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trictFirstAndLastChars="0" saveSubsetFonts="1" autoCompressPictures="0">
  <p:sldMasterIdLst>
    <p:sldMasterId id="2147483648" r:id="rId1"/>
  </p:sldMasterIdLst>
  <p:notesMasterIdLst>
    <p:notesMasterId r:id="rId23"/>
  </p:notesMasterIdLst>
  <p:sldIdLst>
    <p:sldId id="257" r:id="rId2"/>
    <p:sldId id="258" r:id="rId3"/>
    <p:sldId id="259" r:id="rId4"/>
    <p:sldId id="260" r:id="rId5"/>
    <p:sldId id="272" r:id="rId6"/>
    <p:sldId id="261" r:id="rId7"/>
    <p:sldId id="273" r:id="rId8"/>
    <p:sldId id="262" r:id="rId9"/>
    <p:sldId id="274" r:id="rId10"/>
    <p:sldId id="263" r:id="rId11"/>
    <p:sldId id="275" r:id="rId12"/>
    <p:sldId id="264" r:id="rId13"/>
    <p:sldId id="276" r:id="rId14"/>
    <p:sldId id="265" r:id="rId15"/>
    <p:sldId id="277" r:id="rId16"/>
    <p:sldId id="266" r:id="rId17"/>
    <p:sldId id="278" r:id="rId18"/>
    <p:sldId id="267" r:id="rId19"/>
    <p:sldId id="268" r:id="rId20"/>
    <p:sldId id="270" r:id="rId21"/>
    <p:sldId id="269" r:id="rId2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98" autoAdjust="0"/>
    <p:restoredTop sz="94632"/>
  </p:normalViewPr>
  <p:slideViewPr>
    <p:cSldViewPr>
      <p:cViewPr varScale="1">
        <p:scale>
          <a:sx n="106" d="100"/>
          <a:sy n="106" d="100"/>
        </p:scale>
        <p:origin x="1776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7" Type="http://schemas.openxmlformats.org/officeDocument/2006/relationships/image" Target="../media/image10.emf"/><Relationship Id="rId2" Type="http://schemas.openxmlformats.org/officeDocument/2006/relationships/image" Target="../media/image5.emf"/><Relationship Id="rId1" Type="http://schemas.openxmlformats.org/officeDocument/2006/relationships/image" Target="../media/image4.emf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7" Type="http://schemas.openxmlformats.org/officeDocument/2006/relationships/image" Target="../media/image10.emf"/><Relationship Id="rId2" Type="http://schemas.openxmlformats.org/officeDocument/2006/relationships/image" Target="../media/image5.emf"/><Relationship Id="rId1" Type="http://schemas.openxmlformats.org/officeDocument/2006/relationships/image" Target="../media/image4.emf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7" Type="http://schemas.openxmlformats.org/officeDocument/2006/relationships/image" Target="../media/image10.emf"/><Relationship Id="rId2" Type="http://schemas.openxmlformats.org/officeDocument/2006/relationships/image" Target="../media/image5.emf"/><Relationship Id="rId1" Type="http://schemas.openxmlformats.org/officeDocument/2006/relationships/image" Target="../media/image4.emf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7" Type="http://schemas.openxmlformats.org/officeDocument/2006/relationships/image" Target="../media/image10.emf"/><Relationship Id="rId2" Type="http://schemas.openxmlformats.org/officeDocument/2006/relationships/image" Target="../media/image5.emf"/><Relationship Id="rId1" Type="http://schemas.openxmlformats.org/officeDocument/2006/relationships/image" Target="../media/image4.emf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7" Type="http://schemas.openxmlformats.org/officeDocument/2006/relationships/image" Target="../media/image10.emf"/><Relationship Id="rId2" Type="http://schemas.openxmlformats.org/officeDocument/2006/relationships/image" Target="../media/image5.emf"/><Relationship Id="rId1" Type="http://schemas.openxmlformats.org/officeDocument/2006/relationships/image" Target="../media/image4.emf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7" Type="http://schemas.openxmlformats.org/officeDocument/2006/relationships/image" Target="../media/image10.emf"/><Relationship Id="rId2" Type="http://schemas.openxmlformats.org/officeDocument/2006/relationships/image" Target="../media/image5.emf"/><Relationship Id="rId1" Type="http://schemas.openxmlformats.org/officeDocument/2006/relationships/image" Target="../media/image4.emf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7" Type="http://schemas.openxmlformats.org/officeDocument/2006/relationships/image" Target="../media/image10.emf"/><Relationship Id="rId2" Type="http://schemas.openxmlformats.org/officeDocument/2006/relationships/image" Target="../media/image5.emf"/><Relationship Id="rId1" Type="http://schemas.openxmlformats.org/officeDocument/2006/relationships/image" Target="../media/image4.emf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7" Type="http://schemas.openxmlformats.org/officeDocument/2006/relationships/image" Target="../media/image10.emf"/><Relationship Id="rId2" Type="http://schemas.openxmlformats.org/officeDocument/2006/relationships/image" Target="../media/image5.emf"/><Relationship Id="rId1" Type="http://schemas.openxmlformats.org/officeDocument/2006/relationships/image" Target="../media/image4.emf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CFE5009B-034A-D043-9A51-CD0AC0DE63E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 altLang="de-DE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86CC0B0C-105A-D848-8EC1-ECCA8EBA8FA9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DE" altLang="de-DE"/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B5FEAC7D-B50E-B242-B672-94B09BACBD3B}"/>
              </a:ext>
            </a:extLst>
          </p:cNvPr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DB3BC96D-2893-E84E-B2FB-28F37271744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Klicken Sie, um die Textformatierung des Masters zu bearbeiten.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C2C6C32D-DE91-EF46-8CA7-C598039AD5A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 altLang="de-DE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8DA5A4CB-1991-C749-9819-D1B557497A0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9C47055-B1B4-CA4D-91D3-BF2E8E10EBF0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E8DE1E5-7094-DA43-8A31-5FB3F185261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78E102-AB97-EB46-94F1-BD0B9F32810A}" type="slidenum">
              <a:rPr lang="de-DE" altLang="de-DE"/>
              <a:pPr/>
              <a:t>1</a:t>
            </a:fld>
            <a:endParaRPr lang="de-DE" altLang="de-DE"/>
          </a:p>
        </p:txBody>
      </p:sp>
      <p:sp>
        <p:nvSpPr>
          <p:cNvPr id="8194" name="Rectangle 2">
            <a:extLst>
              <a:ext uri="{FF2B5EF4-FFF2-40B4-BE49-F238E27FC236}">
                <a16:creationId xmlns:a16="http://schemas.microsoft.com/office/drawing/2014/main" id="{57C46AF0-9B5D-D343-8D84-B386B5B8D49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E8D47283-8F46-F441-9256-599F97EF4B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81A8DBC-F1AF-154C-8875-D3FDC2C93D0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EC84CE-EEE3-D343-837D-4B946B8A5805}" type="slidenum">
              <a:rPr lang="de-DE" altLang="de-DE"/>
              <a:pPr/>
              <a:t>11</a:t>
            </a:fld>
            <a:endParaRPr lang="de-DE" altLang="de-DE"/>
          </a:p>
        </p:txBody>
      </p:sp>
      <p:sp>
        <p:nvSpPr>
          <p:cNvPr id="49154" name="Rectangle 2">
            <a:extLst>
              <a:ext uri="{FF2B5EF4-FFF2-40B4-BE49-F238E27FC236}">
                <a16:creationId xmlns:a16="http://schemas.microsoft.com/office/drawing/2014/main" id="{0BDF33D2-7DEC-7C4E-B20D-93271169F48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7C35339E-9514-D54D-B50E-4CE8532ABE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F1E1487-99FF-C349-903B-D83FF5C8945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806F94-07EB-7949-9DD0-13E927FDB93F}" type="slidenum">
              <a:rPr lang="de-DE" altLang="de-DE"/>
              <a:pPr/>
              <a:t>12</a:t>
            </a:fld>
            <a:endParaRPr lang="de-DE" altLang="de-DE"/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48AFB9FE-C3D2-F646-A115-C8B454A80F3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3CADE7A3-0F80-C141-AB9B-077F458F70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altLang="de-DE">
                <a:latin typeface="Arial" panose="020B0604020202020204" pitchFamily="34" charset="0"/>
              </a:rPr>
              <a:t>Unter "profiliert" könnte man auch darauf eingehen, was das</a:t>
            </a:r>
          </a:p>
          <a:p>
            <a:r>
              <a:rPr lang="de-DE" altLang="de-DE">
                <a:latin typeface="Arial" panose="020B0604020202020204" pitchFamily="34" charset="0"/>
              </a:rPr>
              <a:t>spezielle Profil deutscher Unis im internationalen Vergleich ist</a:t>
            </a:r>
          </a:p>
          <a:p>
            <a:r>
              <a:rPr lang="de-DE" altLang="de-DE">
                <a:latin typeface="Arial" panose="020B0604020202020204" pitchFamily="34" charset="0"/>
              </a:rPr>
              <a:t>(wissenschaftliche Ausrichtung und Betonung der methodischen Grundlagen von</a:t>
            </a:r>
          </a:p>
          <a:p>
            <a:r>
              <a:rPr lang="de-DE" altLang="de-DE">
                <a:latin typeface="Arial" panose="020B0604020202020204" pitchFamily="34" charset="0"/>
              </a:rPr>
              <a:t>Anfang an (Grundstudium), grosser Detaillierungsgrad und exemplarische</a:t>
            </a:r>
          </a:p>
          <a:p>
            <a:r>
              <a:rPr lang="de-DE" altLang="de-DE">
                <a:latin typeface="Arial" panose="020B0604020202020204" pitchFamily="34" charset="0"/>
              </a:rPr>
              <a:t>Betrachtungsweise statt Überblick in den Geisteswissenschaften...)</a:t>
            </a:r>
          </a:p>
          <a:p>
            <a:endParaRPr lang="de-DE" altLang="de-D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7323CE7-DC20-E748-AADF-5ECA2030EF0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C545FF-5AD2-024A-BF20-DEB53F44DC93}" type="slidenum">
              <a:rPr lang="de-DE" altLang="de-DE"/>
              <a:pPr/>
              <a:t>13</a:t>
            </a:fld>
            <a:endParaRPr lang="de-DE" altLang="de-DE"/>
          </a:p>
        </p:txBody>
      </p:sp>
      <p:sp>
        <p:nvSpPr>
          <p:cNvPr id="51202" name="Rectangle 2">
            <a:extLst>
              <a:ext uri="{FF2B5EF4-FFF2-40B4-BE49-F238E27FC236}">
                <a16:creationId xmlns:a16="http://schemas.microsoft.com/office/drawing/2014/main" id="{5ADF29BB-30FA-FD42-AB64-66303031B95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A26428AC-E9CC-A942-BA55-04DA7289F3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7786C6B-E72F-CB4C-A38B-09E58B9C173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2509D6-5ABE-0D4F-A70F-F7E2065641F7}" type="slidenum">
              <a:rPr lang="de-DE" altLang="de-DE"/>
              <a:pPr/>
              <a:t>14</a:t>
            </a:fld>
            <a:endParaRPr lang="de-DE" altLang="de-DE"/>
          </a:p>
        </p:txBody>
      </p:sp>
      <p:sp>
        <p:nvSpPr>
          <p:cNvPr id="23554" name="Rectangle 2">
            <a:extLst>
              <a:ext uri="{FF2B5EF4-FFF2-40B4-BE49-F238E27FC236}">
                <a16:creationId xmlns:a16="http://schemas.microsoft.com/office/drawing/2014/main" id="{AB614DC2-81D2-9A43-B6CA-6A61D9BB3E4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41885F10-0E22-BD4E-93F4-7DC82D416E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altLang="de-DE" b="1"/>
              <a:t>diversifiziert</a:t>
            </a:r>
            <a:r>
              <a:rPr lang="de-DE" altLang="de-DE"/>
              <a:t>:90 % staatliche Einkünfte</a:t>
            </a:r>
          </a:p>
          <a:p>
            <a:endParaRPr lang="de-DE" altLang="de-DE"/>
          </a:p>
          <a:p>
            <a:r>
              <a:rPr lang="de-DE" altLang="de-DE" b="1"/>
              <a:t>einnahmenaktiv</a:t>
            </a:r>
            <a:r>
              <a:rPr lang="de-DE" altLang="de-DE"/>
              <a:t>: Forschungsmittel aktiv, in der Lehre verboten Studiengebühren!</a:t>
            </a:r>
          </a:p>
          <a:p>
            <a:endParaRPr lang="de-DE" altLang="de-DE"/>
          </a:p>
          <a:p>
            <a:r>
              <a:rPr lang="de-DE" altLang="de-DE" b="1"/>
              <a:t>global zugewiesen</a:t>
            </a:r>
            <a:r>
              <a:rPr lang="de-DE" altLang="de-DE"/>
              <a:t>: zunehmend, aber sehr zögerlich (Bayern!), eingebunden in Personalrecht des Staates</a:t>
            </a:r>
          </a:p>
          <a:p>
            <a:endParaRPr lang="de-DE" altLang="de-DE" b="1"/>
          </a:p>
          <a:p>
            <a:r>
              <a:rPr lang="de-DE" altLang="de-DE" b="1"/>
              <a:t>leistungsbezogen</a:t>
            </a:r>
            <a:r>
              <a:rPr lang="de-DE" altLang="de-DE"/>
              <a:t>: begonnen, aber in erster Linie auf Sachmittel bezogen, nur vereinzelt auf Personalmittel = 80 % des Budgets </a:t>
            </a:r>
          </a:p>
          <a:p>
            <a:r>
              <a:rPr lang="de-DE" altLang="de-DE"/>
              <a:t>keine Studiengebühren!</a:t>
            </a:r>
          </a:p>
          <a:p>
            <a:endParaRPr lang="de-DE" altLang="de-DE"/>
          </a:p>
          <a:p>
            <a:endParaRPr lang="de-DE" altLang="de-D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555F5D2-7E0C-1F40-B773-0AE41CD995D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3F4D87-7B50-7440-9CB7-5DA76443957A}" type="slidenum">
              <a:rPr lang="de-DE" altLang="de-DE"/>
              <a:pPr/>
              <a:t>15</a:t>
            </a:fld>
            <a:endParaRPr lang="de-DE" altLang="de-DE"/>
          </a:p>
        </p:txBody>
      </p:sp>
      <p:sp>
        <p:nvSpPr>
          <p:cNvPr id="53250" name="Rectangle 2">
            <a:extLst>
              <a:ext uri="{FF2B5EF4-FFF2-40B4-BE49-F238E27FC236}">
                <a16:creationId xmlns:a16="http://schemas.microsoft.com/office/drawing/2014/main" id="{875970C4-3B60-CC44-95EB-7B5CAF24D91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C9B323B4-0B5A-434E-AB46-BF4A7B40F4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3C6D313-F1B4-BD45-9045-D7BB2C52D03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EBCB85-2A83-8A48-B5A8-6862DCBEA35B}" type="slidenum">
              <a:rPr lang="de-DE" altLang="de-DE"/>
              <a:pPr/>
              <a:t>16</a:t>
            </a:fld>
            <a:endParaRPr lang="de-DE" altLang="de-DE"/>
          </a:p>
        </p:txBody>
      </p:sp>
      <p:sp>
        <p:nvSpPr>
          <p:cNvPr id="25602" name="Rectangle 2">
            <a:extLst>
              <a:ext uri="{FF2B5EF4-FFF2-40B4-BE49-F238E27FC236}">
                <a16:creationId xmlns:a16="http://schemas.microsoft.com/office/drawing/2014/main" id="{3A054E1F-6813-F945-9BC0-860DFB32971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D8900A7B-2D03-A945-A845-970E22A34B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altLang="de-DE"/>
              <a:t>Über die internationale Wettbewerbsfähigkeit deutscher Hochschulen ist in letzter Zeit viel geredet worden.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80A3464-D29D-444E-B428-5497AD2BE83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104F2C-A13D-FE42-A5BD-E1F386166462}" type="slidenum">
              <a:rPr lang="de-DE" altLang="de-DE"/>
              <a:pPr/>
              <a:t>17</a:t>
            </a:fld>
            <a:endParaRPr lang="de-DE" altLang="de-DE"/>
          </a:p>
        </p:txBody>
      </p:sp>
      <p:sp>
        <p:nvSpPr>
          <p:cNvPr id="55298" name="Rectangle 2">
            <a:extLst>
              <a:ext uri="{FF2B5EF4-FFF2-40B4-BE49-F238E27FC236}">
                <a16:creationId xmlns:a16="http://schemas.microsoft.com/office/drawing/2014/main" id="{7501FE42-2DE1-D84B-B343-0C232445B21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3273B7C9-8108-DE45-B0DC-6DD5546CA7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00EC689-8940-B34A-A626-E51C5577E02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C6A759-9E04-824E-AA8C-F3A3168EAF69}" type="slidenum">
              <a:rPr lang="de-DE" altLang="de-DE"/>
              <a:pPr/>
              <a:t>18</a:t>
            </a:fld>
            <a:endParaRPr lang="de-DE" altLang="de-DE"/>
          </a:p>
        </p:txBody>
      </p:sp>
      <p:sp>
        <p:nvSpPr>
          <p:cNvPr id="27650" name="Rectangle 2">
            <a:extLst>
              <a:ext uri="{FF2B5EF4-FFF2-40B4-BE49-F238E27FC236}">
                <a16:creationId xmlns:a16="http://schemas.microsoft.com/office/drawing/2014/main" id="{9499A00B-D1E7-6047-9CE1-2652CD6516E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9F226E14-A400-BF40-9941-6B0E8CD4E9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altLang="de-DE"/>
              <a:t>Über die internationale Wettbewerbsfähigkeit deutscher Hochschulen ist in letzter Zeit viel geredet worden.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45D59C8-EC0E-924B-A9FD-D1D61942A98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5DE8E2-29BD-1C45-9AEC-790A9870A726}" type="slidenum">
              <a:rPr lang="de-DE" altLang="de-DE"/>
              <a:pPr/>
              <a:t>19</a:t>
            </a:fld>
            <a:endParaRPr lang="de-DE" altLang="de-DE"/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267B55DD-87A2-774D-83C2-08B860D5D9C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DCC109AC-72ED-3148-80F5-1B22FD0B24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altLang="de-DE"/>
              <a:t>Wie kommen die Entscheidungen zustande.</a:t>
            </a:r>
          </a:p>
          <a:p>
            <a:r>
              <a:rPr lang="de-DE" altLang="de-DE"/>
              <a:t>Das Individuum darf nicht allein,</a:t>
            </a:r>
          </a:p>
          <a:p>
            <a:r>
              <a:rPr lang="de-DE" altLang="de-DE"/>
              <a:t>aber stark eingebunden sein.</a:t>
            </a:r>
          </a:p>
          <a:p>
            <a:endParaRPr lang="de-DE" altLang="de-DE"/>
          </a:p>
          <a:p>
            <a:r>
              <a:rPr lang="de-DE" altLang="de-DE"/>
              <a:t>Derzeitiger Grundkonflikt zwischen s.og. Deutschen Fakultätentag und HRK</a:t>
            </a:r>
          </a:p>
          <a:p>
            <a:endParaRPr lang="de-DE" altLang="de-DE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2862CA6-D3E8-F749-950A-95BA7AED3B6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A78645-FC11-CA43-80FB-3139D1CE81F0}" type="slidenum">
              <a:rPr lang="de-DE" altLang="de-DE"/>
              <a:pPr/>
              <a:t>21</a:t>
            </a:fld>
            <a:endParaRPr lang="de-DE" altLang="de-DE"/>
          </a:p>
        </p:txBody>
      </p:sp>
      <p:sp>
        <p:nvSpPr>
          <p:cNvPr id="31746" name="Rectangle 2">
            <a:extLst>
              <a:ext uri="{FF2B5EF4-FFF2-40B4-BE49-F238E27FC236}">
                <a16:creationId xmlns:a16="http://schemas.microsoft.com/office/drawing/2014/main" id="{E915D381-D7BC-0342-B432-A864B163901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7F61007F-2F8F-DA42-BF6D-0B7AA0BF27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C3DA013-D491-5A45-933B-549937F2265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D10008-79FC-4F45-93AF-56B8B9F7CCB8}" type="slidenum">
              <a:rPr lang="de-DE" altLang="de-DE"/>
              <a:pPr/>
              <a:t>3</a:t>
            </a:fld>
            <a:endParaRPr lang="de-DE" altLang="de-DE"/>
          </a:p>
        </p:txBody>
      </p:sp>
      <p:sp>
        <p:nvSpPr>
          <p:cNvPr id="11266" name="Rectangle 2">
            <a:extLst>
              <a:ext uri="{FF2B5EF4-FFF2-40B4-BE49-F238E27FC236}">
                <a16:creationId xmlns:a16="http://schemas.microsoft.com/office/drawing/2014/main" id="{1B7FA72A-941B-7543-B451-C79AC3C19A7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6D186E05-F86C-B24F-87DF-7821E4D0F0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altLang="de-DE"/>
              <a:t>Wie kommen die Entscheidungen zustande.</a:t>
            </a:r>
          </a:p>
          <a:p>
            <a:r>
              <a:rPr lang="de-DE" altLang="de-DE"/>
              <a:t>Das Individuum darf nicht allein,</a:t>
            </a:r>
          </a:p>
          <a:p>
            <a:r>
              <a:rPr lang="de-DE" altLang="de-DE"/>
              <a:t>aber stark eingebunden sein.</a:t>
            </a:r>
          </a:p>
          <a:p>
            <a:endParaRPr lang="de-DE" altLang="de-DE"/>
          </a:p>
          <a:p>
            <a:r>
              <a:rPr lang="de-DE" altLang="de-DE"/>
              <a:t>Derzeitiger Grundkonflikt zwischen s.og. Deutschen Fakultätentag und HRK</a:t>
            </a:r>
          </a:p>
          <a:p>
            <a:endParaRPr lang="de-DE" alt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73D3FEE-0397-244F-8616-8D96AB156A8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22FCA6-CDE8-724C-A937-AE059125A550}" type="slidenum">
              <a:rPr lang="de-DE" altLang="de-DE"/>
              <a:pPr/>
              <a:t>4</a:t>
            </a:fld>
            <a:endParaRPr lang="de-DE" altLang="de-DE"/>
          </a:p>
        </p:txBody>
      </p:sp>
      <p:sp>
        <p:nvSpPr>
          <p:cNvPr id="13314" name="Rectangle 2">
            <a:extLst>
              <a:ext uri="{FF2B5EF4-FFF2-40B4-BE49-F238E27FC236}">
                <a16:creationId xmlns:a16="http://schemas.microsoft.com/office/drawing/2014/main" id="{3B151196-4068-EE4E-AD2D-07E6797174C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883325A9-48A3-A849-86B0-A8673FD889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7C6954A-5D46-A74B-AE9C-D93D2D116AC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C89234-DF37-B442-85F2-044961FB97FE}" type="slidenum">
              <a:rPr lang="de-DE" altLang="de-DE"/>
              <a:pPr/>
              <a:t>5</a:t>
            </a:fld>
            <a:endParaRPr lang="de-DE" altLang="de-DE"/>
          </a:p>
        </p:txBody>
      </p:sp>
      <p:sp>
        <p:nvSpPr>
          <p:cNvPr id="43010" name="Rectangle 2">
            <a:extLst>
              <a:ext uri="{FF2B5EF4-FFF2-40B4-BE49-F238E27FC236}">
                <a16:creationId xmlns:a16="http://schemas.microsoft.com/office/drawing/2014/main" id="{44285E69-D8E8-8E4E-98E0-9993C02777E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3F987ACB-51A3-204F-9810-51A00FEAD7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7EB1656-6AE2-254C-A21C-D2B22318C8A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370C56-2A35-9543-93C0-9246392D2865}" type="slidenum">
              <a:rPr lang="de-DE" altLang="de-DE"/>
              <a:pPr/>
              <a:t>6</a:t>
            </a:fld>
            <a:endParaRPr lang="de-DE" altLang="de-DE"/>
          </a:p>
        </p:txBody>
      </p:sp>
      <p:sp>
        <p:nvSpPr>
          <p:cNvPr id="15362" name="Rectangle 2">
            <a:extLst>
              <a:ext uri="{FF2B5EF4-FFF2-40B4-BE49-F238E27FC236}">
                <a16:creationId xmlns:a16="http://schemas.microsoft.com/office/drawing/2014/main" id="{14FF8905-28AF-2D49-B6F1-FA4E5DBFB4D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59B0E6BF-7EB8-4048-B2B6-768CBB27D2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altLang="de-DE"/>
              <a:t>Wie kommen die Entscheidungen zustande.</a:t>
            </a:r>
          </a:p>
          <a:p>
            <a:r>
              <a:rPr lang="de-DE" altLang="de-DE"/>
              <a:t>Das Individuum darf nicht allein,</a:t>
            </a:r>
          </a:p>
          <a:p>
            <a:r>
              <a:rPr lang="de-DE" altLang="de-DE"/>
              <a:t>aber stark eingebunden sein.</a:t>
            </a:r>
          </a:p>
          <a:p>
            <a:endParaRPr lang="de-DE" altLang="de-DE"/>
          </a:p>
          <a:p>
            <a:r>
              <a:rPr lang="de-DE" altLang="de-DE"/>
              <a:t>Derzeitiger Grundkonflikt zwischen s.og. Deutschen Fakultätentag und HRK</a:t>
            </a:r>
          </a:p>
          <a:p>
            <a:endParaRPr lang="de-DE" alt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C5F488F-6D5A-244B-B008-46D6EE30D36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E27343-E027-254B-888B-DA2B2F01B23D}" type="slidenum">
              <a:rPr lang="de-DE" altLang="de-DE"/>
              <a:pPr/>
              <a:t>7</a:t>
            </a:fld>
            <a:endParaRPr lang="de-DE" altLang="de-DE"/>
          </a:p>
        </p:txBody>
      </p:sp>
      <p:sp>
        <p:nvSpPr>
          <p:cNvPr id="45058" name="Rectangle 2">
            <a:extLst>
              <a:ext uri="{FF2B5EF4-FFF2-40B4-BE49-F238E27FC236}">
                <a16:creationId xmlns:a16="http://schemas.microsoft.com/office/drawing/2014/main" id="{3DDE6EA0-60DA-3E47-952A-3A9A52B9EF5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EB9D7F53-496A-D449-8300-E20A30F131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44073D6-B56E-9845-BBCB-A017B0BFC0D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6D8DEB-B686-C14A-B6A8-34D769A43052}" type="slidenum">
              <a:rPr lang="de-DE" altLang="de-DE"/>
              <a:pPr/>
              <a:t>8</a:t>
            </a:fld>
            <a:endParaRPr lang="de-DE" altLang="de-DE"/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3C307221-FEAF-B640-920A-0C88152312F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56764931-A241-E746-8C77-59A9006B57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D780FE6-776D-5943-8DB6-0EFDDBCC70A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2C575C-A0A9-674D-83F2-689C13A04C53}" type="slidenum">
              <a:rPr lang="de-DE" altLang="de-DE"/>
              <a:pPr/>
              <a:t>9</a:t>
            </a:fld>
            <a:endParaRPr lang="de-DE" altLang="de-DE"/>
          </a:p>
        </p:txBody>
      </p:sp>
      <p:sp>
        <p:nvSpPr>
          <p:cNvPr id="47106" name="Rectangle 2">
            <a:extLst>
              <a:ext uri="{FF2B5EF4-FFF2-40B4-BE49-F238E27FC236}">
                <a16:creationId xmlns:a16="http://schemas.microsoft.com/office/drawing/2014/main" id="{B41613FE-D10D-2045-AF2B-C7B92D08E56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2F63C237-99D6-C84C-92D4-E3395EB10F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0AA9660-21C4-2745-8C51-C6FFB1F383E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6F31A8-EFDA-B141-8F9B-E7B21537EF72}" type="slidenum">
              <a:rPr lang="de-DE" altLang="de-DE"/>
              <a:pPr/>
              <a:t>10</a:t>
            </a:fld>
            <a:endParaRPr lang="de-DE" altLang="de-DE"/>
          </a:p>
        </p:txBody>
      </p:sp>
      <p:sp>
        <p:nvSpPr>
          <p:cNvPr id="19458" name="Rectangle 2">
            <a:extLst>
              <a:ext uri="{FF2B5EF4-FFF2-40B4-BE49-F238E27FC236}">
                <a16:creationId xmlns:a16="http://schemas.microsoft.com/office/drawing/2014/main" id="{2A408024-CAA2-044C-916D-B2648B0DFD6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D4CFF668-97DC-A846-8611-893CE4E394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altLang="de-DE" b="1"/>
              <a:t>Um Wissenschaftler</a:t>
            </a:r>
            <a:r>
              <a:rPr lang="de-DE" altLang="de-DE"/>
              <a:t>: nur soviel: wenn Frau Bulmahn sich darum sorgt, deutsche Spitzenwissenschaftler wieder nach Deutschland zu holen, dann ist der Ansatz bereits provinziell: wir müßten die Weltspitzenwissenschaftler nach Deutschland holen.</a:t>
            </a:r>
          </a:p>
          <a:p>
            <a:r>
              <a:rPr lang="de-DE" altLang="de-DE"/>
              <a:t>Es mag sein, dass darunter auch einige Deutsche sind. </a:t>
            </a:r>
          </a:p>
          <a:p>
            <a:endParaRPr lang="de-DE" altLang="de-DE"/>
          </a:p>
          <a:p>
            <a:r>
              <a:rPr lang="de-DE" altLang="de-DE" b="1"/>
              <a:t>Um Forschungsgelder</a:t>
            </a:r>
            <a:r>
              <a:rPr lang="de-DE" altLang="de-DE"/>
              <a:t>: System DFG grundsätzlich gut. Frage, ob genug Geld und Frage, ob zuviel in außeruniversitäre Forschungseinrichtungen</a:t>
            </a:r>
          </a:p>
          <a:p>
            <a:endParaRPr lang="de-DE" altLang="de-DE"/>
          </a:p>
          <a:p>
            <a:r>
              <a:rPr lang="de-DE" altLang="de-DE" b="1"/>
              <a:t>Um Studenten</a:t>
            </a:r>
            <a:r>
              <a:rPr lang="de-DE" altLang="de-DE"/>
              <a:t>:nächste Folie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F2AE0E-F2D3-0047-B7CE-D460C7437F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265F54D-DFE8-4C4E-92AE-9C8C6203B8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3C73DCF-62D7-D140-9F7A-49D1E069B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032D85D-3429-5347-9F6F-DEF0E8AF576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0131B1F-D9D2-1E48-AA35-F6D1C761FCB9}" type="slidenum">
              <a:rPr lang="en-US" altLang="de-DE"/>
              <a:pPr/>
              <a:t>‹Nr.›</a:t>
            </a:fld>
            <a:endParaRPr lang="en-US" altLang="de-DE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7189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3A5E97-3144-3A4A-B43A-4ADFF624A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B903B098-5926-444B-8738-972B1E03ED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F236FA3-35E1-294C-B70B-4C2BAC515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6C45879-3DDC-7747-AC31-FCCCF09693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5039BE5-CEBF-834D-96F5-ADFBADD58747}" type="slidenum">
              <a:rPr lang="en-US" altLang="de-DE"/>
              <a:pPr/>
              <a:t>‹Nr.›</a:t>
            </a:fld>
            <a:endParaRPr lang="en-US" altLang="de-DE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886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8701403F-A45F-1B4D-ABF8-F790E00C48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86550" y="0"/>
            <a:ext cx="2228850" cy="6096000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3DFBACC2-31D5-9241-9467-033BE7872F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534150" cy="6096000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67200BE-388F-C940-83EB-4B9256B94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99FC36C-3589-3546-8436-745171653A7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7081064-6991-4247-8A45-7ECA4547698E}" type="slidenum">
              <a:rPr lang="en-US" altLang="de-DE"/>
              <a:pPr/>
              <a:t>‹Nr.›</a:t>
            </a:fld>
            <a:endParaRPr lang="en-US" altLang="de-DE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30596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el, ClipArt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77CDF1-CCDE-EA41-BA6A-4FB95CF77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7391400" cy="990600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Onlinebild-Platzhalter 2">
            <a:extLst>
              <a:ext uri="{FF2B5EF4-FFF2-40B4-BE49-F238E27FC236}">
                <a16:creationId xmlns:a16="http://schemas.microsoft.com/office/drawing/2014/main" id="{16022524-9D3B-F84E-9715-F8BBF106F39A}"/>
              </a:ext>
            </a:extLst>
          </p:cNvPr>
          <p:cNvSpPr>
            <a:spLocks noGrp="1"/>
          </p:cNvSpPr>
          <p:nvPr>
            <p:ph type="clipArt" sz="half" idx="1"/>
          </p:nvPr>
        </p:nvSpPr>
        <p:spPr>
          <a:xfrm>
            <a:off x="76200" y="1295400"/>
            <a:ext cx="4343400" cy="4800600"/>
          </a:xfrm>
        </p:spPr>
        <p:txBody>
          <a:bodyPr/>
          <a:lstStyle/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13AD2DE-2973-1D4A-8D20-05ABF22F76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0" y="1295400"/>
            <a:ext cx="4343400" cy="48006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0B91AB3-F602-E149-B30E-9E0DBDB085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8AF33D3-2C24-8849-9BBA-33835140768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305800" y="6324600"/>
            <a:ext cx="533400" cy="381000"/>
          </a:xfrm>
        </p:spPr>
        <p:txBody>
          <a:bodyPr/>
          <a:lstStyle>
            <a:lvl1pPr>
              <a:defRPr/>
            </a:lvl1pPr>
          </a:lstStyle>
          <a:p>
            <a:fld id="{D325902A-AEF2-A84B-9038-9AC7580E6713}" type="slidenum">
              <a:rPr lang="en-US" altLang="de-DE"/>
              <a:pPr/>
              <a:t>‹Nr.›</a:t>
            </a:fld>
            <a:endParaRPr lang="en-US" altLang="de-DE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61019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el, Inhalt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A40F82-8BD1-A848-98AF-1078823DC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7391400" cy="990600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82BF2FB-DAF0-8B4C-A1D3-4E54FC7DAE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" y="1295400"/>
            <a:ext cx="4343400" cy="48006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AB2A239-3F56-AE45-905C-2C2FFFD1EE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0" y="1295400"/>
            <a:ext cx="4343400" cy="48006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FA704C3-6783-BF47-8260-B612999657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E0A07AA-46E6-DD4A-8B10-114B0F68650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305800" y="6324600"/>
            <a:ext cx="533400" cy="381000"/>
          </a:xfrm>
        </p:spPr>
        <p:txBody>
          <a:bodyPr/>
          <a:lstStyle>
            <a:lvl1pPr>
              <a:defRPr/>
            </a:lvl1pPr>
          </a:lstStyle>
          <a:p>
            <a:fld id="{AD45ECE0-5E66-204F-93E3-DB1A98D67808}" type="slidenum">
              <a:rPr lang="en-US" altLang="de-DE"/>
              <a:pPr/>
              <a:t>‹Nr.›</a:t>
            </a:fld>
            <a:endParaRPr lang="en-US" altLang="de-DE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48317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el, zwei Inhalte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32F8EC-E6FF-A340-96A0-0454A02F6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7391400" cy="990600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CDDD914-8662-DA43-A2B5-5EEBC1F425D9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76200" y="1295400"/>
            <a:ext cx="4343400" cy="23241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2310EED-6AEA-9948-BB77-6B5487996D95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76200" y="3771900"/>
            <a:ext cx="4343400" cy="23241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9779B08C-A562-2743-A1E7-8A5FD9E89D8A}"/>
              </a:ext>
            </a:extLst>
          </p:cNvPr>
          <p:cNvSpPr>
            <a:spLocks noGrp="1"/>
          </p:cNvSpPr>
          <p:nvPr>
            <p:ph type="body" sz="half" idx="3"/>
          </p:nvPr>
        </p:nvSpPr>
        <p:spPr>
          <a:xfrm>
            <a:off x="4572000" y="1295400"/>
            <a:ext cx="4343400" cy="48006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8A1F9064-D1EC-C84F-AA69-E52DCB9EA9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5498F45-CADA-3A45-B261-1826AA84FBD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305800" y="6324600"/>
            <a:ext cx="533400" cy="381000"/>
          </a:xfrm>
        </p:spPr>
        <p:txBody>
          <a:bodyPr/>
          <a:lstStyle>
            <a:lvl1pPr>
              <a:defRPr/>
            </a:lvl1pPr>
          </a:lstStyle>
          <a:p>
            <a:fld id="{4EF023F6-0E32-C54C-A3FE-AA0175628983}" type="slidenum">
              <a:rPr lang="en-US" altLang="de-DE"/>
              <a:pPr/>
              <a:t>‹Nr.›</a:t>
            </a:fld>
            <a:endParaRPr lang="en-US" altLang="de-DE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50960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BEC25528-C29C-C646-B487-48135D60C552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0" y="0"/>
            <a:ext cx="8915400" cy="60960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7D500B6-1D78-7147-A93A-174083709D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E0A1DBA-3A97-9640-AEDF-2838144582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305800" y="6324600"/>
            <a:ext cx="533400" cy="381000"/>
          </a:xfrm>
        </p:spPr>
        <p:txBody>
          <a:bodyPr/>
          <a:lstStyle>
            <a:lvl1pPr>
              <a:defRPr/>
            </a:lvl1pPr>
          </a:lstStyle>
          <a:p>
            <a:fld id="{BB9BFD39-0BDD-2C4F-8504-854900108CA7}" type="slidenum">
              <a:rPr lang="en-US" altLang="de-DE"/>
              <a:pPr/>
              <a:t>‹Nr.›</a:t>
            </a:fld>
            <a:endParaRPr lang="en-US" altLang="de-DE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5875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0E393A-E515-F249-AA02-BD08B410D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C6EFBFC-7906-C14F-80D5-9DFD3ED703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AAD81E2-7B8B-8E47-9BA1-1C90E6DAD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15BFEE9-DA18-8645-87EB-4DE3167E18B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1693157-C600-CD4C-87F7-170D24228671}" type="slidenum">
              <a:rPr lang="en-US" altLang="de-DE"/>
              <a:pPr/>
              <a:t>‹Nr.›</a:t>
            </a:fld>
            <a:endParaRPr lang="en-US" altLang="de-DE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4261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AFB0AF-87AC-7247-B33A-2CAB9D3AB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9B16BF9-DAA4-D24B-A836-46F6EB210D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09D3E67-4269-B747-B54B-A87FF158C6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55B081E-E17D-ED42-956F-4CB3CAB2A79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76AE04F-BED0-3F49-967D-F193F6E598CB}" type="slidenum">
              <a:rPr lang="en-US" altLang="de-DE"/>
              <a:pPr/>
              <a:t>‹Nr.›</a:t>
            </a:fld>
            <a:endParaRPr lang="en-US" altLang="de-DE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5604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2CC7AA-77C8-6E49-B2F7-E78F1FE7C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8718C64-5687-964E-B1A9-AF702393F0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" y="1295400"/>
            <a:ext cx="4343400" cy="48006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92D9AA9-43CD-6A40-86D0-DB94FF8767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0" y="1295400"/>
            <a:ext cx="4343400" cy="48006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2FCD3C2-BEE3-314B-A75F-40AA07F529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23018C7-B5FC-604C-8A94-351BE9AA7DA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097180F-A3B2-DE43-ADED-2C4B086039E3}" type="slidenum">
              <a:rPr lang="en-US" altLang="de-DE"/>
              <a:pPr/>
              <a:t>‹Nr.›</a:t>
            </a:fld>
            <a:endParaRPr lang="en-US" altLang="de-DE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6791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9F2A6B-4BED-4A44-AC5A-E10FDF5C9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E71FA50-611E-BD48-9376-BCAD1DBFF4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85390F3-B39D-A543-9120-3B24342A80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CCA23F7-85AB-6343-A105-F242547639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BFF74ED1-EECC-324F-8F48-103BA0B941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213BC82B-F442-A34C-8D8D-8A09514F0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8782C043-D517-F14D-895C-A0B185DA96B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B131C73-83F4-AF4B-8F41-729BFBDEF3D9}" type="slidenum">
              <a:rPr lang="en-US" altLang="de-DE"/>
              <a:pPr/>
              <a:t>‹Nr.›</a:t>
            </a:fld>
            <a:endParaRPr lang="en-US" altLang="de-DE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4038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7228D9-42CC-1B4D-9429-E79A2D07B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9E85F94-694B-984D-9250-8EFA67ECDB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3B03E61-A2C1-B64F-AF90-8AA03DF3940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A8899C3-B835-1E46-8498-F4EEE7ED932A}" type="slidenum">
              <a:rPr lang="en-US" altLang="de-DE"/>
              <a:pPr/>
              <a:t>‹Nr.›</a:t>
            </a:fld>
            <a:endParaRPr lang="en-US" altLang="de-DE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5174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D8249EBD-BDF6-A642-B510-8296F17D1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2445B8C0-CE00-144F-9960-E6650E858F9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083101E-4C69-9842-990D-41DC2591FDD6}" type="slidenum">
              <a:rPr lang="en-US" altLang="de-DE"/>
              <a:pPr/>
              <a:t>‹Nr.›</a:t>
            </a:fld>
            <a:endParaRPr lang="en-US" altLang="de-DE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8202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97B7E2-CF1B-2648-97EB-50FB12785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E3C5DD4-F757-4543-9A4C-EC7297902B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BC3647D-E4E4-B144-B955-8401BF07D2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F4CF12B-6C1D-0044-84D0-70DD5169B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968639F-A96F-164F-B25D-F45960F44BF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3B90101-62FB-0E44-A30D-EE6EBB7AB4C4}" type="slidenum">
              <a:rPr lang="en-US" altLang="de-DE"/>
              <a:pPr/>
              <a:t>‹Nr.›</a:t>
            </a:fld>
            <a:endParaRPr lang="en-US" altLang="de-DE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4369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83BBC3-4CEC-444A-BC80-04C94B298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06DA15F0-72EF-6C4C-BA5F-51EF3B2C81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1756C43-874E-C243-9EF3-E24FCA6EE3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D135039-E412-BD4D-83E7-46641993E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24B6564-817A-304A-885B-D4C609CD990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F7CBE6F-CBF9-764E-81F0-C727896C3C2D}" type="slidenum">
              <a:rPr lang="en-US" altLang="de-DE"/>
              <a:pPr/>
              <a:t>‹Nr.›</a:t>
            </a:fld>
            <a:endParaRPr lang="en-US" altLang="de-DE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23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7">
            <a:extLst>
              <a:ext uri="{FF2B5EF4-FFF2-40B4-BE49-F238E27FC236}">
                <a16:creationId xmlns:a16="http://schemas.microsoft.com/office/drawing/2014/main" id="{03296179-1449-5349-9247-658727FC1D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26" name="Rectangle 2">
            <a:extLst>
              <a:ext uri="{FF2B5EF4-FFF2-40B4-BE49-F238E27FC236}">
                <a16:creationId xmlns:a16="http://schemas.microsoft.com/office/drawing/2014/main" id="{E569E5ED-7F53-7E49-AEAD-E7E21678A5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73914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/>
              <a:t>Hier klicken, um Master-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6055E014-3592-8F47-81F8-BA8880C0FF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" y="1295400"/>
            <a:ext cx="88392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/>
              <a:t>Hier klicken, um Master-Textformat zu bearbeiten.</a:t>
            </a:r>
          </a:p>
          <a:p>
            <a:pPr lvl="1"/>
            <a:r>
              <a:rPr lang="en-US" altLang="de-DE"/>
              <a:t>Zweite Ebene</a:t>
            </a:r>
          </a:p>
          <a:p>
            <a:pPr lvl="2"/>
            <a:r>
              <a:rPr lang="en-US" altLang="de-DE"/>
              <a:t>Dritte Ebene</a:t>
            </a:r>
          </a:p>
          <a:p>
            <a:pPr lvl="3"/>
            <a:r>
              <a:rPr lang="en-US" altLang="de-DE"/>
              <a:t>Vierte Ebene</a:t>
            </a:r>
          </a:p>
          <a:p>
            <a:pPr lvl="4"/>
            <a:r>
              <a:rPr lang="en-US" altLang="de-DE"/>
              <a:t>Fünfte Ebene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D5425EA4-C0C1-FB4E-89A7-E69727A65B1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de-DE"/>
          </a:p>
        </p:txBody>
      </p:sp>
      <p:sp>
        <p:nvSpPr>
          <p:cNvPr id="1032" name="Rectangle 8">
            <a:extLst>
              <a:ext uri="{FF2B5EF4-FFF2-40B4-BE49-F238E27FC236}">
                <a16:creationId xmlns:a16="http://schemas.microsoft.com/office/drawing/2014/main" id="{A5BF8BFF-BC6C-0242-9BDE-037DB92998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9525" y="990600"/>
            <a:ext cx="7248525" cy="1524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AE43BF0E-6445-B649-9AFF-1441F821F24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05800" y="6324600"/>
            <a:ext cx="5334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672DB0BE-4A5E-BF40-A65F-413E131DB4A6}" type="slidenum">
              <a:rPr lang="en-US" altLang="de-DE"/>
              <a:pPr/>
              <a:t>‹Nr.›</a:t>
            </a:fld>
            <a:endParaRPr lang="en-US" altLang="de-DE">
              <a:latin typeface="Times New Roman" panose="02020603050405020304" pitchFamily="18" charset="0"/>
            </a:endParaRPr>
          </a:p>
        </p:txBody>
      </p:sp>
      <p:sp>
        <p:nvSpPr>
          <p:cNvPr id="1039" name="Text Box 15">
            <a:extLst>
              <a:ext uri="{FF2B5EF4-FFF2-40B4-BE49-F238E27FC236}">
                <a16:creationId xmlns:a16="http://schemas.microsoft.com/office/drawing/2014/main" id="{DBFF36E6-6214-0D43-87C7-BFDAFACAA6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857250"/>
            <a:ext cx="1600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1800">
                <a:solidFill>
                  <a:srgbClr val="000000"/>
                </a:solidFill>
                <a:latin typeface="Arial" panose="020B0604020202020204" pitchFamily="34" charset="0"/>
              </a:rPr>
              <a:t>www.che.de</a:t>
            </a:r>
            <a:endParaRPr lang="de-DE" altLang="de-DE" sz="1400">
              <a:latin typeface="Arial" panose="020B0604020202020204" pitchFamily="34" charset="0"/>
            </a:endParaRPr>
          </a:p>
        </p:txBody>
      </p:sp>
      <p:pic>
        <p:nvPicPr>
          <p:cNvPr id="1040" name="Picture 16">
            <a:extLst>
              <a:ext uri="{FF2B5EF4-FFF2-40B4-BE49-F238E27FC236}">
                <a16:creationId xmlns:a16="http://schemas.microsoft.com/office/drawing/2014/main" id="{47EADBEF-0743-5644-BD69-F97C680791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6813" y="169863"/>
            <a:ext cx="1295400" cy="69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ebdings" pitchFamily="2" charset="2"/>
        <a:buChar char="&lt;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ebdings" pitchFamily="2" charset="2"/>
        <a:buChar char="&lt;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ebdings" pitchFamily="2" charset="2"/>
        <a:buChar char="&lt;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ebdings" pitchFamily="2" charset="2"/>
        <a:buChar char="&lt;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ebdings" pitchFamily="2" charset="2"/>
        <a:buChar char="&lt;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png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33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13" Type="http://schemas.openxmlformats.org/officeDocument/2006/relationships/oleObject" Target="../embeddings/oleObject38.bin"/><Relationship Id="rId18" Type="http://schemas.openxmlformats.org/officeDocument/2006/relationships/image" Target="../media/image10.emf"/><Relationship Id="rId3" Type="http://schemas.openxmlformats.org/officeDocument/2006/relationships/notesSlide" Target="../notesSlides/notesSlide10.xml"/><Relationship Id="rId7" Type="http://schemas.openxmlformats.org/officeDocument/2006/relationships/oleObject" Target="../embeddings/oleObject35.bin"/><Relationship Id="rId12" Type="http://schemas.openxmlformats.org/officeDocument/2006/relationships/image" Target="../media/image7.emf"/><Relationship Id="rId17" Type="http://schemas.openxmlformats.org/officeDocument/2006/relationships/oleObject" Target="../embeddings/oleObject40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9.emf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.emf"/><Relationship Id="rId11" Type="http://schemas.openxmlformats.org/officeDocument/2006/relationships/oleObject" Target="../embeddings/oleObject37.bin"/><Relationship Id="rId5" Type="http://schemas.openxmlformats.org/officeDocument/2006/relationships/oleObject" Target="../embeddings/oleObject34.bin"/><Relationship Id="rId15" Type="http://schemas.openxmlformats.org/officeDocument/2006/relationships/oleObject" Target="../embeddings/oleObject39.bin"/><Relationship Id="rId10" Type="http://schemas.openxmlformats.org/officeDocument/2006/relationships/image" Target="../media/image6.emf"/><Relationship Id="rId4" Type="http://schemas.openxmlformats.org/officeDocument/2006/relationships/image" Target="../media/image11.jpeg"/><Relationship Id="rId9" Type="http://schemas.openxmlformats.org/officeDocument/2006/relationships/oleObject" Target="../embeddings/oleObject36.bin"/><Relationship Id="rId14" Type="http://schemas.openxmlformats.org/officeDocument/2006/relationships/image" Target="../media/image8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41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13" Type="http://schemas.openxmlformats.org/officeDocument/2006/relationships/oleObject" Target="../embeddings/oleObject46.bin"/><Relationship Id="rId18" Type="http://schemas.openxmlformats.org/officeDocument/2006/relationships/image" Target="../media/image10.emf"/><Relationship Id="rId3" Type="http://schemas.openxmlformats.org/officeDocument/2006/relationships/notesSlide" Target="../notesSlides/notesSlide12.xml"/><Relationship Id="rId7" Type="http://schemas.openxmlformats.org/officeDocument/2006/relationships/oleObject" Target="../embeddings/oleObject43.bin"/><Relationship Id="rId12" Type="http://schemas.openxmlformats.org/officeDocument/2006/relationships/image" Target="../media/image7.emf"/><Relationship Id="rId17" Type="http://schemas.openxmlformats.org/officeDocument/2006/relationships/oleObject" Target="../embeddings/oleObject48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9.emf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.emf"/><Relationship Id="rId11" Type="http://schemas.openxmlformats.org/officeDocument/2006/relationships/oleObject" Target="../embeddings/oleObject45.bin"/><Relationship Id="rId5" Type="http://schemas.openxmlformats.org/officeDocument/2006/relationships/oleObject" Target="../embeddings/oleObject42.bin"/><Relationship Id="rId15" Type="http://schemas.openxmlformats.org/officeDocument/2006/relationships/oleObject" Target="../embeddings/oleObject47.bin"/><Relationship Id="rId10" Type="http://schemas.openxmlformats.org/officeDocument/2006/relationships/image" Target="../media/image6.emf"/><Relationship Id="rId4" Type="http://schemas.openxmlformats.org/officeDocument/2006/relationships/image" Target="../media/image11.jpeg"/><Relationship Id="rId9" Type="http://schemas.openxmlformats.org/officeDocument/2006/relationships/oleObject" Target="../embeddings/oleObject44.bin"/><Relationship Id="rId14" Type="http://schemas.openxmlformats.org/officeDocument/2006/relationships/image" Target="../media/image8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49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13" Type="http://schemas.openxmlformats.org/officeDocument/2006/relationships/oleObject" Target="../embeddings/oleObject54.bin"/><Relationship Id="rId18" Type="http://schemas.openxmlformats.org/officeDocument/2006/relationships/image" Target="../media/image10.emf"/><Relationship Id="rId3" Type="http://schemas.openxmlformats.org/officeDocument/2006/relationships/notesSlide" Target="../notesSlides/notesSlide14.xml"/><Relationship Id="rId7" Type="http://schemas.openxmlformats.org/officeDocument/2006/relationships/oleObject" Target="../embeddings/oleObject51.bin"/><Relationship Id="rId12" Type="http://schemas.openxmlformats.org/officeDocument/2006/relationships/image" Target="../media/image7.emf"/><Relationship Id="rId17" Type="http://schemas.openxmlformats.org/officeDocument/2006/relationships/oleObject" Target="../embeddings/oleObject56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9.emf"/><Relationship Id="rId1" Type="http://schemas.openxmlformats.org/officeDocument/2006/relationships/vmlDrawing" Target="../drawings/vmlDrawing14.vml"/><Relationship Id="rId6" Type="http://schemas.openxmlformats.org/officeDocument/2006/relationships/image" Target="../media/image4.emf"/><Relationship Id="rId11" Type="http://schemas.openxmlformats.org/officeDocument/2006/relationships/oleObject" Target="../embeddings/oleObject53.bin"/><Relationship Id="rId5" Type="http://schemas.openxmlformats.org/officeDocument/2006/relationships/oleObject" Target="../embeddings/oleObject50.bin"/><Relationship Id="rId15" Type="http://schemas.openxmlformats.org/officeDocument/2006/relationships/oleObject" Target="../embeddings/oleObject55.bin"/><Relationship Id="rId10" Type="http://schemas.openxmlformats.org/officeDocument/2006/relationships/image" Target="../media/image6.emf"/><Relationship Id="rId4" Type="http://schemas.openxmlformats.org/officeDocument/2006/relationships/image" Target="../media/image11.jpeg"/><Relationship Id="rId9" Type="http://schemas.openxmlformats.org/officeDocument/2006/relationships/oleObject" Target="../embeddings/oleObject52.bin"/><Relationship Id="rId14" Type="http://schemas.openxmlformats.org/officeDocument/2006/relationships/image" Target="../media/image8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57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13" Type="http://schemas.openxmlformats.org/officeDocument/2006/relationships/oleObject" Target="../embeddings/oleObject62.bin"/><Relationship Id="rId18" Type="http://schemas.openxmlformats.org/officeDocument/2006/relationships/image" Target="../media/image10.emf"/><Relationship Id="rId3" Type="http://schemas.openxmlformats.org/officeDocument/2006/relationships/notesSlide" Target="../notesSlides/notesSlide16.xml"/><Relationship Id="rId7" Type="http://schemas.openxmlformats.org/officeDocument/2006/relationships/oleObject" Target="../embeddings/oleObject59.bin"/><Relationship Id="rId12" Type="http://schemas.openxmlformats.org/officeDocument/2006/relationships/image" Target="../media/image7.emf"/><Relationship Id="rId17" Type="http://schemas.openxmlformats.org/officeDocument/2006/relationships/oleObject" Target="../embeddings/oleObject64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9.emf"/><Relationship Id="rId1" Type="http://schemas.openxmlformats.org/officeDocument/2006/relationships/vmlDrawing" Target="../drawings/vmlDrawing16.vml"/><Relationship Id="rId6" Type="http://schemas.openxmlformats.org/officeDocument/2006/relationships/image" Target="../media/image4.emf"/><Relationship Id="rId11" Type="http://schemas.openxmlformats.org/officeDocument/2006/relationships/oleObject" Target="../embeddings/oleObject61.bin"/><Relationship Id="rId5" Type="http://schemas.openxmlformats.org/officeDocument/2006/relationships/oleObject" Target="../embeddings/oleObject58.bin"/><Relationship Id="rId15" Type="http://schemas.openxmlformats.org/officeDocument/2006/relationships/oleObject" Target="../embeddings/oleObject63.bin"/><Relationship Id="rId10" Type="http://schemas.openxmlformats.org/officeDocument/2006/relationships/image" Target="../media/image6.emf"/><Relationship Id="rId4" Type="http://schemas.openxmlformats.org/officeDocument/2006/relationships/image" Target="../media/image11.jpeg"/><Relationship Id="rId9" Type="http://schemas.openxmlformats.org/officeDocument/2006/relationships/oleObject" Target="../embeddings/oleObject60.bin"/><Relationship Id="rId14" Type="http://schemas.openxmlformats.org/officeDocument/2006/relationships/image" Target="../media/image8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65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2.png"/><Relationship Id="rId5" Type="http://schemas.openxmlformats.org/officeDocument/2006/relationships/oleObject" Target="../embeddings/oleObject66.bin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13" Type="http://schemas.openxmlformats.org/officeDocument/2006/relationships/oleObject" Target="../embeddings/oleObject7.bin"/><Relationship Id="rId18" Type="http://schemas.openxmlformats.org/officeDocument/2006/relationships/image" Target="../media/image10.emf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4.bin"/><Relationship Id="rId12" Type="http://schemas.openxmlformats.org/officeDocument/2006/relationships/image" Target="../media/image7.emf"/><Relationship Id="rId17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9.e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4.emf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3.bin"/><Relationship Id="rId15" Type="http://schemas.openxmlformats.org/officeDocument/2006/relationships/oleObject" Target="../embeddings/oleObject8.bin"/><Relationship Id="rId10" Type="http://schemas.openxmlformats.org/officeDocument/2006/relationships/image" Target="../media/image6.emf"/><Relationship Id="rId4" Type="http://schemas.openxmlformats.org/officeDocument/2006/relationships/image" Target="../media/image11.jpeg"/><Relationship Id="rId9" Type="http://schemas.openxmlformats.org/officeDocument/2006/relationships/oleObject" Target="../embeddings/oleObject5.bin"/><Relationship Id="rId1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13" Type="http://schemas.openxmlformats.org/officeDocument/2006/relationships/oleObject" Target="../embeddings/oleObject14.bin"/><Relationship Id="rId18" Type="http://schemas.openxmlformats.org/officeDocument/2006/relationships/image" Target="../media/image10.emf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11.bin"/><Relationship Id="rId12" Type="http://schemas.openxmlformats.org/officeDocument/2006/relationships/image" Target="../media/image7.emf"/><Relationship Id="rId17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9.e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4.emf"/><Relationship Id="rId11" Type="http://schemas.openxmlformats.org/officeDocument/2006/relationships/oleObject" Target="../embeddings/oleObject13.bin"/><Relationship Id="rId5" Type="http://schemas.openxmlformats.org/officeDocument/2006/relationships/oleObject" Target="../embeddings/oleObject10.bin"/><Relationship Id="rId15" Type="http://schemas.openxmlformats.org/officeDocument/2006/relationships/oleObject" Target="../embeddings/oleObject15.bin"/><Relationship Id="rId10" Type="http://schemas.openxmlformats.org/officeDocument/2006/relationships/image" Target="../media/image6.emf"/><Relationship Id="rId4" Type="http://schemas.openxmlformats.org/officeDocument/2006/relationships/image" Target="../media/image11.jpeg"/><Relationship Id="rId9" Type="http://schemas.openxmlformats.org/officeDocument/2006/relationships/oleObject" Target="../embeddings/oleObject12.bin"/><Relationship Id="rId14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7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13" Type="http://schemas.openxmlformats.org/officeDocument/2006/relationships/oleObject" Target="../embeddings/oleObject22.bin"/><Relationship Id="rId18" Type="http://schemas.openxmlformats.org/officeDocument/2006/relationships/image" Target="../media/image10.emf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19.bin"/><Relationship Id="rId12" Type="http://schemas.openxmlformats.org/officeDocument/2006/relationships/image" Target="../media/image7.emf"/><Relationship Id="rId17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9.emf"/><Relationship Id="rId1" Type="http://schemas.openxmlformats.org/officeDocument/2006/relationships/vmlDrawing" Target="../drawings/vmlDrawing6.vml"/><Relationship Id="rId6" Type="http://schemas.openxmlformats.org/officeDocument/2006/relationships/image" Target="../media/image4.emf"/><Relationship Id="rId11" Type="http://schemas.openxmlformats.org/officeDocument/2006/relationships/oleObject" Target="../embeddings/oleObject21.bin"/><Relationship Id="rId5" Type="http://schemas.openxmlformats.org/officeDocument/2006/relationships/oleObject" Target="../embeddings/oleObject18.bin"/><Relationship Id="rId15" Type="http://schemas.openxmlformats.org/officeDocument/2006/relationships/oleObject" Target="../embeddings/oleObject23.bin"/><Relationship Id="rId10" Type="http://schemas.openxmlformats.org/officeDocument/2006/relationships/image" Target="../media/image6.emf"/><Relationship Id="rId4" Type="http://schemas.openxmlformats.org/officeDocument/2006/relationships/image" Target="../media/image11.jpeg"/><Relationship Id="rId9" Type="http://schemas.openxmlformats.org/officeDocument/2006/relationships/oleObject" Target="../embeddings/oleObject20.bin"/><Relationship Id="rId14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25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13" Type="http://schemas.openxmlformats.org/officeDocument/2006/relationships/oleObject" Target="../embeddings/oleObject30.bin"/><Relationship Id="rId18" Type="http://schemas.openxmlformats.org/officeDocument/2006/relationships/image" Target="../media/image10.emf"/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27.bin"/><Relationship Id="rId12" Type="http://schemas.openxmlformats.org/officeDocument/2006/relationships/image" Target="../media/image7.emf"/><Relationship Id="rId17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9.emf"/><Relationship Id="rId1" Type="http://schemas.openxmlformats.org/officeDocument/2006/relationships/vmlDrawing" Target="../drawings/vmlDrawing8.vml"/><Relationship Id="rId6" Type="http://schemas.openxmlformats.org/officeDocument/2006/relationships/image" Target="../media/image4.emf"/><Relationship Id="rId11" Type="http://schemas.openxmlformats.org/officeDocument/2006/relationships/oleObject" Target="../embeddings/oleObject29.bin"/><Relationship Id="rId5" Type="http://schemas.openxmlformats.org/officeDocument/2006/relationships/oleObject" Target="../embeddings/oleObject26.bin"/><Relationship Id="rId15" Type="http://schemas.openxmlformats.org/officeDocument/2006/relationships/oleObject" Target="../embeddings/oleObject31.bin"/><Relationship Id="rId10" Type="http://schemas.openxmlformats.org/officeDocument/2006/relationships/image" Target="../media/image6.emf"/><Relationship Id="rId4" Type="http://schemas.openxmlformats.org/officeDocument/2006/relationships/image" Target="../media/image11.jpeg"/><Relationship Id="rId9" Type="http://schemas.openxmlformats.org/officeDocument/2006/relationships/oleObject" Target="../embeddings/oleObject28.bin"/><Relationship Id="rId1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4">
            <a:extLst>
              <a:ext uri="{FF2B5EF4-FFF2-40B4-BE49-F238E27FC236}">
                <a16:creationId xmlns:a16="http://schemas.microsoft.com/office/drawing/2014/main" id="{E1855EB0-2316-154D-B118-D3BB876FA6D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D826242-BEF7-BC4E-B9BB-D5A5D9D111D8}" type="slidenum">
              <a:rPr lang="en-US" altLang="de-DE"/>
              <a:pPr/>
              <a:t>1</a:t>
            </a:fld>
            <a:endParaRPr lang="en-US" altLang="de-DE">
              <a:latin typeface="Times New Roman" panose="02020603050405020304" pitchFamily="18" charset="0"/>
            </a:endParaRPr>
          </a:p>
        </p:txBody>
      </p:sp>
      <p:sp>
        <p:nvSpPr>
          <p:cNvPr id="7170" name="Text Box 2">
            <a:extLst>
              <a:ext uri="{FF2B5EF4-FFF2-40B4-BE49-F238E27FC236}">
                <a16:creationId xmlns:a16="http://schemas.microsoft.com/office/drawing/2014/main" id="{A44BA780-733C-394A-8424-E772FCB72F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/>
          </a:p>
        </p:txBody>
      </p:sp>
      <p:sp>
        <p:nvSpPr>
          <p:cNvPr id="7171" name="Text Box 3">
            <a:extLst>
              <a:ext uri="{FF2B5EF4-FFF2-40B4-BE49-F238E27FC236}">
                <a16:creationId xmlns:a16="http://schemas.microsoft.com/office/drawing/2014/main" id="{464F7AE5-CF3B-E945-8A96-0E8613EA8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4378325"/>
            <a:ext cx="83058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de-DE" altLang="de-DE" sz="3200" b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Prof. Dr. Detlef Müller-Böling</a:t>
            </a:r>
          </a:p>
          <a:p>
            <a:pPr algn="ctr"/>
            <a:r>
              <a:rPr lang="de-DE" altLang="de-DE" sz="3200" b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Centrum für Hochschulentwicklung</a:t>
            </a:r>
          </a:p>
          <a:p>
            <a:pPr algn="ctr"/>
            <a:endParaRPr lang="de-DE" altLang="de-DE" sz="320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7176" name="Rectangle 8">
            <a:extLst>
              <a:ext uri="{FF2B5EF4-FFF2-40B4-BE49-F238E27FC236}">
                <a16:creationId xmlns:a16="http://schemas.microsoft.com/office/drawing/2014/main" id="{F52BA55A-07E2-1A4F-ACE9-C868F44720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de-DE" altLang="de-DE"/>
          </a:p>
        </p:txBody>
      </p:sp>
      <p:graphicFrame>
        <p:nvGraphicFramePr>
          <p:cNvPr id="7181" name="Object 13">
            <a:extLst>
              <a:ext uri="{FF2B5EF4-FFF2-40B4-BE49-F238E27FC236}">
                <a16:creationId xmlns:a16="http://schemas.microsoft.com/office/drawing/2014/main" id="{EE5905A0-521A-4F4E-9DE0-DE1599B1B285}"/>
              </a:ext>
            </a:extLst>
          </p:cNvPr>
          <p:cNvGraphicFramePr>
            <a:graphicFrameLocks noGrp="1" noChangeAspect="1"/>
          </p:cNvGraphicFramePr>
          <p:nvPr>
            <p:ph idx="1"/>
          </p:nvPr>
        </p:nvGraphicFramePr>
        <p:xfrm>
          <a:off x="323850" y="1484313"/>
          <a:ext cx="8640763" cy="2449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2" name="Photo Editor-Foto" r:id="rId4" imgW="22498050" imgH="5619750" progId="MSPhotoEd.3">
                  <p:embed/>
                </p:oleObj>
              </mc:Choice>
              <mc:Fallback>
                <p:oleObj name="Photo Editor-Foto" r:id="rId4" imgW="22498050" imgH="5619750" progId="MSPhotoEd.3">
                  <p:embed/>
                  <p:pic>
                    <p:nvPicPr>
                      <p:cNvPr id="0" name="Object 1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1484313"/>
                        <a:ext cx="8640763" cy="2449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5">
            <a:extLst>
              <a:ext uri="{FF2B5EF4-FFF2-40B4-BE49-F238E27FC236}">
                <a16:creationId xmlns:a16="http://schemas.microsoft.com/office/drawing/2014/main" id="{36FC7C52-B2E5-D54D-8EF7-E0A33295FA8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6BA420-D0E5-C44C-AF3C-71130DEC4C04}" type="slidenum">
              <a:rPr lang="en-US" altLang="de-DE"/>
              <a:pPr/>
              <a:t>10</a:t>
            </a:fld>
            <a:endParaRPr lang="en-US" altLang="de-DE">
              <a:latin typeface="Times New Roman" panose="02020603050405020304" pitchFamily="18" charset="0"/>
            </a:endParaRPr>
          </a:p>
        </p:txBody>
      </p:sp>
      <p:sp>
        <p:nvSpPr>
          <p:cNvPr id="18448" name="Rectangle 16">
            <a:extLst>
              <a:ext uri="{FF2B5EF4-FFF2-40B4-BE49-F238E27FC236}">
                <a16:creationId xmlns:a16="http://schemas.microsoft.com/office/drawing/2014/main" id="{CE909308-FF2D-FF45-8543-E64030B361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4300" y="1268413"/>
            <a:ext cx="5040313" cy="4537075"/>
          </a:xfrm>
          <a:prstGeom prst="rect">
            <a:avLst/>
          </a:prstGeom>
          <a:solidFill>
            <a:srgbClr val="DDDDDD"/>
          </a:solidFill>
          <a:ln w="9525">
            <a:solidFill>
              <a:srgbClr val="DDDDDD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 altLang="de-DE">
              <a:solidFill>
                <a:schemeClr val="bg1"/>
              </a:solidFill>
            </a:endParaRPr>
          </a:p>
        </p:txBody>
      </p:sp>
      <p:sp>
        <p:nvSpPr>
          <p:cNvPr id="18434" name="Text Box 2">
            <a:extLst>
              <a:ext uri="{FF2B5EF4-FFF2-40B4-BE49-F238E27FC236}">
                <a16:creationId xmlns:a16="http://schemas.microsoft.com/office/drawing/2014/main" id="{2EEB1E45-75EC-0C44-A4E6-1D594215D0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/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89930CD6-1D7B-5F43-BE6D-D578B51495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7391400" cy="990600"/>
          </a:xfrm>
        </p:spPr>
        <p:txBody>
          <a:bodyPr/>
          <a:lstStyle/>
          <a:p>
            <a:pPr algn="ctr"/>
            <a:r>
              <a:rPr lang="de-DE" altLang="de-DE" b="1">
                <a:solidFill>
                  <a:schemeClr val="folHlink"/>
                </a:solidFill>
              </a:rPr>
              <a:t>Wettbewerblichkeit</a:t>
            </a:r>
            <a:endParaRPr lang="de-DE" altLang="de-DE">
              <a:solidFill>
                <a:schemeClr val="folHlink"/>
              </a:solidFill>
            </a:endParaRPr>
          </a:p>
        </p:txBody>
      </p:sp>
      <p:sp>
        <p:nvSpPr>
          <p:cNvPr id="18443" name="Rectangle 11">
            <a:extLst>
              <a:ext uri="{FF2B5EF4-FFF2-40B4-BE49-F238E27FC236}">
                <a16:creationId xmlns:a16="http://schemas.microsoft.com/office/drawing/2014/main" id="{464FA527-1CEA-A44E-8479-B5C9AE775511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3924300" y="1295400"/>
            <a:ext cx="4991100" cy="4800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de-DE" altLang="de-DE" sz="2400" b="1">
                <a:solidFill>
                  <a:schemeClr val="folHlink"/>
                </a:solidFill>
              </a:rPr>
              <a:t>einheitliches Corporate Design</a:t>
            </a:r>
          </a:p>
          <a:p>
            <a:pPr>
              <a:lnSpc>
                <a:spcPct val="80000"/>
              </a:lnSpc>
            </a:pPr>
            <a:r>
              <a:rPr lang="de-DE" altLang="de-DE" sz="2400" b="1">
                <a:solidFill>
                  <a:schemeClr val="folHlink"/>
                </a:solidFill>
              </a:rPr>
              <a:t>intensive Öffentlichkeitsarbeit </a:t>
            </a:r>
          </a:p>
          <a:p>
            <a:pPr>
              <a:lnSpc>
                <a:spcPct val="80000"/>
              </a:lnSpc>
            </a:pPr>
            <a:r>
              <a:rPr lang="de-DE" altLang="de-DE" sz="2400" b="1">
                <a:solidFill>
                  <a:schemeClr val="folHlink"/>
                </a:solidFill>
              </a:rPr>
              <a:t>Hochschultag, Broschüren, Semesterzeitung</a:t>
            </a:r>
          </a:p>
          <a:p>
            <a:pPr>
              <a:lnSpc>
                <a:spcPct val="80000"/>
              </a:lnSpc>
            </a:pPr>
            <a:r>
              <a:rPr lang="de-DE" altLang="de-DE" sz="2400" b="1">
                <a:solidFill>
                  <a:schemeClr val="folHlink"/>
                </a:solidFill>
              </a:rPr>
              <a:t>Konzeption eines studienbegleitenden Trainee-Programmes</a:t>
            </a:r>
          </a:p>
          <a:p>
            <a:pPr>
              <a:lnSpc>
                <a:spcPct val="80000"/>
              </a:lnSpc>
            </a:pPr>
            <a:r>
              <a:rPr lang="de-DE" altLang="de-DE" sz="2400" b="1">
                <a:solidFill>
                  <a:schemeClr val="folHlink"/>
                </a:solidFill>
              </a:rPr>
              <a:t>enge Kontakte zur Wirtschaft (Kuratorium, Kontaktmesse)</a:t>
            </a:r>
          </a:p>
          <a:p>
            <a:pPr>
              <a:lnSpc>
                <a:spcPct val="80000"/>
              </a:lnSpc>
            </a:pPr>
            <a:r>
              <a:rPr lang="de-DE" altLang="de-DE" sz="2400" b="1">
                <a:solidFill>
                  <a:schemeClr val="folHlink"/>
                </a:solidFill>
              </a:rPr>
              <a:t>Wettbewerbsanalysen für Studienprogramme geplant</a:t>
            </a:r>
          </a:p>
          <a:p>
            <a:pPr>
              <a:lnSpc>
                <a:spcPct val="80000"/>
              </a:lnSpc>
            </a:pPr>
            <a:r>
              <a:rPr lang="de-DE" altLang="de-DE" sz="2400" b="1">
                <a:solidFill>
                  <a:schemeClr val="folHlink"/>
                </a:solidFill>
              </a:rPr>
              <a:t>Internetauftritt auch englisch</a:t>
            </a:r>
          </a:p>
        </p:txBody>
      </p:sp>
      <p:graphicFrame>
        <p:nvGraphicFramePr>
          <p:cNvPr id="18450" name="Object 18">
            <a:extLst>
              <a:ext uri="{FF2B5EF4-FFF2-40B4-BE49-F238E27FC236}">
                <a16:creationId xmlns:a16="http://schemas.microsoft.com/office/drawing/2014/main" id="{BFF60726-DC26-C54D-93B1-9E3C53F0FAC8}"/>
              </a:ext>
            </a:extLst>
          </p:cNvPr>
          <p:cNvGraphicFramePr>
            <a:graphicFrameLocks/>
          </p:cNvGraphicFramePr>
          <p:nvPr>
            <p:ph sz="half" idx="1"/>
          </p:nvPr>
        </p:nvGraphicFramePr>
        <p:xfrm>
          <a:off x="0" y="0"/>
          <a:ext cx="1763713" cy="177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1" name="Clip" r:id="rId4" imgW="1092200" imgH="1066800" progId="MS_ClipArt_Gallery.2">
                  <p:embed/>
                </p:oleObj>
              </mc:Choice>
              <mc:Fallback>
                <p:oleObj name="Clip" r:id="rId4" imgW="1092200" imgH="1066800" progId="MS_ClipArt_Gallery.2">
                  <p:embed/>
                  <p:pic>
                    <p:nvPicPr>
                      <p:cNvPr id="0" name="Object 18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763713" cy="1773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8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8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8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8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8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8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18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18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8" grpId="0" animBg="1"/>
      <p:bldP spid="18435" grpId="0"/>
      <p:bldP spid="1844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liennummernplatzhalter 4">
            <a:extLst>
              <a:ext uri="{FF2B5EF4-FFF2-40B4-BE49-F238E27FC236}">
                <a16:creationId xmlns:a16="http://schemas.microsoft.com/office/drawing/2014/main" id="{AA4D65F4-778E-B04A-8FAE-6C4C0F846FD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87815A-D3B0-054C-80B7-A13948D9F813}" type="slidenum">
              <a:rPr lang="en-US" altLang="de-DE"/>
              <a:pPr/>
              <a:t>11</a:t>
            </a:fld>
            <a:endParaRPr lang="en-US" altLang="de-DE">
              <a:latin typeface="Times New Roman" panose="02020603050405020304" pitchFamily="18" charset="0"/>
            </a:endParaRPr>
          </a:p>
        </p:txBody>
      </p:sp>
      <p:sp>
        <p:nvSpPr>
          <p:cNvPr id="48130" name="Text Box 2">
            <a:extLst>
              <a:ext uri="{FF2B5EF4-FFF2-40B4-BE49-F238E27FC236}">
                <a16:creationId xmlns:a16="http://schemas.microsoft.com/office/drawing/2014/main" id="{AC853757-18F9-B24B-9F64-F7F8791EC9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/>
          </a:p>
        </p:txBody>
      </p:sp>
      <p:pic>
        <p:nvPicPr>
          <p:cNvPr id="48132" name="Picture 4">
            <a:extLst>
              <a:ext uri="{FF2B5EF4-FFF2-40B4-BE49-F238E27FC236}">
                <a16:creationId xmlns:a16="http://schemas.microsoft.com/office/drawing/2014/main" id="{A545EEBE-A28C-BA45-AB34-D0BCCD9A78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9700" y="1143000"/>
            <a:ext cx="3881438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8133" name="Object 5">
            <a:extLst>
              <a:ext uri="{FF2B5EF4-FFF2-40B4-BE49-F238E27FC236}">
                <a16:creationId xmlns:a16="http://schemas.microsoft.com/office/drawing/2014/main" id="{CCC9BBC8-C954-2D4A-8B31-7F816FD7C120}"/>
              </a:ext>
            </a:extLst>
          </p:cNvPr>
          <p:cNvGraphicFramePr>
            <a:graphicFrameLocks/>
          </p:cNvGraphicFramePr>
          <p:nvPr/>
        </p:nvGraphicFramePr>
        <p:xfrm>
          <a:off x="2484438" y="4797425"/>
          <a:ext cx="1912937" cy="191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41" name="Clip" r:id="rId5" imgW="1092200" imgH="1066800" progId="MS_ClipArt_Gallery.2">
                  <p:embed/>
                </p:oleObj>
              </mc:Choice>
              <mc:Fallback>
                <p:oleObj name="Clip" r:id="rId5" imgW="1092200" imgH="1066800" progId="MS_ClipArt_Gallery.2">
                  <p:embed/>
                  <p:pic>
                    <p:nvPicPr>
                      <p:cNvPr id="0" name="Object 5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4438" y="4797425"/>
                        <a:ext cx="1912937" cy="191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4" name="Object 6">
            <a:extLst>
              <a:ext uri="{FF2B5EF4-FFF2-40B4-BE49-F238E27FC236}">
                <a16:creationId xmlns:a16="http://schemas.microsoft.com/office/drawing/2014/main" id="{F680279C-E6BB-634D-8A6A-CFD53F042140}"/>
              </a:ext>
            </a:extLst>
          </p:cNvPr>
          <p:cNvGraphicFramePr>
            <a:graphicFrameLocks/>
          </p:cNvGraphicFramePr>
          <p:nvPr/>
        </p:nvGraphicFramePr>
        <p:xfrm>
          <a:off x="5359400" y="4806950"/>
          <a:ext cx="1908175" cy="190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42" name="Clip" r:id="rId7" imgW="1092200" imgH="1066800" progId="MS_ClipArt_Gallery.2">
                  <p:embed/>
                </p:oleObj>
              </mc:Choice>
              <mc:Fallback>
                <p:oleObj name="Clip" r:id="rId7" imgW="1092200" imgH="1066800" progId="MS_ClipArt_Gallery.2">
                  <p:embed/>
                  <p:pic>
                    <p:nvPicPr>
                      <p:cNvPr id="0" name="Object 6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9400" y="4806950"/>
                        <a:ext cx="1908175" cy="190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5" name="Object 7">
            <a:extLst>
              <a:ext uri="{FF2B5EF4-FFF2-40B4-BE49-F238E27FC236}">
                <a16:creationId xmlns:a16="http://schemas.microsoft.com/office/drawing/2014/main" id="{6D7997C9-6736-8D41-9FA7-5C5F652791CC}"/>
              </a:ext>
            </a:extLst>
          </p:cNvPr>
          <p:cNvGraphicFramePr>
            <a:graphicFrameLocks/>
          </p:cNvGraphicFramePr>
          <p:nvPr/>
        </p:nvGraphicFramePr>
        <p:xfrm>
          <a:off x="6561138" y="2747963"/>
          <a:ext cx="1908175" cy="190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43" name="Clip" r:id="rId9" imgW="1092200" imgH="1066800" progId="MS_ClipArt_Gallery.2">
                  <p:embed/>
                </p:oleObj>
              </mc:Choice>
              <mc:Fallback>
                <p:oleObj name="Clip" r:id="rId9" imgW="1092200" imgH="1066800" progId="MS_ClipArt_Gallery.2">
                  <p:embed/>
                  <p:pic>
                    <p:nvPicPr>
                      <p:cNvPr id="0" name="Object 7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61138" y="2747963"/>
                        <a:ext cx="1908175" cy="190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6" name="Object 8">
            <a:extLst>
              <a:ext uri="{FF2B5EF4-FFF2-40B4-BE49-F238E27FC236}">
                <a16:creationId xmlns:a16="http://schemas.microsoft.com/office/drawing/2014/main" id="{5642CFFD-87A1-354C-AA7A-F1B5DE750243}"/>
              </a:ext>
            </a:extLst>
          </p:cNvPr>
          <p:cNvGraphicFramePr>
            <a:graphicFrameLocks/>
          </p:cNvGraphicFramePr>
          <p:nvPr/>
        </p:nvGraphicFramePr>
        <p:xfrm>
          <a:off x="6256338" y="571500"/>
          <a:ext cx="1908175" cy="190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44" name="Clip" r:id="rId11" imgW="1092200" imgH="1066800" progId="MS_ClipArt_Gallery.2">
                  <p:embed/>
                </p:oleObj>
              </mc:Choice>
              <mc:Fallback>
                <p:oleObj name="Clip" r:id="rId11" imgW="1092200" imgH="1066800" progId="MS_ClipArt_Gallery.2">
                  <p:embed/>
                  <p:pic>
                    <p:nvPicPr>
                      <p:cNvPr id="0" name="Object 8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6338" y="571500"/>
                        <a:ext cx="1908175" cy="190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7" name="Object 9">
            <a:extLst>
              <a:ext uri="{FF2B5EF4-FFF2-40B4-BE49-F238E27FC236}">
                <a16:creationId xmlns:a16="http://schemas.microsoft.com/office/drawing/2014/main" id="{BD9B3122-DCEF-8343-8483-FA3033B34A8F}"/>
              </a:ext>
            </a:extLst>
          </p:cNvPr>
          <p:cNvGraphicFramePr>
            <a:graphicFrameLocks/>
          </p:cNvGraphicFramePr>
          <p:nvPr/>
        </p:nvGraphicFramePr>
        <p:xfrm>
          <a:off x="771525" y="2747963"/>
          <a:ext cx="1908175" cy="190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45" name="Clip" r:id="rId13" imgW="1092200" imgH="1066800" progId="MS_ClipArt_Gallery.2">
                  <p:embed/>
                </p:oleObj>
              </mc:Choice>
              <mc:Fallback>
                <p:oleObj name="Clip" r:id="rId13" imgW="1092200" imgH="1066800" progId="MS_ClipArt_Gallery.2">
                  <p:embed/>
                  <p:pic>
                    <p:nvPicPr>
                      <p:cNvPr id="0" name="Object 9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1525" y="2747963"/>
                        <a:ext cx="1908175" cy="190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8" name="Object 10">
            <a:extLst>
              <a:ext uri="{FF2B5EF4-FFF2-40B4-BE49-F238E27FC236}">
                <a16:creationId xmlns:a16="http://schemas.microsoft.com/office/drawing/2014/main" id="{06E45498-F8EF-2A46-8B2F-07F341DB4331}"/>
              </a:ext>
            </a:extLst>
          </p:cNvPr>
          <p:cNvGraphicFramePr>
            <a:graphicFrameLocks/>
          </p:cNvGraphicFramePr>
          <p:nvPr/>
        </p:nvGraphicFramePr>
        <p:xfrm>
          <a:off x="1041400" y="609600"/>
          <a:ext cx="1908175" cy="190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46" name="Clip" r:id="rId15" imgW="1092200" imgH="1066800" progId="MS_ClipArt_Gallery.2">
                  <p:embed/>
                </p:oleObj>
              </mc:Choice>
              <mc:Fallback>
                <p:oleObj name="Clip" r:id="rId15" imgW="1092200" imgH="1066800" progId="MS_ClipArt_Gallery.2">
                  <p:embed/>
                  <p:pic>
                    <p:nvPicPr>
                      <p:cNvPr id="0" name="Object 10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1400" y="609600"/>
                        <a:ext cx="1908175" cy="190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9" name="Object 11">
            <a:extLst>
              <a:ext uri="{FF2B5EF4-FFF2-40B4-BE49-F238E27FC236}">
                <a16:creationId xmlns:a16="http://schemas.microsoft.com/office/drawing/2014/main" id="{F0F6A6A0-3EB1-3F44-84A5-65E24AF7330D}"/>
              </a:ext>
            </a:extLst>
          </p:cNvPr>
          <p:cNvGraphicFramePr>
            <a:graphicFrameLocks/>
          </p:cNvGraphicFramePr>
          <p:nvPr/>
        </p:nvGraphicFramePr>
        <p:xfrm>
          <a:off x="3683000" y="228600"/>
          <a:ext cx="1908175" cy="190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47" name="Clip" r:id="rId17" imgW="1092200" imgH="1066800" progId="MS_ClipArt_Gallery.2">
                  <p:embed/>
                </p:oleObj>
              </mc:Choice>
              <mc:Fallback>
                <p:oleObj name="Clip" r:id="rId17" imgW="1092200" imgH="1066800" progId="MS_ClipArt_Gallery.2">
                  <p:embed/>
                  <p:pic>
                    <p:nvPicPr>
                      <p:cNvPr id="0" name="Object 1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3000" y="228600"/>
                        <a:ext cx="1908175" cy="190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8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48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48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48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48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33526E-6 L -0.11198 -0.0848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481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08" y="-42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5">
            <a:extLst>
              <a:ext uri="{FF2B5EF4-FFF2-40B4-BE49-F238E27FC236}">
                <a16:creationId xmlns:a16="http://schemas.microsoft.com/office/drawing/2014/main" id="{895E7ED9-04A5-4F42-91E3-B9A4442425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AE2D89-A3EE-1A4E-905E-D330F26ABCF6}" type="slidenum">
              <a:rPr lang="en-US" altLang="de-DE"/>
              <a:pPr/>
              <a:t>12</a:t>
            </a:fld>
            <a:endParaRPr lang="en-US" altLang="de-DE">
              <a:latin typeface="Times New Roman" panose="02020603050405020304" pitchFamily="18" charset="0"/>
            </a:endParaRPr>
          </a:p>
        </p:txBody>
      </p:sp>
      <p:sp>
        <p:nvSpPr>
          <p:cNvPr id="20495" name="Rectangle 15">
            <a:extLst>
              <a:ext uri="{FF2B5EF4-FFF2-40B4-BE49-F238E27FC236}">
                <a16:creationId xmlns:a16="http://schemas.microsoft.com/office/drawing/2014/main" id="{E15A4294-B4FC-6D4E-B6A5-557428CAF5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4300" y="1268413"/>
            <a:ext cx="5040313" cy="4248150"/>
          </a:xfrm>
          <a:prstGeom prst="rect">
            <a:avLst/>
          </a:prstGeom>
          <a:solidFill>
            <a:srgbClr val="DDDDDD"/>
          </a:solidFill>
          <a:ln w="9525">
            <a:solidFill>
              <a:srgbClr val="DDDDDD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 altLang="de-DE">
              <a:solidFill>
                <a:schemeClr val="bg1"/>
              </a:solidFill>
            </a:endParaRPr>
          </a:p>
        </p:txBody>
      </p:sp>
      <p:sp>
        <p:nvSpPr>
          <p:cNvPr id="20482" name="Text Box 2">
            <a:extLst>
              <a:ext uri="{FF2B5EF4-FFF2-40B4-BE49-F238E27FC236}">
                <a16:creationId xmlns:a16="http://schemas.microsoft.com/office/drawing/2014/main" id="{1381900A-ED8B-714D-A24F-2B4EE21B24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/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B26805FE-2449-EF4B-A1B7-C6F252BF59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altLang="de-DE" b="1">
                <a:solidFill>
                  <a:schemeClr val="folHlink"/>
                </a:solidFill>
              </a:rPr>
              <a:t>Profilbildung</a:t>
            </a:r>
            <a:endParaRPr lang="de-DE" altLang="de-DE">
              <a:solidFill>
                <a:schemeClr val="folHlink"/>
              </a:solidFill>
            </a:endParaRPr>
          </a:p>
        </p:txBody>
      </p:sp>
      <p:sp>
        <p:nvSpPr>
          <p:cNvPr id="20493" name="Rectangle 13">
            <a:extLst>
              <a:ext uri="{FF2B5EF4-FFF2-40B4-BE49-F238E27FC236}">
                <a16:creationId xmlns:a16="http://schemas.microsoft.com/office/drawing/2014/main" id="{06D760EC-BCFD-4F4C-A8C4-AF062DBA4CBF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140200" y="1295400"/>
            <a:ext cx="4775200" cy="4800600"/>
          </a:xfrm>
        </p:spPr>
        <p:txBody>
          <a:bodyPr/>
          <a:lstStyle/>
          <a:p>
            <a:r>
              <a:rPr lang="de-DE" altLang="de-DE" sz="2400" b="1">
                <a:solidFill>
                  <a:schemeClr val="folHlink"/>
                </a:solidFill>
              </a:rPr>
              <a:t>Leitbild entwickelt und vom Senat verabschiedet</a:t>
            </a:r>
          </a:p>
          <a:p>
            <a:r>
              <a:rPr lang="de-DE" altLang="de-DE" sz="2400" b="1">
                <a:solidFill>
                  <a:schemeClr val="folHlink"/>
                </a:solidFill>
              </a:rPr>
              <a:t>Erstellung eines Struktur- und Entwicklungsplans als bottom up-Prozess im Dialog mit Hochschulleitung und Hochschulrat</a:t>
            </a:r>
          </a:p>
          <a:p>
            <a:pPr>
              <a:lnSpc>
                <a:spcPct val="85000"/>
              </a:lnSpc>
              <a:spcBef>
                <a:spcPct val="10000"/>
              </a:spcBef>
            </a:pPr>
            <a:r>
              <a:rPr lang="de-DE" altLang="de-DE" sz="2400" b="1">
                <a:solidFill>
                  <a:schemeClr val="folHlink"/>
                </a:solidFill>
              </a:rPr>
              <a:t>Nähe zur Wirtschaft (Kuratorium, Fachbereichsbeiräte aus Industrie)</a:t>
            </a:r>
          </a:p>
          <a:p>
            <a:pPr>
              <a:buFont typeface="Webdings" pitchFamily="2" charset="2"/>
              <a:buNone/>
            </a:pPr>
            <a:endParaRPr lang="de-DE" altLang="de-DE" sz="2400" b="1">
              <a:solidFill>
                <a:schemeClr val="folHlink"/>
              </a:solidFill>
            </a:endParaRPr>
          </a:p>
        </p:txBody>
      </p:sp>
      <p:graphicFrame>
        <p:nvGraphicFramePr>
          <p:cNvPr id="20497" name="Object 17">
            <a:extLst>
              <a:ext uri="{FF2B5EF4-FFF2-40B4-BE49-F238E27FC236}">
                <a16:creationId xmlns:a16="http://schemas.microsoft.com/office/drawing/2014/main" id="{C6B31D0D-91A6-B844-BA53-5A869F980B6D}"/>
              </a:ext>
            </a:extLst>
          </p:cNvPr>
          <p:cNvGraphicFramePr>
            <a:graphicFrameLocks/>
          </p:cNvGraphicFramePr>
          <p:nvPr>
            <p:ph sz="half" idx="1"/>
          </p:nvPr>
        </p:nvGraphicFramePr>
        <p:xfrm>
          <a:off x="0" y="0"/>
          <a:ext cx="1835150" cy="177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8" name="Clip" r:id="rId4" imgW="1092200" imgH="1066800" progId="MS_ClipArt_Gallery.2">
                  <p:embed/>
                </p:oleObj>
              </mc:Choice>
              <mc:Fallback>
                <p:oleObj name="Clip" r:id="rId4" imgW="1092200" imgH="1066800" progId="MS_ClipArt_Gallery.2">
                  <p:embed/>
                  <p:pic>
                    <p:nvPicPr>
                      <p:cNvPr id="0" name="Object 17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835150" cy="1773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0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04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204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204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5" grpId="0" animBg="1"/>
      <p:bldP spid="20483" grpId="0"/>
      <p:bldP spid="2049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liennummernplatzhalter 4">
            <a:extLst>
              <a:ext uri="{FF2B5EF4-FFF2-40B4-BE49-F238E27FC236}">
                <a16:creationId xmlns:a16="http://schemas.microsoft.com/office/drawing/2014/main" id="{4B65952B-3FD9-B44E-A809-BE0A4F25E81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5FFB689-45F6-9649-A63D-2C7FF70F86C0}" type="slidenum">
              <a:rPr lang="en-US" altLang="de-DE"/>
              <a:pPr/>
              <a:t>13</a:t>
            </a:fld>
            <a:endParaRPr lang="en-US" altLang="de-DE">
              <a:latin typeface="Times New Roman" panose="02020603050405020304" pitchFamily="18" charset="0"/>
            </a:endParaRPr>
          </a:p>
        </p:txBody>
      </p:sp>
      <p:sp>
        <p:nvSpPr>
          <p:cNvPr id="50178" name="Text Box 2">
            <a:extLst>
              <a:ext uri="{FF2B5EF4-FFF2-40B4-BE49-F238E27FC236}">
                <a16:creationId xmlns:a16="http://schemas.microsoft.com/office/drawing/2014/main" id="{043004C0-998F-A047-A7C0-E835CEAEAA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/>
          </a:p>
        </p:txBody>
      </p:sp>
      <p:pic>
        <p:nvPicPr>
          <p:cNvPr id="50180" name="Picture 4">
            <a:extLst>
              <a:ext uri="{FF2B5EF4-FFF2-40B4-BE49-F238E27FC236}">
                <a16:creationId xmlns:a16="http://schemas.microsoft.com/office/drawing/2014/main" id="{F49FC234-C1CB-4D48-BE6E-174B317AC4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9700" y="1143000"/>
            <a:ext cx="3881438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0181" name="Object 5">
            <a:extLst>
              <a:ext uri="{FF2B5EF4-FFF2-40B4-BE49-F238E27FC236}">
                <a16:creationId xmlns:a16="http://schemas.microsoft.com/office/drawing/2014/main" id="{1560B296-04ED-B641-9650-FF119343A4D1}"/>
              </a:ext>
            </a:extLst>
          </p:cNvPr>
          <p:cNvGraphicFramePr>
            <a:graphicFrameLocks/>
          </p:cNvGraphicFramePr>
          <p:nvPr/>
        </p:nvGraphicFramePr>
        <p:xfrm>
          <a:off x="2484438" y="4797425"/>
          <a:ext cx="1912937" cy="191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89" name="Clip" r:id="rId5" imgW="1092200" imgH="1066800" progId="MS_ClipArt_Gallery.2">
                  <p:embed/>
                </p:oleObj>
              </mc:Choice>
              <mc:Fallback>
                <p:oleObj name="Clip" r:id="rId5" imgW="1092200" imgH="1066800" progId="MS_ClipArt_Gallery.2">
                  <p:embed/>
                  <p:pic>
                    <p:nvPicPr>
                      <p:cNvPr id="0" name="Object 5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4438" y="4797425"/>
                        <a:ext cx="1912937" cy="191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82" name="Object 6">
            <a:extLst>
              <a:ext uri="{FF2B5EF4-FFF2-40B4-BE49-F238E27FC236}">
                <a16:creationId xmlns:a16="http://schemas.microsoft.com/office/drawing/2014/main" id="{A7B3E8CC-968D-2342-B3DC-B70B3D5DE345}"/>
              </a:ext>
            </a:extLst>
          </p:cNvPr>
          <p:cNvGraphicFramePr>
            <a:graphicFrameLocks/>
          </p:cNvGraphicFramePr>
          <p:nvPr/>
        </p:nvGraphicFramePr>
        <p:xfrm>
          <a:off x="5359400" y="4806950"/>
          <a:ext cx="1908175" cy="190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90" name="Clip" r:id="rId7" imgW="1092200" imgH="1066800" progId="MS_ClipArt_Gallery.2">
                  <p:embed/>
                </p:oleObj>
              </mc:Choice>
              <mc:Fallback>
                <p:oleObj name="Clip" r:id="rId7" imgW="1092200" imgH="1066800" progId="MS_ClipArt_Gallery.2">
                  <p:embed/>
                  <p:pic>
                    <p:nvPicPr>
                      <p:cNvPr id="0" name="Object 6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9400" y="4806950"/>
                        <a:ext cx="1908175" cy="190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83" name="Object 7">
            <a:extLst>
              <a:ext uri="{FF2B5EF4-FFF2-40B4-BE49-F238E27FC236}">
                <a16:creationId xmlns:a16="http://schemas.microsoft.com/office/drawing/2014/main" id="{1673D193-AF56-7844-B652-BBF1D12F5D65}"/>
              </a:ext>
            </a:extLst>
          </p:cNvPr>
          <p:cNvGraphicFramePr>
            <a:graphicFrameLocks/>
          </p:cNvGraphicFramePr>
          <p:nvPr/>
        </p:nvGraphicFramePr>
        <p:xfrm>
          <a:off x="6561138" y="2747963"/>
          <a:ext cx="1908175" cy="190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91" name="Clip" r:id="rId9" imgW="1092200" imgH="1066800" progId="MS_ClipArt_Gallery.2">
                  <p:embed/>
                </p:oleObj>
              </mc:Choice>
              <mc:Fallback>
                <p:oleObj name="Clip" r:id="rId9" imgW="1092200" imgH="1066800" progId="MS_ClipArt_Gallery.2">
                  <p:embed/>
                  <p:pic>
                    <p:nvPicPr>
                      <p:cNvPr id="0" name="Object 7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61138" y="2747963"/>
                        <a:ext cx="1908175" cy="190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84" name="Object 8">
            <a:extLst>
              <a:ext uri="{FF2B5EF4-FFF2-40B4-BE49-F238E27FC236}">
                <a16:creationId xmlns:a16="http://schemas.microsoft.com/office/drawing/2014/main" id="{69EFD773-AAA8-0243-B445-A085354AE33F}"/>
              </a:ext>
            </a:extLst>
          </p:cNvPr>
          <p:cNvGraphicFramePr>
            <a:graphicFrameLocks/>
          </p:cNvGraphicFramePr>
          <p:nvPr/>
        </p:nvGraphicFramePr>
        <p:xfrm>
          <a:off x="6256338" y="571500"/>
          <a:ext cx="1908175" cy="190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92" name="Clip" r:id="rId11" imgW="1092200" imgH="1066800" progId="MS_ClipArt_Gallery.2">
                  <p:embed/>
                </p:oleObj>
              </mc:Choice>
              <mc:Fallback>
                <p:oleObj name="Clip" r:id="rId11" imgW="1092200" imgH="1066800" progId="MS_ClipArt_Gallery.2">
                  <p:embed/>
                  <p:pic>
                    <p:nvPicPr>
                      <p:cNvPr id="0" name="Object 8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6338" y="571500"/>
                        <a:ext cx="1908175" cy="190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85" name="Object 9">
            <a:extLst>
              <a:ext uri="{FF2B5EF4-FFF2-40B4-BE49-F238E27FC236}">
                <a16:creationId xmlns:a16="http://schemas.microsoft.com/office/drawing/2014/main" id="{FEF13D5E-A0F0-8246-B19E-B3780C8EF75A}"/>
              </a:ext>
            </a:extLst>
          </p:cNvPr>
          <p:cNvGraphicFramePr>
            <a:graphicFrameLocks/>
          </p:cNvGraphicFramePr>
          <p:nvPr/>
        </p:nvGraphicFramePr>
        <p:xfrm>
          <a:off x="771525" y="2747963"/>
          <a:ext cx="1908175" cy="190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93" name="Clip" r:id="rId13" imgW="1092200" imgH="1066800" progId="MS_ClipArt_Gallery.2">
                  <p:embed/>
                </p:oleObj>
              </mc:Choice>
              <mc:Fallback>
                <p:oleObj name="Clip" r:id="rId13" imgW="1092200" imgH="1066800" progId="MS_ClipArt_Gallery.2">
                  <p:embed/>
                  <p:pic>
                    <p:nvPicPr>
                      <p:cNvPr id="0" name="Object 9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1525" y="2747963"/>
                        <a:ext cx="1908175" cy="190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86" name="Object 10">
            <a:extLst>
              <a:ext uri="{FF2B5EF4-FFF2-40B4-BE49-F238E27FC236}">
                <a16:creationId xmlns:a16="http://schemas.microsoft.com/office/drawing/2014/main" id="{30A07165-213D-B042-B5C1-EDF3810B2159}"/>
              </a:ext>
            </a:extLst>
          </p:cNvPr>
          <p:cNvGraphicFramePr>
            <a:graphicFrameLocks/>
          </p:cNvGraphicFramePr>
          <p:nvPr/>
        </p:nvGraphicFramePr>
        <p:xfrm>
          <a:off x="1041400" y="609600"/>
          <a:ext cx="1908175" cy="190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94" name="Clip" r:id="rId15" imgW="1092200" imgH="1066800" progId="MS_ClipArt_Gallery.2">
                  <p:embed/>
                </p:oleObj>
              </mc:Choice>
              <mc:Fallback>
                <p:oleObj name="Clip" r:id="rId15" imgW="1092200" imgH="1066800" progId="MS_ClipArt_Gallery.2">
                  <p:embed/>
                  <p:pic>
                    <p:nvPicPr>
                      <p:cNvPr id="0" name="Object 10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1400" y="609600"/>
                        <a:ext cx="1908175" cy="190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87" name="Object 11">
            <a:extLst>
              <a:ext uri="{FF2B5EF4-FFF2-40B4-BE49-F238E27FC236}">
                <a16:creationId xmlns:a16="http://schemas.microsoft.com/office/drawing/2014/main" id="{F2D68ADC-9321-BA42-B0C8-1C128236B897}"/>
              </a:ext>
            </a:extLst>
          </p:cNvPr>
          <p:cNvGraphicFramePr>
            <a:graphicFrameLocks/>
          </p:cNvGraphicFramePr>
          <p:nvPr/>
        </p:nvGraphicFramePr>
        <p:xfrm>
          <a:off x="3683000" y="228600"/>
          <a:ext cx="1908175" cy="190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95" name="Clip" r:id="rId17" imgW="1092200" imgH="1066800" progId="MS_ClipArt_Gallery.2">
                  <p:embed/>
                </p:oleObj>
              </mc:Choice>
              <mc:Fallback>
                <p:oleObj name="Clip" r:id="rId17" imgW="1092200" imgH="1066800" progId="MS_ClipArt_Gallery.2">
                  <p:embed/>
                  <p:pic>
                    <p:nvPicPr>
                      <p:cNvPr id="0" name="Object 1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3000" y="228600"/>
                        <a:ext cx="1908175" cy="190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0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50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50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50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50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7.51445E-7 L -0.08247 -0.3963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501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32" y="-19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5">
            <a:extLst>
              <a:ext uri="{FF2B5EF4-FFF2-40B4-BE49-F238E27FC236}">
                <a16:creationId xmlns:a16="http://schemas.microsoft.com/office/drawing/2014/main" id="{578A21B2-4C76-C54D-9A57-8210AC27C2A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50879F7-F9DB-C945-824B-7DDFCDF3BA0A}" type="slidenum">
              <a:rPr lang="en-US" altLang="de-DE"/>
              <a:pPr/>
              <a:t>14</a:t>
            </a:fld>
            <a:endParaRPr lang="en-US" altLang="de-DE">
              <a:latin typeface="Times New Roman" panose="02020603050405020304" pitchFamily="18" charset="0"/>
            </a:endParaRPr>
          </a:p>
        </p:txBody>
      </p:sp>
      <p:sp>
        <p:nvSpPr>
          <p:cNvPr id="22541" name="Rectangle 13">
            <a:extLst>
              <a:ext uri="{FF2B5EF4-FFF2-40B4-BE49-F238E27FC236}">
                <a16:creationId xmlns:a16="http://schemas.microsoft.com/office/drawing/2014/main" id="{8DEA5707-FD7E-7A40-A3B4-3D201760B0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4300" y="1268413"/>
            <a:ext cx="5040313" cy="3240087"/>
          </a:xfrm>
          <a:prstGeom prst="rect">
            <a:avLst/>
          </a:prstGeom>
          <a:solidFill>
            <a:srgbClr val="DDDDDD"/>
          </a:solidFill>
          <a:ln w="9525">
            <a:solidFill>
              <a:srgbClr val="DDDDDD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 altLang="de-DE">
              <a:solidFill>
                <a:schemeClr val="bg1"/>
              </a:solidFill>
            </a:endParaRPr>
          </a:p>
        </p:txBody>
      </p:sp>
      <p:sp>
        <p:nvSpPr>
          <p:cNvPr id="22530" name="Text Box 2">
            <a:extLst>
              <a:ext uri="{FF2B5EF4-FFF2-40B4-BE49-F238E27FC236}">
                <a16:creationId xmlns:a16="http://schemas.microsoft.com/office/drawing/2014/main" id="{3F5DE887-8C72-C847-9594-E7FA6D786C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/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FAEDFB6F-D4AC-864E-A841-DFCBDD3772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7391400" cy="990600"/>
          </a:xfrm>
        </p:spPr>
        <p:txBody>
          <a:bodyPr/>
          <a:lstStyle/>
          <a:p>
            <a:pPr algn="ctr"/>
            <a:r>
              <a:rPr lang="de-DE" altLang="de-DE" b="1">
                <a:solidFill>
                  <a:schemeClr val="folHlink"/>
                </a:solidFill>
              </a:rPr>
              <a:t>Wirtschaftlichkeit</a:t>
            </a:r>
          </a:p>
        </p:txBody>
      </p:sp>
      <p:sp>
        <p:nvSpPr>
          <p:cNvPr id="22539" name="Rectangle 11">
            <a:extLst>
              <a:ext uri="{FF2B5EF4-FFF2-40B4-BE49-F238E27FC236}">
                <a16:creationId xmlns:a16="http://schemas.microsoft.com/office/drawing/2014/main" id="{98B02029-DA07-1544-8D8E-9AD27DCD9863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067175" y="1295400"/>
            <a:ext cx="4848225" cy="4800600"/>
          </a:xfrm>
        </p:spPr>
        <p:txBody>
          <a:bodyPr/>
          <a:lstStyle/>
          <a:p>
            <a:pPr>
              <a:lnSpc>
                <a:spcPct val="85000"/>
              </a:lnSpc>
              <a:spcBef>
                <a:spcPct val="10000"/>
              </a:spcBef>
            </a:pPr>
            <a:r>
              <a:rPr lang="de-DE" altLang="de-DE" sz="2400" b="1">
                <a:solidFill>
                  <a:schemeClr val="folHlink"/>
                </a:solidFill>
              </a:rPr>
              <a:t>Einführung eines Globalhaushaltes</a:t>
            </a:r>
          </a:p>
          <a:p>
            <a:pPr>
              <a:lnSpc>
                <a:spcPct val="85000"/>
              </a:lnSpc>
              <a:spcBef>
                <a:spcPct val="10000"/>
              </a:spcBef>
            </a:pPr>
            <a:r>
              <a:rPr lang="de-DE" altLang="de-DE" sz="2400" b="1">
                <a:solidFill>
                  <a:schemeClr val="folHlink"/>
                </a:solidFill>
              </a:rPr>
              <a:t>Kennzahlenbezogene Mittelvergabe</a:t>
            </a:r>
          </a:p>
          <a:p>
            <a:pPr>
              <a:lnSpc>
                <a:spcPct val="85000"/>
              </a:lnSpc>
              <a:spcBef>
                <a:spcPct val="10000"/>
              </a:spcBef>
            </a:pPr>
            <a:r>
              <a:rPr lang="de-DE" altLang="de-DE" sz="2400" b="1">
                <a:solidFill>
                  <a:schemeClr val="folHlink"/>
                </a:solidFill>
              </a:rPr>
              <a:t>Einführung von Kosten- und Leistungsrechnung wird vorbereitet</a:t>
            </a:r>
          </a:p>
          <a:p>
            <a:pPr>
              <a:lnSpc>
                <a:spcPct val="85000"/>
              </a:lnSpc>
              <a:spcBef>
                <a:spcPct val="10000"/>
              </a:spcBef>
            </a:pPr>
            <a:r>
              <a:rPr lang="de-DE" altLang="de-DE" sz="2400" b="1">
                <a:solidFill>
                  <a:schemeClr val="folHlink"/>
                </a:solidFill>
              </a:rPr>
              <a:t>Allokation von Stiftungen</a:t>
            </a:r>
          </a:p>
          <a:p>
            <a:pPr>
              <a:lnSpc>
                <a:spcPct val="85000"/>
              </a:lnSpc>
              <a:spcBef>
                <a:spcPct val="10000"/>
              </a:spcBef>
            </a:pPr>
            <a:r>
              <a:rPr lang="de-DE" altLang="de-DE" sz="2400" b="1">
                <a:solidFill>
                  <a:schemeClr val="folHlink"/>
                </a:solidFill>
              </a:rPr>
              <a:t>3 Steinbeis-Transferstellen</a:t>
            </a:r>
          </a:p>
        </p:txBody>
      </p:sp>
      <p:graphicFrame>
        <p:nvGraphicFramePr>
          <p:cNvPr id="22543" name="Object 15">
            <a:extLst>
              <a:ext uri="{FF2B5EF4-FFF2-40B4-BE49-F238E27FC236}">
                <a16:creationId xmlns:a16="http://schemas.microsoft.com/office/drawing/2014/main" id="{D257B90D-C6F7-854C-9568-24E9D155FD21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0" y="0"/>
          <a:ext cx="1763713" cy="177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4" name="Clip" r:id="rId4" imgW="1092200" imgH="1066800" progId="MS_ClipArt_Gallery.2">
                  <p:embed/>
                </p:oleObj>
              </mc:Choice>
              <mc:Fallback>
                <p:oleObj name="Clip" r:id="rId4" imgW="1092200" imgH="1066800" progId="MS_ClipArt_Gallery.2">
                  <p:embed/>
                  <p:pic>
                    <p:nvPicPr>
                      <p:cNvPr id="0" name="Object 15"/>
                      <p:cNvPicPr preferRelativeResize="0"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763713" cy="1773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2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22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22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22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22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41" grpId="0" animBg="1"/>
      <p:bldP spid="22531" grpId="0"/>
      <p:bldP spid="2253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liennummernplatzhalter 4">
            <a:extLst>
              <a:ext uri="{FF2B5EF4-FFF2-40B4-BE49-F238E27FC236}">
                <a16:creationId xmlns:a16="http://schemas.microsoft.com/office/drawing/2014/main" id="{C6AF4BA3-A7B9-B945-A46B-BDC264A07F2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903235-68A6-E64E-B756-F6C7C150F596}" type="slidenum">
              <a:rPr lang="en-US" altLang="de-DE"/>
              <a:pPr/>
              <a:t>15</a:t>
            </a:fld>
            <a:endParaRPr lang="en-US" altLang="de-DE">
              <a:latin typeface="Times New Roman" panose="02020603050405020304" pitchFamily="18" charset="0"/>
            </a:endParaRPr>
          </a:p>
        </p:txBody>
      </p:sp>
      <p:sp>
        <p:nvSpPr>
          <p:cNvPr id="52226" name="Text Box 2">
            <a:extLst>
              <a:ext uri="{FF2B5EF4-FFF2-40B4-BE49-F238E27FC236}">
                <a16:creationId xmlns:a16="http://schemas.microsoft.com/office/drawing/2014/main" id="{8DFAB546-78A3-434C-A161-D5303C8378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/>
          </a:p>
        </p:txBody>
      </p:sp>
      <p:pic>
        <p:nvPicPr>
          <p:cNvPr id="52228" name="Picture 4">
            <a:extLst>
              <a:ext uri="{FF2B5EF4-FFF2-40B4-BE49-F238E27FC236}">
                <a16:creationId xmlns:a16="http://schemas.microsoft.com/office/drawing/2014/main" id="{A6453E95-A4D7-0C4C-B920-EC9C864528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9700" y="1143000"/>
            <a:ext cx="3881438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2229" name="Object 5">
            <a:extLst>
              <a:ext uri="{FF2B5EF4-FFF2-40B4-BE49-F238E27FC236}">
                <a16:creationId xmlns:a16="http://schemas.microsoft.com/office/drawing/2014/main" id="{D17E19E9-B960-924D-8A13-2EEAD996017A}"/>
              </a:ext>
            </a:extLst>
          </p:cNvPr>
          <p:cNvGraphicFramePr>
            <a:graphicFrameLocks/>
          </p:cNvGraphicFramePr>
          <p:nvPr/>
        </p:nvGraphicFramePr>
        <p:xfrm>
          <a:off x="2484438" y="4797425"/>
          <a:ext cx="1912937" cy="191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7" name="Clip" r:id="rId5" imgW="1092200" imgH="1066800" progId="MS_ClipArt_Gallery.2">
                  <p:embed/>
                </p:oleObj>
              </mc:Choice>
              <mc:Fallback>
                <p:oleObj name="Clip" r:id="rId5" imgW="1092200" imgH="1066800" progId="MS_ClipArt_Gallery.2">
                  <p:embed/>
                  <p:pic>
                    <p:nvPicPr>
                      <p:cNvPr id="0" name="Object 5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4438" y="4797425"/>
                        <a:ext cx="1912937" cy="191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30" name="Object 6">
            <a:extLst>
              <a:ext uri="{FF2B5EF4-FFF2-40B4-BE49-F238E27FC236}">
                <a16:creationId xmlns:a16="http://schemas.microsoft.com/office/drawing/2014/main" id="{AAFD8603-0C5E-B64E-AC08-CEFDE0608026}"/>
              </a:ext>
            </a:extLst>
          </p:cNvPr>
          <p:cNvGraphicFramePr>
            <a:graphicFrameLocks/>
          </p:cNvGraphicFramePr>
          <p:nvPr/>
        </p:nvGraphicFramePr>
        <p:xfrm>
          <a:off x="5359400" y="4806950"/>
          <a:ext cx="1908175" cy="190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8" name="Clip" r:id="rId7" imgW="1092200" imgH="1066800" progId="MS_ClipArt_Gallery.2">
                  <p:embed/>
                </p:oleObj>
              </mc:Choice>
              <mc:Fallback>
                <p:oleObj name="Clip" r:id="rId7" imgW="1092200" imgH="1066800" progId="MS_ClipArt_Gallery.2">
                  <p:embed/>
                  <p:pic>
                    <p:nvPicPr>
                      <p:cNvPr id="0" name="Object 6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9400" y="4806950"/>
                        <a:ext cx="1908175" cy="190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31" name="Object 7">
            <a:extLst>
              <a:ext uri="{FF2B5EF4-FFF2-40B4-BE49-F238E27FC236}">
                <a16:creationId xmlns:a16="http://schemas.microsoft.com/office/drawing/2014/main" id="{FDE34461-8740-0F43-9994-2B6331803037}"/>
              </a:ext>
            </a:extLst>
          </p:cNvPr>
          <p:cNvGraphicFramePr>
            <a:graphicFrameLocks/>
          </p:cNvGraphicFramePr>
          <p:nvPr/>
        </p:nvGraphicFramePr>
        <p:xfrm>
          <a:off x="6561138" y="2747963"/>
          <a:ext cx="1908175" cy="190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9" name="Clip" r:id="rId9" imgW="1092200" imgH="1066800" progId="MS_ClipArt_Gallery.2">
                  <p:embed/>
                </p:oleObj>
              </mc:Choice>
              <mc:Fallback>
                <p:oleObj name="Clip" r:id="rId9" imgW="1092200" imgH="1066800" progId="MS_ClipArt_Gallery.2">
                  <p:embed/>
                  <p:pic>
                    <p:nvPicPr>
                      <p:cNvPr id="0" name="Object 7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61138" y="2747963"/>
                        <a:ext cx="1908175" cy="190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32" name="Object 8">
            <a:extLst>
              <a:ext uri="{FF2B5EF4-FFF2-40B4-BE49-F238E27FC236}">
                <a16:creationId xmlns:a16="http://schemas.microsoft.com/office/drawing/2014/main" id="{37A3B263-6D77-584E-9A8A-CCB2B088A4F3}"/>
              </a:ext>
            </a:extLst>
          </p:cNvPr>
          <p:cNvGraphicFramePr>
            <a:graphicFrameLocks/>
          </p:cNvGraphicFramePr>
          <p:nvPr/>
        </p:nvGraphicFramePr>
        <p:xfrm>
          <a:off x="6256338" y="571500"/>
          <a:ext cx="1908175" cy="190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40" name="Clip" r:id="rId11" imgW="1092200" imgH="1066800" progId="MS_ClipArt_Gallery.2">
                  <p:embed/>
                </p:oleObj>
              </mc:Choice>
              <mc:Fallback>
                <p:oleObj name="Clip" r:id="rId11" imgW="1092200" imgH="1066800" progId="MS_ClipArt_Gallery.2">
                  <p:embed/>
                  <p:pic>
                    <p:nvPicPr>
                      <p:cNvPr id="0" name="Object 8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6338" y="571500"/>
                        <a:ext cx="1908175" cy="190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33" name="Object 9">
            <a:extLst>
              <a:ext uri="{FF2B5EF4-FFF2-40B4-BE49-F238E27FC236}">
                <a16:creationId xmlns:a16="http://schemas.microsoft.com/office/drawing/2014/main" id="{9BFB8D8F-5E07-0746-8838-3B30805903D7}"/>
              </a:ext>
            </a:extLst>
          </p:cNvPr>
          <p:cNvGraphicFramePr>
            <a:graphicFrameLocks/>
          </p:cNvGraphicFramePr>
          <p:nvPr/>
        </p:nvGraphicFramePr>
        <p:xfrm>
          <a:off x="771525" y="2747963"/>
          <a:ext cx="1908175" cy="190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41" name="Clip" r:id="rId13" imgW="1092200" imgH="1066800" progId="MS_ClipArt_Gallery.2">
                  <p:embed/>
                </p:oleObj>
              </mc:Choice>
              <mc:Fallback>
                <p:oleObj name="Clip" r:id="rId13" imgW="1092200" imgH="1066800" progId="MS_ClipArt_Gallery.2">
                  <p:embed/>
                  <p:pic>
                    <p:nvPicPr>
                      <p:cNvPr id="0" name="Object 9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1525" y="2747963"/>
                        <a:ext cx="1908175" cy="190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34" name="Object 10">
            <a:extLst>
              <a:ext uri="{FF2B5EF4-FFF2-40B4-BE49-F238E27FC236}">
                <a16:creationId xmlns:a16="http://schemas.microsoft.com/office/drawing/2014/main" id="{FB69A768-5284-4647-B74C-C9897E59CCC6}"/>
              </a:ext>
            </a:extLst>
          </p:cNvPr>
          <p:cNvGraphicFramePr>
            <a:graphicFrameLocks/>
          </p:cNvGraphicFramePr>
          <p:nvPr/>
        </p:nvGraphicFramePr>
        <p:xfrm>
          <a:off x="1041400" y="609600"/>
          <a:ext cx="1908175" cy="190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42" name="Clip" r:id="rId15" imgW="1092200" imgH="1066800" progId="MS_ClipArt_Gallery.2">
                  <p:embed/>
                </p:oleObj>
              </mc:Choice>
              <mc:Fallback>
                <p:oleObj name="Clip" r:id="rId15" imgW="1092200" imgH="1066800" progId="MS_ClipArt_Gallery.2">
                  <p:embed/>
                  <p:pic>
                    <p:nvPicPr>
                      <p:cNvPr id="0" name="Object 10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1400" y="609600"/>
                        <a:ext cx="1908175" cy="190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35" name="Object 11">
            <a:extLst>
              <a:ext uri="{FF2B5EF4-FFF2-40B4-BE49-F238E27FC236}">
                <a16:creationId xmlns:a16="http://schemas.microsoft.com/office/drawing/2014/main" id="{8C67C760-D541-4A4C-9888-BC8E4722BA6D}"/>
              </a:ext>
            </a:extLst>
          </p:cNvPr>
          <p:cNvGraphicFramePr>
            <a:graphicFrameLocks/>
          </p:cNvGraphicFramePr>
          <p:nvPr/>
        </p:nvGraphicFramePr>
        <p:xfrm>
          <a:off x="3683000" y="228600"/>
          <a:ext cx="1908175" cy="190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43" name="Clip" r:id="rId17" imgW="1092200" imgH="1066800" progId="MS_ClipArt_Gallery.2">
                  <p:embed/>
                </p:oleObj>
              </mc:Choice>
              <mc:Fallback>
                <p:oleObj name="Clip" r:id="rId17" imgW="1092200" imgH="1066800" progId="MS_ClipArt_Gallery.2">
                  <p:embed/>
                  <p:pic>
                    <p:nvPicPr>
                      <p:cNvPr id="0" name="Object 1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3000" y="228600"/>
                        <a:ext cx="1908175" cy="190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22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522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522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522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522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E-6 -7.51445E-7 L -0.71563 -0.3963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522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781" y="-19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6">
            <a:extLst>
              <a:ext uri="{FF2B5EF4-FFF2-40B4-BE49-F238E27FC236}">
                <a16:creationId xmlns:a16="http://schemas.microsoft.com/office/drawing/2014/main" id="{76586D04-54FA-1540-8651-9BE998F3323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42DB195-B28E-F94D-B24E-113ECB97DA78}" type="slidenum">
              <a:rPr lang="en-US" altLang="de-DE"/>
              <a:pPr/>
              <a:t>16</a:t>
            </a:fld>
            <a:endParaRPr lang="en-US" altLang="de-DE">
              <a:latin typeface="Times New Roman" panose="02020603050405020304" pitchFamily="18" charset="0"/>
            </a:endParaRPr>
          </a:p>
        </p:txBody>
      </p:sp>
      <p:sp>
        <p:nvSpPr>
          <p:cNvPr id="24591" name="Rectangle 15">
            <a:extLst>
              <a:ext uri="{FF2B5EF4-FFF2-40B4-BE49-F238E27FC236}">
                <a16:creationId xmlns:a16="http://schemas.microsoft.com/office/drawing/2014/main" id="{979511C7-4979-894D-96E2-CCD49DB6C7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9838" y="1268413"/>
            <a:ext cx="5219700" cy="5400675"/>
          </a:xfrm>
          <a:prstGeom prst="rect">
            <a:avLst/>
          </a:prstGeom>
          <a:solidFill>
            <a:srgbClr val="DDDDDD"/>
          </a:solidFill>
          <a:ln w="9525">
            <a:solidFill>
              <a:srgbClr val="DDDDDD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 altLang="de-DE">
              <a:solidFill>
                <a:schemeClr val="bg1"/>
              </a:solidFill>
            </a:endParaRPr>
          </a:p>
        </p:txBody>
      </p:sp>
      <p:sp>
        <p:nvSpPr>
          <p:cNvPr id="24578" name="Text Box 2">
            <a:extLst>
              <a:ext uri="{FF2B5EF4-FFF2-40B4-BE49-F238E27FC236}">
                <a16:creationId xmlns:a16="http://schemas.microsoft.com/office/drawing/2014/main" id="{960F53DE-ED45-C541-BAD3-1882AB551A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/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AE629B64-3B9E-6845-B2EF-B0038A0544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altLang="de-DE" b="1">
                <a:solidFill>
                  <a:schemeClr val="folHlink"/>
                </a:solidFill>
              </a:rPr>
              <a:t>Internationalität</a:t>
            </a:r>
            <a:endParaRPr lang="de-DE" altLang="de-DE">
              <a:solidFill>
                <a:schemeClr val="folHlink"/>
              </a:solidFill>
            </a:endParaRPr>
          </a:p>
        </p:txBody>
      </p:sp>
      <p:graphicFrame>
        <p:nvGraphicFramePr>
          <p:cNvPr id="24589" name="Object 13">
            <a:extLst>
              <a:ext uri="{FF2B5EF4-FFF2-40B4-BE49-F238E27FC236}">
                <a16:creationId xmlns:a16="http://schemas.microsoft.com/office/drawing/2014/main" id="{73EB6DE7-35B9-CF41-8AB0-ED4E93FE4423}"/>
              </a:ext>
            </a:extLst>
          </p:cNvPr>
          <p:cNvGraphicFramePr>
            <a:graphicFrameLocks/>
          </p:cNvGraphicFramePr>
          <p:nvPr>
            <p:ph sz="quarter" idx="1"/>
          </p:nvPr>
        </p:nvGraphicFramePr>
        <p:xfrm>
          <a:off x="0" y="0"/>
          <a:ext cx="1835150" cy="177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5" name="Clip" r:id="rId4" imgW="1092200" imgH="1066800" progId="MS_ClipArt_Gallery.2">
                  <p:embed/>
                </p:oleObj>
              </mc:Choice>
              <mc:Fallback>
                <p:oleObj name="Clip" r:id="rId4" imgW="1092200" imgH="1066800" progId="MS_ClipArt_Gallery.2">
                  <p:embed/>
                  <p:pic>
                    <p:nvPicPr>
                      <p:cNvPr id="0" name="Object 13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835150" cy="1773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8" name="Rectangle 12">
            <a:extLst>
              <a:ext uri="{FF2B5EF4-FFF2-40B4-BE49-F238E27FC236}">
                <a16:creationId xmlns:a16="http://schemas.microsoft.com/office/drawing/2014/main" id="{26AF48C3-12AE-D649-9BB3-13D58C1BA7B9}"/>
              </a:ext>
            </a:extLst>
          </p:cNvPr>
          <p:cNvSpPr>
            <a:spLocks noGrp="1" noChangeArrowheads="1"/>
          </p:cNvSpPr>
          <p:nvPr>
            <p:ph type="body" sz="half" idx="3"/>
          </p:nvPr>
        </p:nvSpPr>
        <p:spPr>
          <a:xfrm>
            <a:off x="3851275" y="1295400"/>
            <a:ext cx="5064125" cy="4800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de-DE" altLang="de-DE" sz="2100" b="1">
                <a:solidFill>
                  <a:schemeClr val="folHlink"/>
                </a:solidFill>
              </a:rPr>
              <a:t>intensive Arbeit an Qualitätssicherung</a:t>
            </a:r>
          </a:p>
          <a:p>
            <a:pPr>
              <a:lnSpc>
                <a:spcPct val="80000"/>
              </a:lnSpc>
            </a:pPr>
            <a:r>
              <a:rPr lang="de-DE" altLang="de-DE" sz="2100" b="1">
                <a:solidFill>
                  <a:schemeClr val="folHlink"/>
                </a:solidFill>
              </a:rPr>
              <a:t>Internationalisierung Teil des Leitbildes</a:t>
            </a:r>
          </a:p>
          <a:p>
            <a:pPr>
              <a:lnSpc>
                <a:spcPct val="80000"/>
              </a:lnSpc>
            </a:pPr>
            <a:r>
              <a:rPr lang="de-DE" altLang="de-DE" sz="2100" b="1">
                <a:solidFill>
                  <a:schemeClr val="folHlink"/>
                </a:solidFill>
              </a:rPr>
              <a:t>gutes Sprachenangebot</a:t>
            </a:r>
          </a:p>
          <a:p>
            <a:pPr>
              <a:lnSpc>
                <a:spcPct val="80000"/>
              </a:lnSpc>
            </a:pPr>
            <a:r>
              <a:rPr lang="de-DE" altLang="de-DE" sz="2100" b="1">
                <a:solidFill>
                  <a:schemeClr val="folHlink"/>
                </a:solidFill>
              </a:rPr>
              <a:t>englischspr. Lehreinheiten in BMS</a:t>
            </a:r>
          </a:p>
          <a:p>
            <a:pPr>
              <a:lnSpc>
                <a:spcPct val="80000"/>
              </a:lnSpc>
            </a:pPr>
            <a:r>
              <a:rPr lang="de-DE" altLang="de-DE" sz="2100" b="1">
                <a:solidFill>
                  <a:schemeClr val="folHlink"/>
                </a:solidFill>
              </a:rPr>
              <a:t>deutsch-englische und deutsch-französische Studienangebote</a:t>
            </a:r>
          </a:p>
          <a:p>
            <a:pPr>
              <a:lnSpc>
                <a:spcPct val="80000"/>
              </a:lnSpc>
            </a:pPr>
            <a:r>
              <a:rPr lang="de-DE" altLang="de-DE" sz="2100" b="1">
                <a:solidFill>
                  <a:schemeClr val="folHlink"/>
                </a:solidFill>
              </a:rPr>
              <a:t>Austauschprogramm</a:t>
            </a:r>
          </a:p>
          <a:p>
            <a:pPr>
              <a:lnSpc>
                <a:spcPct val="80000"/>
              </a:lnSpc>
            </a:pPr>
            <a:r>
              <a:rPr lang="de-DE" altLang="de-DE" sz="2100" b="1">
                <a:solidFill>
                  <a:schemeClr val="folHlink"/>
                </a:solidFill>
              </a:rPr>
              <a:t>25% der Stud. machen Auslands-erfahrung, 70 Gaststud. p.a.</a:t>
            </a:r>
          </a:p>
          <a:p>
            <a:pPr>
              <a:lnSpc>
                <a:spcPct val="80000"/>
              </a:lnSpc>
            </a:pPr>
            <a:r>
              <a:rPr lang="de-DE" altLang="de-DE" sz="2100" b="1">
                <a:solidFill>
                  <a:schemeClr val="folHlink"/>
                </a:solidFill>
              </a:rPr>
              <a:t>hochschuleigenes Stipendienprogramm Interstip</a:t>
            </a:r>
          </a:p>
          <a:p>
            <a:pPr>
              <a:lnSpc>
                <a:spcPct val="80000"/>
              </a:lnSpc>
            </a:pPr>
            <a:r>
              <a:rPr lang="de-DE" altLang="de-DE" sz="2100" b="1">
                <a:solidFill>
                  <a:schemeClr val="folHlink"/>
                </a:solidFill>
              </a:rPr>
              <a:t>koordinierte Wohnraumversorgung </a:t>
            </a:r>
            <a:br>
              <a:rPr lang="de-DE" altLang="de-DE" sz="2100" b="1">
                <a:solidFill>
                  <a:schemeClr val="folHlink"/>
                </a:solidFill>
              </a:rPr>
            </a:br>
            <a:r>
              <a:rPr lang="de-DE" altLang="de-DE" sz="2100" b="1">
                <a:solidFill>
                  <a:schemeClr val="folHlink"/>
                </a:solidFill>
              </a:rPr>
              <a:t>für incoming students; Vereinbarung mit Studentenwerk</a:t>
            </a:r>
          </a:p>
          <a:p>
            <a:pPr>
              <a:lnSpc>
                <a:spcPct val="80000"/>
              </a:lnSpc>
            </a:pPr>
            <a:r>
              <a:rPr lang="de-DE" altLang="de-DE" sz="2100" b="1">
                <a:solidFill>
                  <a:schemeClr val="folHlink"/>
                </a:solidFill>
              </a:rPr>
              <a:t>großes internationales Netzwerk</a:t>
            </a:r>
          </a:p>
        </p:txBody>
      </p:sp>
      <p:sp>
        <p:nvSpPr>
          <p:cNvPr id="24594" name="Rectangle 18">
            <a:extLst>
              <a:ext uri="{FF2B5EF4-FFF2-40B4-BE49-F238E27FC236}">
                <a16:creationId xmlns:a16="http://schemas.microsoft.com/office/drawing/2014/main" id="{4129502F-9C54-C843-BA92-B38C946EC680}"/>
              </a:ext>
            </a:extLst>
          </p:cNvPr>
          <p:cNvSpPr>
            <a:spLocks noGrp="1" noChangeArrowheads="1"/>
          </p:cNvSpPr>
          <p:nvPr>
            <p:ph sz="quarter" idx="2"/>
          </p:nvPr>
        </p:nvSpPr>
        <p:spPr/>
        <p:txBody>
          <a:bodyPr/>
          <a:lstStyle/>
          <a:p>
            <a:endParaRPr lang="de-DE" altLang="de-DE" sz="24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4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4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245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245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245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245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245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245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245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2458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2458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91" grpId="0" animBg="1"/>
      <p:bldP spid="24579" grpId="0"/>
      <p:bldP spid="24588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liennummernplatzhalter 4">
            <a:extLst>
              <a:ext uri="{FF2B5EF4-FFF2-40B4-BE49-F238E27FC236}">
                <a16:creationId xmlns:a16="http://schemas.microsoft.com/office/drawing/2014/main" id="{101C82F3-C714-5249-B476-CC5B140E4FF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BF566C4-EC14-5042-8D56-E1204BD0D502}" type="slidenum">
              <a:rPr lang="en-US" altLang="de-DE"/>
              <a:pPr/>
              <a:t>17</a:t>
            </a:fld>
            <a:endParaRPr lang="en-US" altLang="de-DE">
              <a:latin typeface="Times New Roman" panose="02020603050405020304" pitchFamily="18" charset="0"/>
            </a:endParaRPr>
          </a:p>
        </p:txBody>
      </p:sp>
      <p:sp>
        <p:nvSpPr>
          <p:cNvPr id="54274" name="Text Box 2">
            <a:extLst>
              <a:ext uri="{FF2B5EF4-FFF2-40B4-BE49-F238E27FC236}">
                <a16:creationId xmlns:a16="http://schemas.microsoft.com/office/drawing/2014/main" id="{A1F3D6E4-04F9-F24B-93AE-109D886E03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/>
          </a:p>
        </p:txBody>
      </p:sp>
      <p:pic>
        <p:nvPicPr>
          <p:cNvPr id="54276" name="Picture 4">
            <a:extLst>
              <a:ext uri="{FF2B5EF4-FFF2-40B4-BE49-F238E27FC236}">
                <a16:creationId xmlns:a16="http://schemas.microsoft.com/office/drawing/2014/main" id="{FEDDEF66-7160-4B42-997C-956A0B097A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9700" y="1143000"/>
            <a:ext cx="3881438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4277" name="Object 5">
            <a:extLst>
              <a:ext uri="{FF2B5EF4-FFF2-40B4-BE49-F238E27FC236}">
                <a16:creationId xmlns:a16="http://schemas.microsoft.com/office/drawing/2014/main" id="{A376610C-6DA6-384F-8EA9-ADC1E5F8C1F8}"/>
              </a:ext>
            </a:extLst>
          </p:cNvPr>
          <p:cNvGraphicFramePr>
            <a:graphicFrameLocks/>
          </p:cNvGraphicFramePr>
          <p:nvPr/>
        </p:nvGraphicFramePr>
        <p:xfrm>
          <a:off x="2484438" y="4797425"/>
          <a:ext cx="1912937" cy="191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85" name="Clip" r:id="rId5" imgW="1092200" imgH="1066800" progId="MS_ClipArt_Gallery.2">
                  <p:embed/>
                </p:oleObj>
              </mc:Choice>
              <mc:Fallback>
                <p:oleObj name="Clip" r:id="rId5" imgW="1092200" imgH="1066800" progId="MS_ClipArt_Gallery.2">
                  <p:embed/>
                  <p:pic>
                    <p:nvPicPr>
                      <p:cNvPr id="0" name="Object 5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4438" y="4797425"/>
                        <a:ext cx="1912937" cy="191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8" name="Object 6">
            <a:extLst>
              <a:ext uri="{FF2B5EF4-FFF2-40B4-BE49-F238E27FC236}">
                <a16:creationId xmlns:a16="http://schemas.microsoft.com/office/drawing/2014/main" id="{FE0596DE-41B4-B74C-975D-C2300DBF7569}"/>
              </a:ext>
            </a:extLst>
          </p:cNvPr>
          <p:cNvGraphicFramePr>
            <a:graphicFrameLocks/>
          </p:cNvGraphicFramePr>
          <p:nvPr/>
        </p:nvGraphicFramePr>
        <p:xfrm>
          <a:off x="5359400" y="4806950"/>
          <a:ext cx="1908175" cy="190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86" name="Clip" r:id="rId7" imgW="1092200" imgH="1066800" progId="MS_ClipArt_Gallery.2">
                  <p:embed/>
                </p:oleObj>
              </mc:Choice>
              <mc:Fallback>
                <p:oleObj name="Clip" r:id="rId7" imgW="1092200" imgH="1066800" progId="MS_ClipArt_Gallery.2">
                  <p:embed/>
                  <p:pic>
                    <p:nvPicPr>
                      <p:cNvPr id="0" name="Object 6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9400" y="4806950"/>
                        <a:ext cx="1908175" cy="190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9" name="Object 7">
            <a:extLst>
              <a:ext uri="{FF2B5EF4-FFF2-40B4-BE49-F238E27FC236}">
                <a16:creationId xmlns:a16="http://schemas.microsoft.com/office/drawing/2014/main" id="{2D7F422C-DD91-7244-9C2B-6D1BCB336881}"/>
              </a:ext>
            </a:extLst>
          </p:cNvPr>
          <p:cNvGraphicFramePr>
            <a:graphicFrameLocks/>
          </p:cNvGraphicFramePr>
          <p:nvPr/>
        </p:nvGraphicFramePr>
        <p:xfrm>
          <a:off x="6561138" y="2747963"/>
          <a:ext cx="1908175" cy="190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87" name="Clip" r:id="rId9" imgW="1092200" imgH="1066800" progId="MS_ClipArt_Gallery.2">
                  <p:embed/>
                </p:oleObj>
              </mc:Choice>
              <mc:Fallback>
                <p:oleObj name="Clip" r:id="rId9" imgW="1092200" imgH="1066800" progId="MS_ClipArt_Gallery.2">
                  <p:embed/>
                  <p:pic>
                    <p:nvPicPr>
                      <p:cNvPr id="0" name="Object 7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61138" y="2747963"/>
                        <a:ext cx="1908175" cy="190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80" name="Object 8">
            <a:extLst>
              <a:ext uri="{FF2B5EF4-FFF2-40B4-BE49-F238E27FC236}">
                <a16:creationId xmlns:a16="http://schemas.microsoft.com/office/drawing/2014/main" id="{D5C1D9A7-D781-3D44-9E63-70AD0D383800}"/>
              </a:ext>
            </a:extLst>
          </p:cNvPr>
          <p:cNvGraphicFramePr>
            <a:graphicFrameLocks/>
          </p:cNvGraphicFramePr>
          <p:nvPr/>
        </p:nvGraphicFramePr>
        <p:xfrm>
          <a:off x="6256338" y="571500"/>
          <a:ext cx="1908175" cy="190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88" name="Clip" r:id="rId11" imgW="1092200" imgH="1066800" progId="MS_ClipArt_Gallery.2">
                  <p:embed/>
                </p:oleObj>
              </mc:Choice>
              <mc:Fallback>
                <p:oleObj name="Clip" r:id="rId11" imgW="1092200" imgH="1066800" progId="MS_ClipArt_Gallery.2">
                  <p:embed/>
                  <p:pic>
                    <p:nvPicPr>
                      <p:cNvPr id="0" name="Object 8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6338" y="571500"/>
                        <a:ext cx="1908175" cy="190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81" name="Object 9">
            <a:extLst>
              <a:ext uri="{FF2B5EF4-FFF2-40B4-BE49-F238E27FC236}">
                <a16:creationId xmlns:a16="http://schemas.microsoft.com/office/drawing/2014/main" id="{69F6BB25-DA0A-3946-9863-104824455622}"/>
              </a:ext>
            </a:extLst>
          </p:cNvPr>
          <p:cNvGraphicFramePr>
            <a:graphicFrameLocks/>
          </p:cNvGraphicFramePr>
          <p:nvPr/>
        </p:nvGraphicFramePr>
        <p:xfrm>
          <a:off x="771525" y="2747963"/>
          <a:ext cx="1908175" cy="190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89" name="Clip" r:id="rId13" imgW="1092200" imgH="1066800" progId="MS_ClipArt_Gallery.2">
                  <p:embed/>
                </p:oleObj>
              </mc:Choice>
              <mc:Fallback>
                <p:oleObj name="Clip" r:id="rId13" imgW="1092200" imgH="1066800" progId="MS_ClipArt_Gallery.2">
                  <p:embed/>
                  <p:pic>
                    <p:nvPicPr>
                      <p:cNvPr id="0" name="Object 9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1525" y="2747963"/>
                        <a:ext cx="1908175" cy="190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82" name="Object 10">
            <a:extLst>
              <a:ext uri="{FF2B5EF4-FFF2-40B4-BE49-F238E27FC236}">
                <a16:creationId xmlns:a16="http://schemas.microsoft.com/office/drawing/2014/main" id="{1F080A3F-792B-A841-9298-608B56990066}"/>
              </a:ext>
            </a:extLst>
          </p:cNvPr>
          <p:cNvGraphicFramePr>
            <a:graphicFrameLocks/>
          </p:cNvGraphicFramePr>
          <p:nvPr/>
        </p:nvGraphicFramePr>
        <p:xfrm>
          <a:off x="1041400" y="609600"/>
          <a:ext cx="1908175" cy="190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90" name="Clip" r:id="rId15" imgW="1092200" imgH="1066800" progId="MS_ClipArt_Gallery.2">
                  <p:embed/>
                </p:oleObj>
              </mc:Choice>
              <mc:Fallback>
                <p:oleObj name="Clip" r:id="rId15" imgW="1092200" imgH="1066800" progId="MS_ClipArt_Gallery.2">
                  <p:embed/>
                  <p:pic>
                    <p:nvPicPr>
                      <p:cNvPr id="0" name="Object 10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1400" y="609600"/>
                        <a:ext cx="1908175" cy="190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83" name="Object 11">
            <a:extLst>
              <a:ext uri="{FF2B5EF4-FFF2-40B4-BE49-F238E27FC236}">
                <a16:creationId xmlns:a16="http://schemas.microsoft.com/office/drawing/2014/main" id="{3117EA3D-E129-4747-A8D6-6B93B9EB92F6}"/>
              </a:ext>
            </a:extLst>
          </p:cNvPr>
          <p:cNvGraphicFramePr>
            <a:graphicFrameLocks/>
          </p:cNvGraphicFramePr>
          <p:nvPr/>
        </p:nvGraphicFramePr>
        <p:xfrm>
          <a:off x="3683000" y="228600"/>
          <a:ext cx="1908175" cy="190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91" name="Clip" r:id="rId17" imgW="1092200" imgH="1066800" progId="MS_ClipArt_Gallery.2">
                  <p:embed/>
                </p:oleObj>
              </mc:Choice>
              <mc:Fallback>
                <p:oleObj name="Clip" r:id="rId17" imgW="1092200" imgH="1066800" progId="MS_ClipArt_Gallery.2">
                  <p:embed/>
                  <p:pic>
                    <p:nvPicPr>
                      <p:cNvPr id="0" name="Object 1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3000" y="228600"/>
                        <a:ext cx="1908175" cy="190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42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542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542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542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542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542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4.85549E-6 L -0.5842 -0.69619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219" y="-348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5">
            <a:extLst>
              <a:ext uri="{FF2B5EF4-FFF2-40B4-BE49-F238E27FC236}">
                <a16:creationId xmlns:a16="http://schemas.microsoft.com/office/drawing/2014/main" id="{88979DA5-0F67-6842-9376-00008CBDC0E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A52855-9C8A-5B42-9EDF-DB3A5A54C30B}" type="slidenum">
              <a:rPr lang="en-US" altLang="de-DE"/>
              <a:pPr/>
              <a:t>18</a:t>
            </a:fld>
            <a:endParaRPr lang="en-US" altLang="de-DE">
              <a:latin typeface="Times New Roman" panose="02020603050405020304" pitchFamily="18" charset="0"/>
            </a:endParaRPr>
          </a:p>
        </p:txBody>
      </p:sp>
      <p:sp>
        <p:nvSpPr>
          <p:cNvPr id="26635" name="Rectangle 11">
            <a:extLst>
              <a:ext uri="{FF2B5EF4-FFF2-40B4-BE49-F238E27FC236}">
                <a16:creationId xmlns:a16="http://schemas.microsoft.com/office/drawing/2014/main" id="{A499A744-26FD-D54B-ADC8-CDD75DC36D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4300" y="1268413"/>
            <a:ext cx="5040313" cy="4824412"/>
          </a:xfrm>
          <a:prstGeom prst="rect">
            <a:avLst/>
          </a:prstGeom>
          <a:solidFill>
            <a:srgbClr val="DDDDDD"/>
          </a:solidFill>
          <a:ln w="9525">
            <a:solidFill>
              <a:srgbClr val="DDDDDD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 altLang="de-DE">
              <a:solidFill>
                <a:schemeClr val="bg1"/>
              </a:solidFill>
            </a:endParaRPr>
          </a:p>
        </p:txBody>
      </p:sp>
      <p:sp>
        <p:nvSpPr>
          <p:cNvPr id="26626" name="Text Box 2">
            <a:extLst>
              <a:ext uri="{FF2B5EF4-FFF2-40B4-BE49-F238E27FC236}">
                <a16:creationId xmlns:a16="http://schemas.microsoft.com/office/drawing/2014/main" id="{B1751FCE-BCF3-E742-AAC9-F5F327FF5C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/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C9850701-75A2-8743-B9FF-1B8CACD9DC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altLang="de-DE" b="1">
                <a:solidFill>
                  <a:schemeClr val="folHlink"/>
                </a:solidFill>
              </a:rPr>
              <a:t>Virtualität</a:t>
            </a:r>
            <a:endParaRPr lang="de-DE" altLang="de-DE">
              <a:solidFill>
                <a:schemeClr val="folHlink"/>
              </a:solidFill>
            </a:endParaRPr>
          </a:p>
        </p:txBody>
      </p:sp>
      <p:sp>
        <p:nvSpPr>
          <p:cNvPr id="26633" name="Rectangle 9">
            <a:extLst>
              <a:ext uri="{FF2B5EF4-FFF2-40B4-BE49-F238E27FC236}">
                <a16:creationId xmlns:a16="http://schemas.microsoft.com/office/drawing/2014/main" id="{A2410619-A837-0D44-A23F-B7D27DA0FE10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e-DE" altLang="de-DE" sz="2400" b="1">
                <a:solidFill>
                  <a:schemeClr val="folHlink"/>
                </a:solidFill>
              </a:rPr>
              <a:t>Arbeitskreis „Neue Medien“ (Bestandsaufnahme, Konzepte)</a:t>
            </a:r>
          </a:p>
          <a:p>
            <a:r>
              <a:rPr lang="de-DE" altLang="de-DE" sz="2400" b="1">
                <a:solidFill>
                  <a:schemeClr val="folHlink"/>
                </a:solidFill>
              </a:rPr>
              <a:t>Einführung Multimedia-hörsäle, 2 pro FB</a:t>
            </a:r>
          </a:p>
          <a:p>
            <a:r>
              <a:rPr lang="de-DE" altLang="de-DE" sz="2400" b="1">
                <a:solidFill>
                  <a:schemeClr val="folHlink"/>
                </a:solidFill>
              </a:rPr>
              <a:t>Einrichtung von PC-Pools </a:t>
            </a:r>
          </a:p>
          <a:p>
            <a:r>
              <a:rPr lang="de-DE" altLang="de-DE" sz="2400" b="1">
                <a:solidFill>
                  <a:schemeClr val="folHlink"/>
                </a:solidFill>
              </a:rPr>
              <a:t>Test von Lernplattformen</a:t>
            </a:r>
          </a:p>
          <a:p>
            <a:r>
              <a:rPr lang="de-DE" altLang="de-DE" sz="2400" b="1">
                <a:solidFill>
                  <a:schemeClr val="folHlink"/>
                </a:solidFill>
              </a:rPr>
              <a:t>Einschreibung, Rückmeldung, Bescheinigungen etc. im Internet möglich</a:t>
            </a:r>
          </a:p>
          <a:p>
            <a:endParaRPr lang="de-DE" altLang="de-DE" sz="2400" b="1">
              <a:solidFill>
                <a:schemeClr val="folHlink"/>
              </a:solidFill>
            </a:endParaRPr>
          </a:p>
        </p:txBody>
      </p:sp>
      <p:graphicFrame>
        <p:nvGraphicFramePr>
          <p:cNvPr id="26638" name="Object 14">
            <a:extLst>
              <a:ext uri="{FF2B5EF4-FFF2-40B4-BE49-F238E27FC236}">
                <a16:creationId xmlns:a16="http://schemas.microsoft.com/office/drawing/2014/main" id="{CFCA51CB-51D6-4F4C-8292-E9B6ADF22952}"/>
              </a:ext>
            </a:extLst>
          </p:cNvPr>
          <p:cNvGraphicFramePr>
            <a:graphicFrameLocks/>
          </p:cNvGraphicFramePr>
          <p:nvPr>
            <p:ph sz="half" idx="1"/>
          </p:nvPr>
        </p:nvGraphicFramePr>
        <p:xfrm>
          <a:off x="0" y="0"/>
          <a:ext cx="1835150" cy="184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0" name="Clip" r:id="rId4" imgW="1092200" imgH="1066800" progId="MS_ClipArt_Gallery.2">
                  <p:embed/>
                </p:oleObj>
              </mc:Choice>
              <mc:Fallback>
                <p:oleObj name="Clip" r:id="rId4" imgW="1092200" imgH="1066800" progId="MS_ClipArt_Gallery.2">
                  <p:embed/>
                  <p:pic>
                    <p:nvPicPr>
                      <p:cNvPr id="0" name="Object 14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835150" cy="1844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66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266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266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266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266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5" grpId="0" animBg="1"/>
      <p:bldP spid="26627" grpId="0"/>
      <p:bldP spid="2663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3">
            <a:extLst>
              <a:ext uri="{FF2B5EF4-FFF2-40B4-BE49-F238E27FC236}">
                <a16:creationId xmlns:a16="http://schemas.microsoft.com/office/drawing/2014/main" id="{7BCB326A-C2B8-BA47-BE2A-48049FBF89B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949106-8218-1448-820B-8B15A374ED1F}" type="slidenum">
              <a:rPr lang="en-US" altLang="de-DE"/>
              <a:pPr/>
              <a:t>19</a:t>
            </a:fld>
            <a:endParaRPr lang="en-US" altLang="de-DE">
              <a:latin typeface="Times New Roman" panose="02020603050405020304" pitchFamily="18" charset="0"/>
            </a:endParaRPr>
          </a:p>
        </p:txBody>
      </p:sp>
      <p:sp>
        <p:nvSpPr>
          <p:cNvPr id="28674" name="Text Box 2">
            <a:extLst>
              <a:ext uri="{FF2B5EF4-FFF2-40B4-BE49-F238E27FC236}">
                <a16:creationId xmlns:a16="http://schemas.microsoft.com/office/drawing/2014/main" id="{68480B62-694D-2B4F-AE98-E25AF5EF15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/>
          </a:p>
        </p:txBody>
      </p:sp>
      <p:sp>
        <p:nvSpPr>
          <p:cNvPr id="28675" name="Text Box 3">
            <a:extLst>
              <a:ext uri="{FF2B5EF4-FFF2-40B4-BE49-F238E27FC236}">
                <a16:creationId xmlns:a16="http://schemas.microsoft.com/office/drawing/2014/main" id="{D0B13CA6-EB3A-2B4B-B198-9EE43B25CE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304800"/>
            <a:ext cx="2743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altLang="de-DE" sz="3600" b="1">
                <a:solidFill>
                  <a:schemeClr val="folHlink"/>
                </a:solidFill>
                <a:latin typeface="Arial" panose="020B0604020202020204" pitchFamily="34" charset="0"/>
              </a:rPr>
              <a:t>Fazit</a:t>
            </a:r>
            <a:endParaRPr lang="de-DE" altLang="de-DE" sz="3200" b="1">
              <a:solidFill>
                <a:schemeClr val="folHlink"/>
              </a:solidFill>
              <a:latin typeface="Arial" panose="020B0604020202020204" pitchFamily="34" charset="0"/>
            </a:endParaRPr>
          </a:p>
        </p:txBody>
      </p:sp>
      <p:sp>
        <p:nvSpPr>
          <p:cNvPr id="28676" name="AutoShape 4">
            <a:extLst>
              <a:ext uri="{FF2B5EF4-FFF2-40B4-BE49-F238E27FC236}">
                <a16:creationId xmlns:a16="http://schemas.microsoft.com/office/drawing/2014/main" id="{C8FF1003-9CCC-E046-94DA-8923A1EF1B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371600"/>
            <a:ext cx="2743200" cy="2667000"/>
          </a:xfrm>
          <a:prstGeom prst="plus">
            <a:avLst>
              <a:gd name="adj" fmla="val 25000"/>
            </a:avLst>
          </a:prstGeom>
          <a:solidFill>
            <a:srgbClr val="00FF00"/>
          </a:solidFill>
          <a:ln w="9525">
            <a:miter lim="800000"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00FF00"/>
            </a:extrusionClr>
            <a:contourClr>
              <a:srgbClr val="00FF0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de-DE" altLang="de-DE" sz="2800" b="1">
                <a:latin typeface="Arial" panose="020B0604020202020204" pitchFamily="34" charset="0"/>
              </a:rPr>
              <a:t>effektives </a:t>
            </a:r>
          </a:p>
          <a:p>
            <a:pPr algn="ctr"/>
            <a:r>
              <a:rPr lang="de-DE" altLang="de-DE" sz="2800" b="1">
                <a:latin typeface="Arial" panose="020B0604020202020204" pitchFamily="34" charset="0"/>
              </a:rPr>
              <a:t>Management</a:t>
            </a:r>
            <a:endParaRPr lang="de-DE" altLang="de-DE" sz="3200" b="1">
              <a:latin typeface="Arial" panose="020B0604020202020204" pitchFamily="34" charset="0"/>
            </a:endParaRPr>
          </a:p>
        </p:txBody>
      </p:sp>
      <p:sp>
        <p:nvSpPr>
          <p:cNvPr id="28677" name="AutoShape 5">
            <a:extLst>
              <a:ext uri="{FF2B5EF4-FFF2-40B4-BE49-F238E27FC236}">
                <a16:creationId xmlns:a16="http://schemas.microsoft.com/office/drawing/2014/main" id="{1C3CDE54-154D-1249-A7E7-49C3A601AF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1371600"/>
            <a:ext cx="2743200" cy="2667000"/>
          </a:xfrm>
          <a:prstGeom prst="plus">
            <a:avLst>
              <a:gd name="adj" fmla="val 25000"/>
            </a:avLst>
          </a:prstGeom>
          <a:solidFill>
            <a:srgbClr val="00FF00"/>
          </a:solidFill>
          <a:ln w="9525">
            <a:miter lim="800000"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00FF00"/>
            </a:extrusionClr>
            <a:contourClr>
              <a:srgbClr val="00FF0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endParaRPr lang="de-DE" altLang="de-DE" sz="2800" b="1">
              <a:latin typeface="Arial" panose="020B0604020202020204" pitchFamily="34" charset="0"/>
            </a:endParaRPr>
          </a:p>
          <a:p>
            <a:pPr algn="ctr"/>
            <a:r>
              <a:rPr lang="de-DE" altLang="de-DE" sz="2800" b="1">
                <a:latin typeface="Arial" panose="020B0604020202020204" pitchFamily="34" charset="0"/>
              </a:rPr>
              <a:t>Berück-</a:t>
            </a:r>
          </a:p>
          <a:p>
            <a:pPr algn="ctr"/>
            <a:r>
              <a:rPr lang="de-DE" altLang="de-DE" sz="2800" b="1">
                <a:latin typeface="Arial" panose="020B0604020202020204" pitchFamily="34" charset="0"/>
              </a:rPr>
              <a:t>sichtigung der </a:t>
            </a:r>
          </a:p>
          <a:p>
            <a:pPr algn="ctr"/>
            <a:r>
              <a:rPr lang="de-DE" altLang="de-DE" sz="2800" b="1">
                <a:latin typeface="Arial" panose="020B0604020202020204" pitchFamily="34" charset="0"/>
              </a:rPr>
              <a:t>Bedürfnisse der</a:t>
            </a:r>
          </a:p>
          <a:p>
            <a:pPr algn="ctr"/>
            <a:r>
              <a:rPr lang="de-DE" altLang="de-DE" sz="2800" b="1">
                <a:latin typeface="Arial" panose="020B0604020202020204" pitchFamily="34" charset="0"/>
              </a:rPr>
              <a:t>Studierenden</a:t>
            </a:r>
          </a:p>
          <a:p>
            <a:pPr algn="ctr"/>
            <a:endParaRPr lang="de-DE" altLang="de-DE" sz="2800" b="1">
              <a:latin typeface="Arial" panose="020B0604020202020204" pitchFamily="34" charset="0"/>
            </a:endParaRPr>
          </a:p>
          <a:p>
            <a:pPr algn="ctr"/>
            <a:endParaRPr lang="de-DE" altLang="de-DE" sz="3200" b="1">
              <a:latin typeface="Arial" panose="020B0604020202020204" pitchFamily="34" charset="0"/>
            </a:endParaRPr>
          </a:p>
        </p:txBody>
      </p:sp>
      <p:sp>
        <p:nvSpPr>
          <p:cNvPr id="28678" name="AutoShape 6">
            <a:extLst>
              <a:ext uri="{FF2B5EF4-FFF2-40B4-BE49-F238E27FC236}">
                <a16:creationId xmlns:a16="http://schemas.microsoft.com/office/drawing/2014/main" id="{9E7CEEB2-FC8A-5F4A-A2FF-558444684E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2138" y="4191000"/>
            <a:ext cx="2743200" cy="2667000"/>
          </a:xfrm>
          <a:prstGeom prst="plus">
            <a:avLst>
              <a:gd name="adj" fmla="val 25000"/>
            </a:avLst>
          </a:prstGeom>
          <a:solidFill>
            <a:srgbClr val="00FF00"/>
          </a:solidFill>
          <a:ln w="9525">
            <a:miter lim="800000"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00FF00"/>
            </a:extrusionClr>
            <a:contourClr>
              <a:srgbClr val="00FF0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de-DE" altLang="de-DE" sz="2800" b="1">
                <a:latin typeface="Arial" panose="020B0604020202020204" pitchFamily="34" charset="0"/>
              </a:rPr>
              <a:t>regio-</a:t>
            </a:r>
          </a:p>
          <a:p>
            <a:pPr algn="ctr"/>
            <a:r>
              <a:rPr lang="de-DE" altLang="de-DE" sz="2800" b="1">
                <a:latin typeface="Arial" panose="020B0604020202020204" pitchFamily="34" charset="0"/>
              </a:rPr>
              <a:t>nale Vernetzung</a:t>
            </a:r>
          </a:p>
          <a:p>
            <a:pPr algn="ctr"/>
            <a:r>
              <a:rPr lang="de-DE" altLang="de-DE" sz="2800" b="1">
                <a:latin typeface="Arial" panose="020B0604020202020204" pitchFamily="34" charset="0"/>
              </a:rPr>
              <a:t>&amp; internationale</a:t>
            </a:r>
          </a:p>
          <a:p>
            <a:pPr algn="ctr"/>
            <a:r>
              <a:rPr lang="de-DE" altLang="de-DE" sz="2800" b="1">
                <a:latin typeface="Arial" panose="020B0604020202020204" pitchFamily="34" charset="0"/>
              </a:rPr>
              <a:t>Ausrichtung</a:t>
            </a:r>
          </a:p>
          <a:p>
            <a:pPr algn="ctr"/>
            <a:endParaRPr lang="de-DE" altLang="de-DE" sz="3200" b="1">
              <a:latin typeface="Arial" panose="020B0604020202020204" pitchFamily="34" charset="0"/>
            </a:endParaRPr>
          </a:p>
        </p:txBody>
      </p:sp>
      <p:sp>
        <p:nvSpPr>
          <p:cNvPr id="28679" name="Oval 7">
            <a:extLst>
              <a:ext uri="{FF2B5EF4-FFF2-40B4-BE49-F238E27FC236}">
                <a16:creationId xmlns:a16="http://schemas.microsoft.com/office/drawing/2014/main" id="{34B58E9A-6A56-9D4D-BC21-F3222A0D14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250" y="1773238"/>
            <a:ext cx="6121400" cy="3816350"/>
          </a:xfrm>
          <a:prstGeom prst="ellipse">
            <a:avLst/>
          </a:prstGeom>
          <a:solidFill>
            <a:schemeClr val="accent1"/>
          </a:solidFill>
          <a:ln w="9525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de-DE" altLang="de-DE" sz="2800" b="1"/>
              <a:t>von großer Nachhaltigkeit</a:t>
            </a:r>
          </a:p>
          <a:p>
            <a:pPr algn="ctr"/>
            <a:r>
              <a:rPr lang="de-DE" altLang="de-DE" sz="2800" b="1"/>
              <a:t>gekennzeichnetes, </a:t>
            </a:r>
          </a:p>
          <a:p>
            <a:pPr algn="ctr"/>
            <a:r>
              <a:rPr lang="de-DE" altLang="de-DE" sz="2800" b="1"/>
              <a:t>umfassendes Reformkonzept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/>
      <p:bldP spid="28676" grpId="0" animBg="1" autoUpdateAnimBg="0"/>
      <p:bldP spid="28677" grpId="0" animBg="1" autoUpdateAnimBg="0"/>
      <p:bldP spid="28678" grpId="0" animBg="1" autoUpdateAnimBg="0"/>
      <p:bldP spid="28679" grpId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3">
            <a:extLst>
              <a:ext uri="{FF2B5EF4-FFF2-40B4-BE49-F238E27FC236}">
                <a16:creationId xmlns:a16="http://schemas.microsoft.com/office/drawing/2014/main" id="{48D85F9B-1C33-464A-A573-5C192B440E3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6CE9BF-8CF8-3349-84C4-222DD6A30395}" type="slidenum">
              <a:rPr lang="en-US" altLang="de-DE"/>
              <a:pPr/>
              <a:t>2</a:t>
            </a:fld>
            <a:endParaRPr lang="en-US" altLang="de-DE">
              <a:latin typeface="Times New Roman" panose="02020603050405020304" pitchFamily="18" charset="0"/>
            </a:endParaRPr>
          </a:p>
        </p:txBody>
      </p:sp>
      <p:sp>
        <p:nvSpPr>
          <p:cNvPr id="9218" name="Rectangle 2">
            <a:extLst>
              <a:ext uri="{FF2B5EF4-FFF2-40B4-BE49-F238E27FC236}">
                <a16:creationId xmlns:a16="http://schemas.microsoft.com/office/drawing/2014/main" id="{C8A42119-A6CC-8E47-BDAE-43328FF4E6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altLang="de-DE" b="1">
                <a:solidFill>
                  <a:schemeClr val="folHlink"/>
                </a:solidFill>
              </a:rPr>
              <a:t>Reformstand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378D545E-CD7B-7A4F-8F05-F13675960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1371600"/>
            <a:ext cx="5757863" cy="914400"/>
          </a:xfrm>
          <a:prstGeom prst="rect">
            <a:avLst/>
          </a:prstGeom>
          <a:solidFill>
            <a:schemeClr val="accent2"/>
          </a:solidFill>
          <a:ln w="12700">
            <a:miter lim="800000"/>
            <a:headEnd type="none" w="sm" len="sm"/>
            <a:tailEnd type="none" w="sm" len="sm"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de-DE" altLang="de-DE" b="1">
                <a:latin typeface="Arial" panose="020B0604020202020204" pitchFamily="34" charset="0"/>
              </a:rPr>
              <a:t>Staat mischt sich weniger ein</a:t>
            </a:r>
          </a:p>
        </p:txBody>
      </p:sp>
      <p:sp>
        <p:nvSpPr>
          <p:cNvPr id="9220" name="Rectangle 4">
            <a:extLst>
              <a:ext uri="{FF2B5EF4-FFF2-40B4-BE49-F238E27FC236}">
                <a16:creationId xmlns:a16="http://schemas.microsoft.com/office/drawing/2014/main" id="{2001CBB6-2C3F-CB42-8E74-60670EB84B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2438400"/>
            <a:ext cx="5757863" cy="914400"/>
          </a:xfrm>
          <a:prstGeom prst="rect">
            <a:avLst/>
          </a:prstGeom>
          <a:solidFill>
            <a:schemeClr val="accent2"/>
          </a:solidFill>
          <a:ln w="12700">
            <a:miter lim="800000"/>
            <a:headEnd type="none" w="sm" len="sm"/>
            <a:tailEnd type="none" w="sm" len="sm"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de-DE" altLang="de-DE" b="1">
                <a:latin typeface="Arial" panose="020B0604020202020204" pitchFamily="34" charset="0"/>
              </a:rPr>
              <a:t>Wettbewerb+Leistungstransparenz</a:t>
            </a:r>
          </a:p>
        </p:txBody>
      </p:sp>
      <p:sp>
        <p:nvSpPr>
          <p:cNvPr id="9221" name="Rectangle 5">
            <a:extLst>
              <a:ext uri="{FF2B5EF4-FFF2-40B4-BE49-F238E27FC236}">
                <a16:creationId xmlns:a16="http://schemas.microsoft.com/office/drawing/2014/main" id="{C545ADB2-8697-6A44-9A22-6D38305D5D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3505200"/>
            <a:ext cx="5757863" cy="914400"/>
          </a:xfrm>
          <a:prstGeom prst="rect">
            <a:avLst/>
          </a:prstGeom>
          <a:solidFill>
            <a:schemeClr val="accent2"/>
          </a:solidFill>
          <a:ln w="12700">
            <a:miter lim="800000"/>
            <a:headEnd type="none" w="sm" len="sm"/>
            <a:tailEnd type="none" w="sm" len="sm"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de-DE" altLang="de-DE" b="1">
                <a:latin typeface="Arial" panose="020B0604020202020204" pitchFamily="34" charset="0"/>
              </a:rPr>
              <a:t>Die Macht der Nachfrage</a:t>
            </a:r>
          </a:p>
        </p:txBody>
      </p:sp>
      <p:sp>
        <p:nvSpPr>
          <p:cNvPr id="9222" name="Rectangle 6">
            <a:extLst>
              <a:ext uri="{FF2B5EF4-FFF2-40B4-BE49-F238E27FC236}">
                <a16:creationId xmlns:a16="http://schemas.microsoft.com/office/drawing/2014/main" id="{06B6442D-EDC2-A64E-8FDA-74F6EBEEAC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4572000"/>
            <a:ext cx="5757863" cy="914400"/>
          </a:xfrm>
          <a:prstGeom prst="rect">
            <a:avLst/>
          </a:prstGeom>
          <a:solidFill>
            <a:schemeClr val="accent2"/>
          </a:solidFill>
          <a:ln w="12700">
            <a:miter lim="800000"/>
            <a:headEnd type="none" w="sm" len="sm"/>
            <a:tailEnd type="none" w="sm" len="sm"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de-DE" altLang="de-DE" b="1">
                <a:latin typeface="Arial" panose="020B0604020202020204" pitchFamily="34" charset="0"/>
              </a:rPr>
              <a:t>Entscheiden</a:t>
            </a:r>
          </a:p>
        </p:txBody>
      </p:sp>
      <p:sp>
        <p:nvSpPr>
          <p:cNvPr id="9225" name="Rectangle 9">
            <a:extLst>
              <a:ext uri="{FF2B5EF4-FFF2-40B4-BE49-F238E27FC236}">
                <a16:creationId xmlns:a16="http://schemas.microsoft.com/office/drawing/2014/main" id="{2F4B0DC3-46E8-104D-89B1-AC45F8CE51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5638800"/>
            <a:ext cx="5757863" cy="914400"/>
          </a:xfrm>
          <a:prstGeom prst="rect">
            <a:avLst/>
          </a:prstGeom>
          <a:solidFill>
            <a:schemeClr val="accent2"/>
          </a:solidFill>
          <a:ln w="12700">
            <a:miter lim="800000"/>
            <a:headEnd type="none" w="sm" len="sm"/>
            <a:tailEnd type="none" w="sm" len="sm"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de-DE" altLang="de-DE" b="1">
                <a:latin typeface="Arial" panose="020B0604020202020204" pitchFamily="34" charset="0"/>
              </a:rPr>
              <a:t>Wissenschaftliche Exzellenz</a:t>
            </a:r>
          </a:p>
        </p:txBody>
      </p:sp>
      <p:sp>
        <p:nvSpPr>
          <p:cNvPr id="9228" name="Oval 12">
            <a:extLst>
              <a:ext uri="{FF2B5EF4-FFF2-40B4-BE49-F238E27FC236}">
                <a16:creationId xmlns:a16="http://schemas.microsoft.com/office/drawing/2014/main" id="{4C60AA8F-16CA-1A45-A755-1360497B02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1371600"/>
            <a:ext cx="8569325" cy="5257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 sz="4000" b="1">
                <a:solidFill>
                  <a:srgbClr val="000000"/>
                </a:solidFill>
                <a:latin typeface="Arial" panose="020B0604020202020204" pitchFamily="34" charset="0"/>
              </a:rPr>
              <a:t>Vorsprung </a:t>
            </a:r>
          </a:p>
          <a:p>
            <a:pPr algn="ctr"/>
            <a:r>
              <a:rPr lang="de-DE" altLang="de-DE" sz="4000" b="1">
                <a:solidFill>
                  <a:srgbClr val="000000"/>
                </a:solidFill>
                <a:latin typeface="Arial" panose="020B0604020202020204" pitchFamily="34" charset="0"/>
              </a:rPr>
              <a:t>vor allen anderen Politikbereichen </a:t>
            </a:r>
          </a:p>
          <a:p>
            <a:pPr algn="ctr"/>
            <a:r>
              <a:rPr lang="de-DE" altLang="de-DE" sz="4000" b="1">
                <a:solidFill>
                  <a:srgbClr val="000000"/>
                </a:solidFill>
                <a:latin typeface="Arial" panose="020B0604020202020204" pitchFamily="34" charset="0"/>
              </a:rPr>
              <a:t>in Deutschland</a:t>
            </a:r>
          </a:p>
          <a:p>
            <a:pPr algn="ctr"/>
            <a:r>
              <a:rPr lang="de-DE" altLang="de-DE" sz="4000" b="1">
                <a:solidFill>
                  <a:srgbClr val="000000"/>
                </a:solidFill>
                <a:latin typeface="Arial" panose="020B0604020202020204" pitchFamily="34" charset="0"/>
              </a:rPr>
              <a:t>!!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animBg="1" autoUpdateAnimBg="0"/>
      <p:bldP spid="9220" grpId="0" animBg="1" autoUpdateAnimBg="0"/>
      <p:bldP spid="9221" grpId="0" animBg="1" autoUpdateAnimBg="0"/>
      <p:bldP spid="9222" grpId="0" animBg="1" autoUpdateAnimBg="0"/>
      <p:bldP spid="9225" grpId="0" animBg="1" autoUpdateAnimBg="0"/>
      <p:bldP spid="9228" grpId="0" animBg="1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B3E0CB5A-1D45-694D-86C2-CB0ABA832E6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2E15AA9-3CC2-534F-8BDA-9A628203E3B8}" type="slidenum">
              <a:rPr lang="en-US" altLang="de-DE"/>
              <a:pPr/>
              <a:t>20</a:t>
            </a:fld>
            <a:endParaRPr lang="en-US" altLang="de-DE">
              <a:latin typeface="Times New Roman" panose="02020603050405020304" pitchFamily="18" charset="0"/>
            </a:endParaRPr>
          </a:p>
        </p:txBody>
      </p:sp>
      <p:sp>
        <p:nvSpPr>
          <p:cNvPr id="33800" name="Rectangle 8">
            <a:extLst>
              <a:ext uri="{FF2B5EF4-FFF2-40B4-BE49-F238E27FC236}">
                <a16:creationId xmlns:a16="http://schemas.microsoft.com/office/drawing/2014/main" id="{5D755ED4-8B98-2046-BCBD-718EEEBFF4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de-DE" altLang="de-DE"/>
          </a:p>
        </p:txBody>
      </p:sp>
      <p:pic>
        <p:nvPicPr>
          <p:cNvPr id="33799" name="Picture 7">
            <a:extLst>
              <a:ext uri="{FF2B5EF4-FFF2-40B4-BE49-F238E27FC236}">
                <a16:creationId xmlns:a16="http://schemas.microsoft.com/office/drawing/2014/main" id="{E6B59D2C-BDB5-3542-9CC2-347D793F8DF8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1252538"/>
            <a:ext cx="8375650" cy="54165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AC21158A-2E7E-B142-8A6C-A946D4850C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5E526E-3337-7149-A90D-F18AECE4A054}" type="slidenum">
              <a:rPr lang="en-US" altLang="de-DE"/>
              <a:pPr/>
              <a:t>21</a:t>
            </a:fld>
            <a:endParaRPr lang="en-US" altLang="de-DE">
              <a:latin typeface="Times New Roman" panose="02020603050405020304" pitchFamily="18" charset="0"/>
            </a:endParaRPr>
          </a:p>
        </p:txBody>
      </p:sp>
      <p:sp>
        <p:nvSpPr>
          <p:cNvPr id="30722" name="Text Box 2">
            <a:extLst>
              <a:ext uri="{FF2B5EF4-FFF2-40B4-BE49-F238E27FC236}">
                <a16:creationId xmlns:a16="http://schemas.microsoft.com/office/drawing/2014/main" id="{25DB35CB-3263-4A49-AAB2-81AA5A002F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/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94488158-034B-E04C-B51F-DA2441A3C0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de-DE" altLang="de-DE"/>
          </a:p>
        </p:txBody>
      </p:sp>
      <p:pic>
        <p:nvPicPr>
          <p:cNvPr id="30728" name="Picture 8">
            <a:extLst>
              <a:ext uri="{FF2B5EF4-FFF2-40B4-BE49-F238E27FC236}">
                <a16:creationId xmlns:a16="http://schemas.microsoft.com/office/drawing/2014/main" id="{2B2D28F7-6A6A-C94E-8CD1-9E9E8608184B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650" y="1341438"/>
            <a:ext cx="7761288" cy="2105025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0729" name="Object 9">
            <a:extLst>
              <a:ext uri="{FF2B5EF4-FFF2-40B4-BE49-F238E27FC236}">
                <a16:creationId xmlns:a16="http://schemas.microsoft.com/office/drawing/2014/main" id="{340B600C-0CFC-3842-871B-27B741CD8026}"/>
              </a:ext>
            </a:extLst>
          </p:cNvPr>
          <p:cNvGraphicFramePr>
            <a:graphicFrameLocks noChangeAspect="1"/>
          </p:cNvGraphicFramePr>
          <p:nvPr>
            <p:ph sz="half" idx="2"/>
          </p:nvPr>
        </p:nvGraphicFramePr>
        <p:xfrm>
          <a:off x="755650" y="3716338"/>
          <a:ext cx="7777163" cy="1941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0" name="Photo Editor-Foto" r:id="rId5" imgW="22498050" imgH="5619750" progId="MSPhotoEd.3">
                  <p:embed/>
                </p:oleObj>
              </mc:Choice>
              <mc:Fallback>
                <p:oleObj name="Photo Editor-Foto" r:id="rId5" imgW="22498050" imgH="5619750" progId="MSPhotoEd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3716338"/>
                        <a:ext cx="7777163" cy="1941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EF9EFA89-1BF1-2A45-A385-E9205475BFE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8DD01B-E9DD-AD4A-9BB0-7B54B1295236}" type="slidenum">
              <a:rPr lang="en-US" altLang="de-DE"/>
              <a:pPr/>
              <a:t>3</a:t>
            </a:fld>
            <a:endParaRPr lang="en-US" altLang="de-DE">
              <a:latin typeface="Times New Roman" panose="02020603050405020304" pitchFamily="18" charset="0"/>
            </a:endParaRPr>
          </a:p>
        </p:txBody>
      </p:sp>
      <p:sp>
        <p:nvSpPr>
          <p:cNvPr id="10242" name="Text Box 2">
            <a:extLst>
              <a:ext uri="{FF2B5EF4-FFF2-40B4-BE49-F238E27FC236}">
                <a16:creationId xmlns:a16="http://schemas.microsoft.com/office/drawing/2014/main" id="{9227EB93-777F-1945-BE6D-2C327EF143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/>
          </a:p>
        </p:txBody>
      </p:sp>
      <p:sp>
        <p:nvSpPr>
          <p:cNvPr id="10243" name="Text Box 3">
            <a:extLst>
              <a:ext uri="{FF2B5EF4-FFF2-40B4-BE49-F238E27FC236}">
                <a16:creationId xmlns:a16="http://schemas.microsoft.com/office/drawing/2014/main" id="{7AF65AA1-4F42-6B45-A311-C953250E69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334000"/>
            <a:ext cx="8305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de-DE" altLang="de-DE" sz="4000" b="1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Herzlichen Glückwunsch!</a:t>
            </a:r>
            <a:endParaRPr lang="de-DE" altLang="de-DE" sz="5200" b="1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  <a:p>
            <a:pPr algn="ctr"/>
            <a:endParaRPr lang="de-DE" altLang="de-DE" sz="200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graphicFrame>
        <p:nvGraphicFramePr>
          <p:cNvPr id="10244" name="Object 4">
            <a:extLst>
              <a:ext uri="{FF2B5EF4-FFF2-40B4-BE49-F238E27FC236}">
                <a16:creationId xmlns:a16="http://schemas.microsoft.com/office/drawing/2014/main" id="{97A10A3A-F42E-5A43-A78A-C5FE336AD1D8}"/>
              </a:ext>
            </a:extLst>
          </p:cNvPr>
          <p:cNvGraphicFramePr>
            <a:graphicFrameLocks noChangeAspect="1"/>
          </p:cNvGraphicFramePr>
          <p:nvPr>
            <p:ph type="title"/>
          </p:nvPr>
        </p:nvGraphicFramePr>
        <p:xfrm>
          <a:off x="0" y="0"/>
          <a:ext cx="3965575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0" name="Photo Editor-Foto" r:id="rId4" imgW="22498050" imgH="5619750" progId="MSPhotoEd.3">
                  <p:embed/>
                </p:oleObj>
              </mc:Choice>
              <mc:Fallback>
                <p:oleObj name="Photo Editor-Foto" r:id="rId4" imgW="22498050" imgH="5619750" progId="MSPhotoEd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3965575" cy="99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49" name="Picture 9">
            <a:extLst>
              <a:ext uri="{FF2B5EF4-FFF2-40B4-BE49-F238E27FC236}">
                <a16:creationId xmlns:a16="http://schemas.microsoft.com/office/drawing/2014/main" id="{6D74987C-AADF-D84C-8049-860C0B50A583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988" y="2060575"/>
            <a:ext cx="7032625" cy="19065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liennummernplatzhalter 4">
            <a:extLst>
              <a:ext uri="{FF2B5EF4-FFF2-40B4-BE49-F238E27FC236}">
                <a16:creationId xmlns:a16="http://schemas.microsoft.com/office/drawing/2014/main" id="{E10FE2FD-FE65-7C4C-B97F-74AE3535483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387007E-883A-E248-A794-DB9D0C18CBF5}" type="slidenum">
              <a:rPr lang="en-US" altLang="de-DE"/>
              <a:pPr/>
              <a:t>4</a:t>
            </a:fld>
            <a:endParaRPr lang="en-US" altLang="de-DE">
              <a:latin typeface="Times New Roman" panose="02020603050405020304" pitchFamily="18" charset="0"/>
            </a:endParaRPr>
          </a:p>
        </p:txBody>
      </p:sp>
      <p:sp>
        <p:nvSpPr>
          <p:cNvPr id="12290" name="Text Box 2">
            <a:extLst>
              <a:ext uri="{FF2B5EF4-FFF2-40B4-BE49-F238E27FC236}">
                <a16:creationId xmlns:a16="http://schemas.microsoft.com/office/drawing/2014/main" id="{F1CA8357-B8EE-8847-93ED-AD953B9A4D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/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0B5C4CA6-7FA8-144E-8989-0B92512816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altLang="de-DE" b="1">
                <a:solidFill>
                  <a:schemeClr val="folHlink"/>
                </a:solidFill>
              </a:rPr>
              <a:t>Die Kriterien</a:t>
            </a:r>
            <a:endParaRPr lang="de-DE" altLang="de-DE">
              <a:solidFill>
                <a:schemeClr val="folHlink"/>
              </a:solidFill>
            </a:endParaRPr>
          </a:p>
        </p:txBody>
      </p:sp>
      <p:pic>
        <p:nvPicPr>
          <p:cNvPr id="12292" name="Picture 4">
            <a:extLst>
              <a:ext uri="{FF2B5EF4-FFF2-40B4-BE49-F238E27FC236}">
                <a16:creationId xmlns:a16="http://schemas.microsoft.com/office/drawing/2014/main" id="{AD7DD510-9D31-8544-ADE6-A4214F0002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9700" y="1143000"/>
            <a:ext cx="3881438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293" name="Object 5">
            <a:extLst>
              <a:ext uri="{FF2B5EF4-FFF2-40B4-BE49-F238E27FC236}">
                <a16:creationId xmlns:a16="http://schemas.microsoft.com/office/drawing/2014/main" id="{4D8E1A0D-4E55-EE49-BBF5-D7BA45368166}"/>
              </a:ext>
            </a:extLst>
          </p:cNvPr>
          <p:cNvGraphicFramePr>
            <a:graphicFrameLocks/>
          </p:cNvGraphicFramePr>
          <p:nvPr/>
        </p:nvGraphicFramePr>
        <p:xfrm>
          <a:off x="2489200" y="4806950"/>
          <a:ext cx="1908175" cy="190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5" name="Clip" r:id="rId5" imgW="1092200" imgH="1066800" progId="MS_ClipArt_Gallery.2">
                  <p:embed/>
                </p:oleObj>
              </mc:Choice>
              <mc:Fallback>
                <p:oleObj name="Clip" r:id="rId5" imgW="1092200" imgH="1066800" progId="MS_ClipArt_Gallery.2">
                  <p:embed/>
                  <p:pic>
                    <p:nvPicPr>
                      <p:cNvPr id="0" name="Object 5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9200" y="4806950"/>
                        <a:ext cx="1908175" cy="190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4" name="Object 6">
            <a:extLst>
              <a:ext uri="{FF2B5EF4-FFF2-40B4-BE49-F238E27FC236}">
                <a16:creationId xmlns:a16="http://schemas.microsoft.com/office/drawing/2014/main" id="{DADEF7C8-31EE-F24B-836F-1B87D9196889}"/>
              </a:ext>
            </a:extLst>
          </p:cNvPr>
          <p:cNvGraphicFramePr>
            <a:graphicFrameLocks/>
          </p:cNvGraphicFramePr>
          <p:nvPr/>
        </p:nvGraphicFramePr>
        <p:xfrm>
          <a:off x="5359400" y="4806950"/>
          <a:ext cx="1908175" cy="190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6" name="Clip" r:id="rId7" imgW="1092200" imgH="1066800" progId="MS_ClipArt_Gallery.2">
                  <p:embed/>
                </p:oleObj>
              </mc:Choice>
              <mc:Fallback>
                <p:oleObj name="Clip" r:id="rId7" imgW="1092200" imgH="1066800" progId="MS_ClipArt_Gallery.2">
                  <p:embed/>
                  <p:pic>
                    <p:nvPicPr>
                      <p:cNvPr id="0" name="Object 6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9400" y="4806950"/>
                        <a:ext cx="1908175" cy="190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5" name="Object 7">
            <a:extLst>
              <a:ext uri="{FF2B5EF4-FFF2-40B4-BE49-F238E27FC236}">
                <a16:creationId xmlns:a16="http://schemas.microsoft.com/office/drawing/2014/main" id="{4082F048-8DD3-C348-8731-1444EE79737B}"/>
              </a:ext>
            </a:extLst>
          </p:cNvPr>
          <p:cNvGraphicFramePr>
            <a:graphicFrameLocks/>
          </p:cNvGraphicFramePr>
          <p:nvPr/>
        </p:nvGraphicFramePr>
        <p:xfrm>
          <a:off x="6561138" y="2747963"/>
          <a:ext cx="1908175" cy="190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7" name="Clip" r:id="rId9" imgW="1092200" imgH="1066800" progId="MS_ClipArt_Gallery.2">
                  <p:embed/>
                </p:oleObj>
              </mc:Choice>
              <mc:Fallback>
                <p:oleObj name="Clip" r:id="rId9" imgW="1092200" imgH="1066800" progId="MS_ClipArt_Gallery.2">
                  <p:embed/>
                  <p:pic>
                    <p:nvPicPr>
                      <p:cNvPr id="0" name="Object 7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61138" y="2747963"/>
                        <a:ext cx="1908175" cy="190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6" name="Object 8">
            <a:extLst>
              <a:ext uri="{FF2B5EF4-FFF2-40B4-BE49-F238E27FC236}">
                <a16:creationId xmlns:a16="http://schemas.microsoft.com/office/drawing/2014/main" id="{6F098814-31E8-6346-B2D4-9D0638FBD637}"/>
              </a:ext>
            </a:extLst>
          </p:cNvPr>
          <p:cNvGraphicFramePr>
            <a:graphicFrameLocks/>
          </p:cNvGraphicFramePr>
          <p:nvPr/>
        </p:nvGraphicFramePr>
        <p:xfrm>
          <a:off x="6256338" y="571500"/>
          <a:ext cx="1908175" cy="190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8" name="Clip" r:id="rId11" imgW="1092200" imgH="1066800" progId="MS_ClipArt_Gallery.2">
                  <p:embed/>
                </p:oleObj>
              </mc:Choice>
              <mc:Fallback>
                <p:oleObj name="Clip" r:id="rId11" imgW="1092200" imgH="1066800" progId="MS_ClipArt_Gallery.2">
                  <p:embed/>
                  <p:pic>
                    <p:nvPicPr>
                      <p:cNvPr id="0" name="Object 8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6338" y="571500"/>
                        <a:ext cx="1908175" cy="190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7" name="Object 9">
            <a:extLst>
              <a:ext uri="{FF2B5EF4-FFF2-40B4-BE49-F238E27FC236}">
                <a16:creationId xmlns:a16="http://schemas.microsoft.com/office/drawing/2014/main" id="{957AC0F3-443A-C54C-BD71-911C59A15649}"/>
              </a:ext>
            </a:extLst>
          </p:cNvPr>
          <p:cNvGraphicFramePr>
            <a:graphicFrameLocks/>
          </p:cNvGraphicFramePr>
          <p:nvPr/>
        </p:nvGraphicFramePr>
        <p:xfrm>
          <a:off x="771525" y="2747963"/>
          <a:ext cx="1908175" cy="190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9" name="Clip" r:id="rId13" imgW="1092200" imgH="1066800" progId="MS_ClipArt_Gallery.2">
                  <p:embed/>
                </p:oleObj>
              </mc:Choice>
              <mc:Fallback>
                <p:oleObj name="Clip" r:id="rId13" imgW="1092200" imgH="1066800" progId="MS_ClipArt_Gallery.2">
                  <p:embed/>
                  <p:pic>
                    <p:nvPicPr>
                      <p:cNvPr id="0" name="Object 9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1525" y="2747963"/>
                        <a:ext cx="1908175" cy="190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8" name="Object 10">
            <a:extLst>
              <a:ext uri="{FF2B5EF4-FFF2-40B4-BE49-F238E27FC236}">
                <a16:creationId xmlns:a16="http://schemas.microsoft.com/office/drawing/2014/main" id="{982E9E74-19DC-C344-98E8-0843B44620D2}"/>
              </a:ext>
            </a:extLst>
          </p:cNvPr>
          <p:cNvGraphicFramePr>
            <a:graphicFrameLocks/>
          </p:cNvGraphicFramePr>
          <p:nvPr/>
        </p:nvGraphicFramePr>
        <p:xfrm>
          <a:off x="1041400" y="609600"/>
          <a:ext cx="1908175" cy="190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0" name="Clip" r:id="rId15" imgW="1092200" imgH="1066800" progId="MS_ClipArt_Gallery.2">
                  <p:embed/>
                </p:oleObj>
              </mc:Choice>
              <mc:Fallback>
                <p:oleObj name="Clip" r:id="rId15" imgW="1092200" imgH="1066800" progId="MS_ClipArt_Gallery.2">
                  <p:embed/>
                  <p:pic>
                    <p:nvPicPr>
                      <p:cNvPr id="0" name="Object 10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1400" y="609600"/>
                        <a:ext cx="1908175" cy="190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9" name="Object 11">
            <a:extLst>
              <a:ext uri="{FF2B5EF4-FFF2-40B4-BE49-F238E27FC236}">
                <a16:creationId xmlns:a16="http://schemas.microsoft.com/office/drawing/2014/main" id="{FD236708-52B6-2846-BE98-B5AB4155CE95}"/>
              </a:ext>
            </a:extLst>
          </p:cNvPr>
          <p:cNvGraphicFramePr>
            <a:graphicFrameLocks/>
          </p:cNvGraphicFramePr>
          <p:nvPr/>
        </p:nvGraphicFramePr>
        <p:xfrm>
          <a:off x="3683000" y="228600"/>
          <a:ext cx="1908175" cy="190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1" name="Clip" r:id="rId17" imgW="1092200" imgH="1066800" progId="MS_ClipArt_Gallery.2">
                  <p:embed/>
                </p:oleObj>
              </mc:Choice>
              <mc:Fallback>
                <p:oleObj name="Clip" r:id="rId17" imgW="1092200" imgH="1066800" progId="MS_ClipArt_Gallery.2">
                  <p:embed/>
                  <p:pic>
                    <p:nvPicPr>
                      <p:cNvPr id="0" name="Object 1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3000" y="228600"/>
                        <a:ext cx="1908175" cy="190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00" name="Rectangle 12">
            <a:extLst>
              <a:ext uri="{FF2B5EF4-FFF2-40B4-BE49-F238E27FC236}">
                <a16:creationId xmlns:a16="http://schemas.microsoft.com/office/drawing/2014/main" id="{63FE3E4D-C5A3-914C-BE5F-B89E8D3EE6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1981200"/>
            <a:ext cx="2514600" cy="990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de-DE" altLang="de-DE" sz="3000" b="1">
                <a:latin typeface="Arial" panose="020B0604020202020204" pitchFamily="34" charset="0"/>
              </a:rPr>
              <a:t>ganzheitlich</a:t>
            </a:r>
          </a:p>
        </p:txBody>
      </p:sp>
      <p:sp>
        <p:nvSpPr>
          <p:cNvPr id="12301" name="Rectangle 13">
            <a:extLst>
              <a:ext uri="{FF2B5EF4-FFF2-40B4-BE49-F238E27FC236}">
                <a16:creationId xmlns:a16="http://schemas.microsoft.com/office/drawing/2014/main" id="{158C607B-54E0-DC43-B1AC-3F6DCB0D2F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3429000"/>
            <a:ext cx="2514600" cy="990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de-DE" altLang="de-DE" sz="3000" b="1">
                <a:latin typeface="Arial" panose="020B0604020202020204" pitchFamily="34" charset="0"/>
              </a:rPr>
              <a:t>originell</a:t>
            </a:r>
          </a:p>
        </p:txBody>
      </p:sp>
      <p:sp>
        <p:nvSpPr>
          <p:cNvPr id="12302" name="Rectangle 14">
            <a:extLst>
              <a:ext uri="{FF2B5EF4-FFF2-40B4-BE49-F238E27FC236}">
                <a16:creationId xmlns:a16="http://schemas.microsoft.com/office/drawing/2014/main" id="{6601443D-62FA-8C41-8C04-39760DE2CE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4876800"/>
            <a:ext cx="4800600" cy="990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de-DE" altLang="de-DE" sz="3000" b="1">
                <a:latin typeface="Arial" panose="020B0604020202020204" pitchFamily="34" charset="0"/>
              </a:rPr>
              <a:t>erfolgreiche Umsetzung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8" dur="5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3" dur="5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8" dur="5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autoUpdateAnimBg="0"/>
      <p:bldP spid="12300" grpId="0" animBg="1" autoUpdateAnimBg="0"/>
      <p:bldP spid="12301" grpId="0" animBg="1" autoUpdateAnimBg="0"/>
      <p:bldP spid="12302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liennummernplatzhalter 4">
            <a:extLst>
              <a:ext uri="{FF2B5EF4-FFF2-40B4-BE49-F238E27FC236}">
                <a16:creationId xmlns:a16="http://schemas.microsoft.com/office/drawing/2014/main" id="{710AAA53-9908-8C4B-B76E-75E8E455F08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98806A-1BAA-F249-9815-334AAD1B0DF9}" type="slidenum">
              <a:rPr lang="en-US" altLang="de-DE"/>
              <a:pPr/>
              <a:t>5</a:t>
            </a:fld>
            <a:endParaRPr lang="en-US" altLang="de-DE">
              <a:latin typeface="Times New Roman" panose="02020603050405020304" pitchFamily="18" charset="0"/>
            </a:endParaRPr>
          </a:p>
        </p:txBody>
      </p:sp>
      <p:sp>
        <p:nvSpPr>
          <p:cNvPr id="41986" name="Text Box 2">
            <a:extLst>
              <a:ext uri="{FF2B5EF4-FFF2-40B4-BE49-F238E27FC236}">
                <a16:creationId xmlns:a16="http://schemas.microsoft.com/office/drawing/2014/main" id="{8723395F-9FBA-C24B-8D47-8149341D17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/>
          </a:p>
        </p:txBody>
      </p:sp>
      <p:pic>
        <p:nvPicPr>
          <p:cNvPr id="41988" name="Picture 4">
            <a:extLst>
              <a:ext uri="{FF2B5EF4-FFF2-40B4-BE49-F238E27FC236}">
                <a16:creationId xmlns:a16="http://schemas.microsoft.com/office/drawing/2014/main" id="{ECC09000-9A75-0742-A461-480E9DD020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9700" y="1143000"/>
            <a:ext cx="3881438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1989" name="Object 5">
            <a:extLst>
              <a:ext uri="{FF2B5EF4-FFF2-40B4-BE49-F238E27FC236}">
                <a16:creationId xmlns:a16="http://schemas.microsoft.com/office/drawing/2014/main" id="{12BA2FE1-FE24-0043-8213-1F5285CC0B57}"/>
              </a:ext>
            </a:extLst>
          </p:cNvPr>
          <p:cNvGraphicFramePr>
            <a:graphicFrameLocks/>
          </p:cNvGraphicFramePr>
          <p:nvPr/>
        </p:nvGraphicFramePr>
        <p:xfrm>
          <a:off x="2484438" y="4797425"/>
          <a:ext cx="1912937" cy="191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01" name="Clip" r:id="rId5" imgW="1092200" imgH="1066800" progId="MS_ClipArt_Gallery.2">
                  <p:embed/>
                </p:oleObj>
              </mc:Choice>
              <mc:Fallback>
                <p:oleObj name="Clip" r:id="rId5" imgW="1092200" imgH="1066800" progId="MS_ClipArt_Gallery.2">
                  <p:embed/>
                  <p:pic>
                    <p:nvPicPr>
                      <p:cNvPr id="0" name="Object 5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4438" y="4797425"/>
                        <a:ext cx="1912937" cy="191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90" name="Object 6">
            <a:extLst>
              <a:ext uri="{FF2B5EF4-FFF2-40B4-BE49-F238E27FC236}">
                <a16:creationId xmlns:a16="http://schemas.microsoft.com/office/drawing/2014/main" id="{BE8A8F64-C2D1-4D45-B06A-D0C36FD0A732}"/>
              </a:ext>
            </a:extLst>
          </p:cNvPr>
          <p:cNvGraphicFramePr>
            <a:graphicFrameLocks/>
          </p:cNvGraphicFramePr>
          <p:nvPr/>
        </p:nvGraphicFramePr>
        <p:xfrm>
          <a:off x="5359400" y="4806950"/>
          <a:ext cx="1908175" cy="190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02" name="Clip" r:id="rId7" imgW="1092200" imgH="1066800" progId="MS_ClipArt_Gallery.2">
                  <p:embed/>
                </p:oleObj>
              </mc:Choice>
              <mc:Fallback>
                <p:oleObj name="Clip" r:id="rId7" imgW="1092200" imgH="1066800" progId="MS_ClipArt_Gallery.2">
                  <p:embed/>
                  <p:pic>
                    <p:nvPicPr>
                      <p:cNvPr id="0" name="Object 6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9400" y="4806950"/>
                        <a:ext cx="1908175" cy="190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91" name="Object 7">
            <a:extLst>
              <a:ext uri="{FF2B5EF4-FFF2-40B4-BE49-F238E27FC236}">
                <a16:creationId xmlns:a16="http://schemas.microsoft.com/office/drawing/2014/main" id="{3F827D79-9918-E04D-B0B6-B6ABB80CD0E5}"/>
              </a:ext>
            </a:extLst>
          </p:cNvPr>
          <p:cNvGraphicFramePr>
            <a:graphicFrameLocks/>
          </p:cNvGraphicFramePr>
          <p:nvPr/>
        </p:nvGraphicFramePr>
        <p:xfrm>
          <a:off x="6561138" y="2747963"/>
          <a:ext cx="1908175" cy="190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03" name="Clip" r:id="rId9" imgW="1092200" imgH="1066800" progId="MS_ClipArt_Gallery.2">
                  <p:embed/>
                </p:oleObj>
              </mc:Choice>
              <mc:Fallback>
                <p:oleObj name="Clip" r:id="rId9" imgW="1092200" imgH="1066800" progId="MS_ClipArt_Gallery.2">
                  <p:embed/>
                  <p:pic>
                    <p:nvPicPr>
                      <p:cNvPr id="0" name="Object 7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61138" y="2747963"/>
                        <a:ext cx="1908175" cy="190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92" name="Object 8">
            <a:extLst>
              <a:ext uri="{FF2B5EF4-FFF2-40B4-BE49-F238E27FC236}">
                <a16:creationId xmlns:a16="http://schemas.microsoft.com/office/drawing/2014/main" id="{3272C743-1676-8E43-9766-082E5C4AEA77}"/>
              </a:ext>
            </a:extLst>
          </p:cNvPr>
          <p:cNvGraphicFramePr>
            <a:graphicFrameLocks/>
          </p:cNvGraphicFramePr>
          <p:nvPr/>
        </p:nvGraphicFramePr>
        <p:xfrm>
          <a:off x="6256338" y="571500"/>
          <a:ext cx="1908175" cy="190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04" name="Clip" r:id="rId11" imgW="1092200" imgH="1066800" progId="MS_ClipArt_Gallery.2">
                  <p:embed/>
                </p:oleObj>
              </mc:Choice>
              <mc:Fallback>
                <p:oleObj name="Clip" r:id="rId11" imgW="1092200" imgH="1066800" progId="MS_ClipArt_Gallery.2">
                  <p:embed/>
                  <p:pic>
                    <p:nvPicPr>
                      <p:cNvPr id="0" name="Object 8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6338" y="571500"/>
                        <a:ext cx="1908175" cy="190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93" name="Object 9">
            <a:extLst>
              <a:ext uri="{FF2B5EF4-FFF2-40B4-BE49-F238E27FC236}">
                <a16:creationId xmlns:a16="http://schemas.microsoft.com/office/drawing/2014/main" id="{E7FBBC9B-446E-E745-BAEC-E8F4AE78EA34}"/>
              </a:ext>
            </a:extLst>
          </p:cNvPr>
          <p:cNvGraphicFramePr>
            <a:graphicFrameLocks/>
          </p:cNvGraphicFramePr>
          <p:nvPr/>
        </p:nvGraphicFramePr>
        <p:xfrm>
          <a:off x="771525" y="2747963"/>
          <a:ext cx="1908175" cy="190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05" name="Clip" r:id="rId13" imgW="1092200" imgH="1066800" progId="MS_ClipArt_Gallery.2">
                  <p:embed/>
                </p:oleObj>
              </mc:Choice>
              <mc:Fallback>
                <p:oleObj name="Clip" r:id="rId13" imgW="1092200" imgH="1066800" progId="MS_ClipArt_Gallery.2">
                  <p:embed/>
                  <p:pic>
                    <p:nvPicPr>
                      <p:cNvPr id="0" name="Object 9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1525" y="2747963"/>
                        <a:ext cx="1908175" cy="190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94" name="Object 10">
            <a:extLst>
              <a:ext uri="{FF2B5EF4-FFF2-40B4-BE49-F238E27FC236}">
                <a16:creationId xmlns:a16="http://schemas.microsoft.com/office/drawing/2014/main" id="{B78A1C25-5C6A-734E-A1DB-08CFC5AFEBA4}"/>
              </a:ext>
            </a:extLst>
          </p:cNvPr>
          <p:cNvGraphicFramePr>
            <a:graphicFrameLocks/>
          </p:cNvGraphicFramePr>
          <p:nvPr/>
        </p:nvGraphicFramePr>
        <p:xfrm>
          <a:off x="1041400" y="609600"/>
          <a:ext cx="1908175" cy="190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06" name="Clip" r:id="rId15" imgW="1092200" imgH="1066800" progId="MS_ClipArt_Gallery.2">
                  <p:embed/>
                </p:oleObj>
              </mc:Choice>
              <mc:Fallback>
                <p:oleObj name="Clip" r:id="rId15" imgW="1092200" imgH="1066800" progId="MS_ClipArt_Gallery.2">
                  <p:embed/>
                  <p:pic>
                    <p:nvPicPr>
                      <p:cNvPr id="0" name="Object 10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1400" y="609600"/>
                        <a:ext cx="1908175" cy="190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95" name="Object 11">
            <a:extLst>
              <a:ext uri="{FF2B5EF4-FFF2-40B4-BE49-F238E27FC236}">
                <a16:creationId xmlns:a16="http://schemas.microsoft.com/office/drawing/2014/main" id="{9F719869-596E-DC49-B79D-2D948CEF7E9A}"/>
              </a:ext>
            </a:extLst>
          </p:cNvPr>
          <p:cNvGraphicFramePr>
            <a:graphicFrameLocks/>
          </p:cNvGraphicFramePr>
          <p:nvPr/>
        </p:nvGraphicFramePr>
        <p:xfrm>
          <a:off x="3683000" y="228600"/>
          <a:ext cx="1908175" cy="190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07" name="Clip" r:id="rId17" imgW="1092200" imgH="1066800" progId="MS_ClipArt_Gallery.2">
                  <p:embed/>
                </p:oleObj>
              </mc:Choice>
              <mc:Fallback>
                <p:oleObj name="Clip" r:id="rId17" imgW="1092200" imgH="1066800" progId="MS_ClipArt_Gallery.2">
                  <p:embed/>
                  <p:pic>
                    <p:nvPicPr>
                      <p:cNvPr id="0" name="Object 1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3000" y="228600"/>
                        <a:ext cx="1908175" cy="190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19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419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419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419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419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50289E-6 L -0.26997 -0.69549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07" y="-347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5">
            <a:extLst>
              <a:ext uri="{FF2B5EF4-FFF2-40B4-BE49-F238E27FC236}">
                <a16:creationId xmlns:a16="http://schemas.microsoft.com/office/drawing/2014/main" id="{A0451E90-2291-F344-B866-7496702EAF1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F1C6EE-8E57-5440-A3C8-286967004707}" type="slidenum">
              <a:rPr lang="en-US" altLang="de-DE"/>
              <a:pPr/>
              <a:t>6</a:t>
            </a:fld>
            <a:endParaRPr lang="en-US" altLang="de-DE">
              <a:latin typeface="Times New Roman" panose="02020603050405020304" pitchFamily="18" charset="0"/>
            </a:endParaRPr>
          </a:p>
        </p:txBody>
      </p:sp>
      <p:sp>
        <p:nvSpPr>
          <p:cNvPr id="14357" name="Rectangle 21">
            <a:extLst>
              <a:ext uri="{FF2B5EF4-FFF2-40B4-BE49-F238E27FC236}">
                <a16:creationId xmlns:a16="http://schemas.microsoft.com/office/drawing/2014/main" id="{093AA194-DC6B-414D-B8B9-64CF81B8FA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4300" y="1268413"/>
            <a:ext cx="5040313" cy="4895850"/>
          </a:xfrm>
          <a:prstGeom prst="rect">
            <a:avLst/>
          </a:prstGeom>
          <a:solidFill>
            <a:srgbClr val="DDDDDD"/>
          </a:solidFill>
          <a:ln w="9525">
            <a:solidFill>
              <a:srgbClr val="DDDDDD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 altLang="de-DE">
              <a:solidFill>
                <a:schemeClr val="bg1"/>
              </a:solidFill>
            </a:endParaRPr>
          </a:p>
        </p:txBody>
      </p:sp>
      <p:sp>
        <p:nvSpPr>
          <p:cNvPr id="14338" name="Text Box 2">
            <a:extLst>
              <a:ext uri="{FF2B5EF4-FFF2-40B4-BE49-F238E27FC236}">
                <a16:creationId xmlns:a16="http://schemas.microsoft.com/office/drawing/2014/main" id="{8C79B301-5E56-354B-8ED5-B0FB4D765A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/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5D306F8A-27F3-F04E-ABDD-62C8519A58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altLang="de-DE" b="1">
                <a:solidFill>
                  <a:schemeClr val="folHlink"/>
                </a:solidFill>
              </a:rPr>
              <a:t>Autonomie</a:t>
            </a:r>
            <a:endParaRPr lang="de-DE" altLang="de-DE">
              <a:solidFill>
                <a:schemeClr val="folHlink"/>
              </a:solidFill>
            </a:endParaRPr>
          </a:p>
        </p:txBody>
      </p:sp>
      <p:sp>
        <p:nvSpPr>
          <p:cNvPr id="14346" name="Rectangle 10">
            <a:extLst>
              <a:ext uri="{FF2B5EF4-FFF2-40B4-BE49-F238E27FC236}">
                <a16:creationId xmlns:a16="http://schemas.microsoft.com/office/drawing/2014/main" id="{1413078B-B479-A14F-9E24-87D5F1A46F23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067175" y="1295400"/>
            <a:ext cx="4752975" cy="4725988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de-DE" altLang="de-DE" sz="2400" b="1">
                <a:solidFill>
                  <a:schemeClr val="folHlink"/>
                </a:solidFill>
              </a:rPr>
              <a:t>Bildung von kollegialer Hochschulleitung und Hochschulrat</a:t>
            </a:r>
          </a:p>
          <a:p>
            <a:pPr>
              <a:lnSpc>
                <a:spcPct val="85000"/>
              </a:lnSpc>
            </a:pPr>
            <a:r>
              <a:rPr lang="de-DE" altLang="de-DE" sz="2400" b="1">
                <a:solidFill>
                  <a:schemeClr val="folHlink"/>
                </a:solidFill>
              </a:rPr>
              <a:t>strikte Trennung legislativer und exekutiver Aufgaben</a:t>
            </a:r>
          </a:p>
          <a:p>
            <a:pPr>
              <a:lnSpc>
                <a:spcPct val="85000"/>
              </a:lnSpc>
            </a:pPr>
            <a:r>
              <a:rPr lang="de-DE" altLang="de-DE" sz="2400" b="1">
                <a:solidFill>
                  <a:schemeClr val="folHlink"/>
                </a:solidFill>
              </a:rPr>
              <a:t>Neuorganisation der Fachbereiche</a:t>
            </a:r>
          </a:p>
          <a:p>
            <a:pPr>
              <a:lnSpc>
                <a:spcPct val="85000"/>
              </a:lnSpc>
            </a:pPr>
            <a:r>
              <a:rPr lang="de-DE" altLang="de-DE" sz="2400" b="1">
                <a:solidFill>
                  <a:schemeClr val="folHlink"/>
                </a:solidFill>
              </a:rPr>
              <a:t>intensive Beschäftigung mit Strategiefragen (Workshop der Hochschulleitung, Klausur mit Fachbereichen) </a:t>
            </a:r>
          </a:p>
          <a:p>
            <a:pPr>
              <a:lnSpc>
                <a:spcPct val="85000"/>
              </a:lnSpc>
            </a:pPr>
            <a:r>
              <a:rPr lang="de-DE" altLang="de-DE" sz="2400" b="1">
                <a:solidFill>
                  <a:schemeClr val="folHlink"/>
                </a:solidFill>
              </a:rPr>
              <a:t>Zielvereinbarungen zwischen Hochschulleitung und Fachbereichen</a:t>
            </a:r>
          </a:p>
          <a:p>
            <a:pPr>
              <a:lnSpc>
                <a:spcPct val="85000"/>
              </a:lnSpc>
            </a:pPr>
            <a:endParaRPr lang="de-DE" altLang="de-DE" sz="2400" b="1">
              <a:solidFill>
                <a:schemeClr val="folHlink"/>
              </a:solidFill>
            </a:endParaRPr>
          </a:p>
          <a:p>
            <a:pPr>
              <a:lnSpc>
                <a:spcPct val="85000"/>
              </a:lnSpc>
            </a:pPr>
            <a:endParaRPr lang="de-DE" altLang="de-DE" sz="2400" b="1">
              <a:solidFill>
                <a:schemeClr val="folHlink"/>
              </a:solidFill>
            </a:endParaRPr>
          </a:p>
        </p:txBody>
      </p:sp>
      <p:graphicFrame>
        <p:nvGraphicFramePr>
          <p:cNvPr id="14359" name="Object 23">
            <a:extLst>
              <a:ext uri="{FF2B5EF4-FFF2-40B4-BE49-F238E27FC236}">
                <a16:creationId xmlns:a16="http://schemas.microsoft.com/office/drawing/2014/main" id="{F6C193D5-CB86-0840-BFBA-68C8DA80EA13}"/>
              </a:ext>
            </a:extLst>
          </p:cNvPr>
          <p:cNvGraphicFramePr>
            <a:graphicFrameLocks/>
          </p:cNvGraphicFramePr>
          <p:nvPr>
            <p:ph sz="half" idx="1"/>
          </p:nvPr>
        </p:nvGraphicFramePr>
        <p:xfrm>
          <a:off x="0" y="0"/>
          <a:ext cx="1835150" cy="184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0" name="Clip" r:id="rId4" imgW="1092200" imgH="1066800" progId="MS_ClipArt_Gallery.2">
                  <p:embed/>
                </p:oleObj>
              </mc:Choice>
              <mc:Fallback>
                <p:oleObj name="Clip" r:id="rId4" imgW="1092200" imgH="1066800" progId="MS_ClipArt_Gallery.2">
                  <p:embed/>
                  <p:pic>
                    <p:nvPicPr>
                      <p:cNvPr id="0" name="Object 23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835150" cy="1844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4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4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43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43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43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43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57" grpId="0" animBg="1"/>
      <p:bldP spid="14339" grpId="0"/>
      <p:bldP spid="1434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liennummernplatzhalter 4">
            <a:extLst>
              <a:ext uri="{FF2B5EF4-FFF2-40B4-BE49-F238E27FC236}">
                <a16:creationId xmlns:a16="http://schemas.microsoft.com/office/drawing/2014/main" id="{CD87BE1C-1034-CA43-9EBE-F0E3D96FC0A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842CC9-3546-A44C-9F5A-A38EF431E936}" type="slidenum">
              <a:rPr lang="en-US" altLang="de-DE"/>
              <a:pPr/>
              <a:t>7</a:t>
            </a:fld>
            <a:endParaRPr lang="en-US" altLang="de-DE">
              <a:latin typeface="Times New Roman" panose="02020603050405020304" pitchFamily="18" charset="0"/>
            </a:endParaRPr>
          </a:p>
        </p:txBody>
      </p:sp>
      <p:sp>
        <p:nvSpPr>
          <p:cNvPr id="44034" name="Text Box 2">
            <a:extLst>
              <a:ext uri="{FF2B5EF4-FFF2-40B4-BE49-F238E27FC236}">
                <a16:creationId xmlns:a16="http://schemas.microsoft.com/office/drawing/2014/main" id="{97022AFA-11C2-0A4C-9CFB-03AE8F0E94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/>
          </a:p>
        </p:txBody>
      </p:sp>
      <p:pic>
        <p:nvPicPr>
          <p:cNvPr id="44036" name="Picture 4">
            <a:extLst>
              <a:ext uri="{FF2B5EF4-FFF2-40B4-BE49-F238E27FC236}">
                <a16:creationId xmlns:a16="http://schemas.microsoft.com/office/drawing/2014/main" id="{43A9D5A5-5C46-BD44-B7EA-2FE05BD98C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9700" y="1143000"/>
            <a:ext cx="3881438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4037" name="Object 5">
            <a:extLst>
              <a:ext uri="{FF2B5EF4-FFF2-40B4-BE49-F238E27FC236}">
                <a16:creationId xmlns:a16="http://schemas.microsoft.com/office/drawing/2014/main" id="{B97B5E38-113D-C34D-921F-88A2C97FDEC8}"/>
              </a:ext>
            </a:extLst>
          </p:cNvPr>
          <p:cNvGraphicFramePr>
            <a:graphicFrameLocks/>
          </p:cNvGraphicFramePr>
          <p:nvPr/>
        </p:nvGraphicFramePr>
        <p:xfrm>
          <a:off x="2484438" y="4797425"/>
          <a:ext cx="1912937" cy="191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5" name="Clip" r:id="rId5" imgW="1092200" imgH="1066800" progId="MS_ClipArt_Gallery.2">
                  <p:embed/>
                </p:oleObj>
              </mc:Choice>
              <mc:Fallback>
                <p:oleObj name="Clip" r:id="rId5" imgW="1092200" imgH="1066800" progId="MS_ClipArt_Gallery.2">
                  <p:embed/>
                  <p:pic>
                    <p:nvPicPr>
                      <p:cNvPr id="0" name="Object 5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4438" y="4797425"/>
                        <a:ext cx="1912937" cy="191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8" name="Object 6">
            <a:extLst>
              <a:ext uri="{FF2B5EF4-FFF2-40B4-BE49-F238E27FC236}">
                <a16:creationId xmlns:a16="http://schemas.microsoft.com/office/drawing/2014/main" id="{F424DE83-C210-1F4F-980F-C30BBCCA4F9A}"/>
              </a:ext>
            </a:extLst>
          </p:cNvPr>
          <p:cNvGraphicFramePr>
            <a:graphicFrameLocks/>
          </p:cNvGraphicFramePr>
          <p:nvPr/>
        </p:nvGraphicFramePr>
        <p:xfrm>
          <a:off x="5359400" y="4806950"/>
          <a:ext cx="1908175" cy="190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6" name="Clip" r:id="rId7" imgW="1092200" imgH="1066800" progId="MS_ClipArt_Gallery.2">
                  <p:embed/>
                </p:oleObj>
              </mc:Choice>
              <mc:Fallback>
                <p:oleObj name="Clip" r:id="rId7" imgW="1092200" imgH="1066800" progId="MS_ClipArt_Gallery.2">
                  <p:embed/>
                  <p:pic>
                    <p:nvPicPr>
                      <p:cNvPr id="0" name="Object 6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9400" y="4806950"/>
                        <a:ext cx="1908175" cy="190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9" name="Object 7">
            <a:extLst>
              <a:ext uri="{FF2B5EF4-FFF2-40B4-BE49-F238E27FC236}">
                <a16:creationId xmlns:a16="http://schemas.microsoft.com/office/drawing/2014/main" id="{24E441AE-87D6-F64D-ACB0-32812953E873}"/>
              </a:ext>
            </a:extLst>
          </p:cNvPr>
          <p:cNvGraphicFramePr>
            <a:graphicFrameLocks/>
          </p:cNvGraphicFramePr>
          <p:nvPr/>
        </p:nvGraphicFramePr>
        <p:xfrm>
          <a:off x="6561138" y="2747963"/>
          <a:ext cx="1908175" cy="190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7" name="Clip" r:id="rId9" imgW="1092200" imgH="1066800" progId="MS_ClipArt_Gallery.2">
                  <p:embed/>
                </p:oleObj>
              </mc:Choice>
              <mc:Fallback>
                <p:oleObj name="Clip" r:id="rId9" imgW="1092200" imgH="1066800" progId="MS_ClipArt_Gallery.2">
                  <p:embed/>
                  <p:pic>
                    <p:nvPicPr>
                      <p:cNvPr id="0" name="Object 7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61138" y="2747963"/>
                        <a:ext cx="1908175" cy="190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40" name="Object 8">
            <a:extLst>
              <a:ext uri="{FF2B5EF4-FFF2-40B4-BE49-F238E27FC236}">
                <a16:creationId xmlns:a16="http://schemas.microsoft.com/office/drawing/2014/main" id="{5F0810D0-154A-F046-80D0-7386F718EC1B}"/>
              </a:ext>
            </a:extLst>
          </p:cNvPr>
          <p:cNvGraphicFramePr>
            <a:graphicFrameLocks/>
          </p:cNvGraphicFramePr>
          <p:nvPr/>
        </p:nvGraphicFramePr>
        <p:xfrm>
          <a:off x="6256338" y="571500"/>
          <a:ext cx="1908175" cy="190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8" name="Clip" r:id="rId11" imgW="1092200" imgH="1066800" progId="MS_ClipArt_Gallery.2">
                  <p:embed/>
                </p:oleObj>
              </mc:Choice>
              <mc:Fallback>
                <p:oleObj name="Clip" r:id="rId11" imgW="1092200" imgH="1066800" progId="MS_ClipArt_Gallery.2">
                  <p:embed/>
                  <p:pic>
                    <p:nvPicPr>
                      <p:cNvPr id="0" name="Object 8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6338" y="571500"/>
                        <a:ext cx="1908175" cy="190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41" name="Object 9">
            <a:extLst>
              <a:ext uri="{FF2B5EF4-FFF2-40B4-BE49-F238E27FC236}">
                <a16:creationId xmlns:a16="http://schemas.microsoft.com/office/drawing/2014/main" id="{D8D048B8-9364-4C45-906D-C1F2D0F0B80C}"/>
              </a:ext>
            </a:extLst>
          </p:cNvPr>
          <p:cNvGraphicFramePr>
            <a:graphicFrameLocks/>
          </p:cNvGraphicFramePr>
          <p:nvPr/>
        </p:nvGraphicFramePr>
        <p:xfrm>
          <a:off x="771525" y="2747963"/>
          <a:ext cx="1908175" cy="190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9" name="Clip" r:id="rId13" imgW="1092200" imgH="1066800" progId="MS_ClipArt_Gallery.2">
                  <p:embed/>
                </p:oleObj>
              </mc:Choice>
              <mc:Fallback>
                <p:oleObj name="Clip" r:id="rId13" imgW="1092200" imgH="1066800" progId="MS_ClipArt_Gallery.2">
                  <p:embed/>
                  <p:pic>
                    <p:nvPicPr>
                      <p:cNvPr id="0" name="Object 9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1525" y="2747963"/>
                        <a:ext cx="1908175" cy="190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42" name="Object 10">
            <a:extLst>
              <a:ext uri="{FF2B5EF4-FFF2-40B4-BE49-F238E27FC236}">
                <a16:creationId xmlns:a16="http://schemas.microsoft.com/office/drawing/2014/main" id="{7B1DF05C-0FC8-7C4B-B45C-118F428FDA2F}"/>
              </a:ext>
            </a:extLst>
          </p:cNvPr>
          <p:cNvGraphicFramePr>
            <a:graphicFrameLocks/>
          </p:cNvGraphicFramePr>
          <p:nvPr/>
        </p:nvGraphicFramePr>
        <p:xfrm>
          <a:off x="1041400" y="609600"/>
          <a:ext cx="1908175" cy="190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50" name="Clip" r:id="rId15" imgW="1092200" imgH="1066800" progId="MS_ClipArt_Gallery.2">
                  <p:embed/>
                </p:oleObj>
              </mc:Choice>
              <mc:Fallback>
                <p:oleObj name="Clip" r:id="rId15" imgW="1092200" imgH="1066800" progId="MS_ClipArt_Gallery.2">
                  <p:embed/>
                  <p:pic>
                    <p:nvPicPr>
                      <p:cNvPr id="0" name="Object 10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1400" y="609600"/>
                        <a:ext cx="1908175" cy="190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43" name="Object 11">
            <a:extLst>
              <a:ext uri="{FF2B5EF4-FFF2-40B4-BE49-F238E27FC236}">
                <a16:creationId xmlns:a16="http://schemas.microsoft.com/office/drawing/2014/main" id="{63C98192-2FDA-0845-ACE7-162270DC94C2}"/>
              </a:ext>
            </a:extLst>
          </p:cNvPr>
          <p:cNvGraphicFramePr>
            <a:graphicFrameLocks/>
          </p:cNvGraphicFramePr>
          <p:nvPr/>
        </p:nvGraphicFramePr>
        <p:xfrm>
          <a:off x="3683000" y="228600"/>
          <a:ext cx="1908175" cy="190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51" name="Clip" r:id="rId17" imgW="1092200" imgH="1066800" progId="MS_ClipArt_Gallery.2">
                  <p:embed/>
                </p:oleObj>
              </mc:Choice>
              <mc:Fallback>
                <p:oleObj name="Clip" r:id="rId17" imgW="1092200" imgH="1066800" progId="MS_ClipArt_Gallery.2">
                  <p:embed/>
                  <p:pic>
                    <p:nvPicPr>
                      <p:cNvPr id="0" name="Object 1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3000" y="228600"/>
                        <a:ext cx="1908175" cy="190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40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440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440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440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33526E-6 L -0.40087 -0.0293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440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52" y="-14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5">
            <a:extLst>
              <a:ext uri="{FF2B5EF4-FFF2-40B4-BE49-F238E27FC236}">
                <a16:creationId xmlns:a16="http://schemas.microsoft.com/office/drawing/2014/main" id="{D432EB12-3C09-8A4E-B4D9-ED48BC6BBC5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B901E6A-21D8-5045-A07C-0ACFE752C824}" type="slidenum">
              <a:rPr lang="en-US" altLang="de-DE"/>
              <a:pPr/>
              <a:t>8</a:t>
            </a:fld>
            <a:endParaRPr lang="en-US" altLang="de-DE">
              <a:latin typeface="Times New Roman" panose="02020603050405020304" pitchFamily="18" charset="0"/>
            </a:endParaRPr>
          </a:p>
        </p:txBody>
      </p:sp>
      <p:sp>
        <p:nvSpPr>
          <p:cNvPr id="16401" name="Rectangle 17">
            <a:extLst>
              <a:ext uri="{FF2B5EF4-FFF2-40B4-BE49-F238E27FC236}">
                <a16:creationId xmlns:a16="http://schemas.microsoft.com/office/drawing/2014/main" id="{6BB88C7A-E0B7-E848-93BE-DC98BB5A94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4300" y="1268413"/>
            <a:ext cx="5040313" cy="5329237"/>
          </a:xfrm>
          <a:prstGeom prst="rect">
            <a:avLst/>
          </a:prstGeom>
          <a:solidFill>
            <a:srgbClr val="DDDDDD"/>
          </a:solidFill>
          <a:ln w="9525">
            <a:solidFill>
              <a:srgbClr val="DDDDDD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 altLang="de-DE">
              <a:solidFill>
                <a:schemeClr val="bg1"/>
              </a:solidFill>
            </a:endParaRPr>
          </a:p>
        </p:txBody>
      </p:sp>
      <p:sp>
        <p:nvSpPr>
          <p:cNvPr id="16386" name="Text Box 2">
            <a:extLst>
              <a:ext uri="{FF2B5EF4-FFF2-40B4-BE49-F238E27FC236}">
                <a16:creationId xmlns:a16="http://schemas.microsoft.com/office/drawing/2014/main" id="{702F7428-9F1F-214A-A89C-EC39C846F0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/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C7A85361-0CDF-4C47-8D67-A1FED00260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1188" y="0"/>
            <a:ext cx="7391400" cy="990600"/>
          </a:xfrm>
        </p:spPr>
        <p:txBody>
          <a:bodyPr/>
          <a:lstStyle/>
          <a:p>
            <a:pPr algn="ctr"/>
            <a:r>
              <a:rPr lang="de-DE" altLang="de-DE" b="1">
                <a:solidFill>
                  <a:schemeClr val="folHlink"/>
                </a:solidFill>
              </a:rPr>
              <a:t>Wissenschaftlichkeit</a:t>
            </a:r>
            <a:endParaRPr lang="de-DE" altLang="de-DE">
              <a:solidFill>
                <a:schemeClr val="folHlink"/>
              </a:solidFill>
            </a:endParaRPr>
          </a:p>
        </p:txBody>
      </p:sp>
      <p:sp>
        <p:nvSpPr>
          <p:cNvPr id="16398" name="Rectangle 14">
            <a:extLst>
              <a:ext uri="{FF2B5EF4-FFF2-40B4-BE49-F238E27FC236}">
                <a16:creationId xmlns:a16="http://schemas.microsoft.com/office/drawing/2014/main" id="{437E882B-8145-D645-9E6B-3479D44C80E7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3851275" y="1295400"/>
            <a:ext cx="5064125" cy="51577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de-DE" sz="2200" b="1">
                <a:solidFill>
                  <a:schemeClr val="folHlink"/>
                </a:solidFill>
              </a:rPr>
              <a:t>systematisches Vorgehen bei Evaluation u. Akkreditierung</a:t>
            </a:r>
          </a:p>
          <a:p>
            <a:pPr>
              <a:lnSpc>
                <a:spcPct val="90000"/>
              </a:lnSpc>
            </a:pPr>
            <a:r>
              <a:rPr lang="de-DE" altLang="de-DE" sz="2200" b="1">
                <a:solidFill>
                  <a:schemeClr val="folHlink"/>
                </a:solidFill>
              </a:rPr>
              <a:t>Qualitätssicherung durch Studierendenbefragung und Lehrberichte, bes. in B-Studg.</a:t>
            </a:r>
          </a:p>
          <a:p>
            <a:pPr>
              <a:lnSpc>
                <a:spcPct val="90000"/>
              </a:lnSpc>
            </a:pPr>
            <a:r>
              <a:rPr lang="de-DE" altLang="de-DE" sz="2200" b="1">
                <a:solidFill>
                  <a:schemeClr val="folHlink"/>
                </a:solidFill>
              </a:rPr>
              <a:t>zahlreiche Kooperationen mit Universitäten (v.a. Heidelberg und Mannheim)</a:t>
            </a:r>
          </a:p>
          <a:p>
            <a:pPr>
              <a:lnSpc>
                <a:spcPct val="90000"/>
              </a:lnSpc>
            </a:pPr>
            <a:r>
              <a:rPr lang="de-DE" altLang="de-DE" sz="2200" b="1">
                <a:solidFill>
                  <a:schemeClr val="folHlink"/>
                </a:solidFill>
              </a:rPr>
              <a:t>Forschungsstärke (Beteiligung an Grad.kolleg, zahlreiche Projekte, hohe Fördersummen)</a:t>
            </a:r>
          </a:p>
          <a:p>
            <a:pPr>
              <a:lnSpc>
                <a:spcPct val="90000"/>
              </a:lnSpc>
            </a:pPr>
            <a:r>
              <a:rPr lang="de-DE" altLang="de-DE" sz="2200" b="1">
                <a:solidFill>
                  <a:schemeClr val="folHlink"/>
                </a:solidFill>
              </a:rPr>
              <a:t>Stiftungsprofessuren</a:t>
            </a:r>
          </a:p>
          <a:p>
            <a:pPr>
              <a:lnSpc>
                <a:spcPct val="90000"/>
              </a:lnSpc>
            </a:pPr>
            <a:r>
              <a:rPr lang="de-DE" altLang="de-DE" sz="2200" b="1">
                <a:solidFill>
                  <a:schemeClr val="folHlink"/>
                </a:solidFill>
              </a:rPr>
              <a:t>Spitzenstellung bei Doktoranden und Promotionen im FH-Bereich</a:t>
            </a:r>
          </a:p>
        </p:txBody>
      </p:sp>
      <p:graphicFrame>
        <p:nvGraphicFramePr>
          <p:cNvPr id="16403" name="Object 19">
            <a:extLst>
              <a:ext uri="{FF2B5EF4-FFF2-40B4-BE49-F238E27FC236}">
                <a16:creationId xmlns:a16="http://schemas.microsoft.com/office/drawing/2014/main" id="{C533CEE6-A2EE-D241-BDFB-1D1D5ABD2BB0}"/>
              </a:ext>
            </a:extLst>
          </p:cNvPr>
          <p:cNvGraphicFramePr>
            <a:graphicFrameLocks/>
          </p:cNvGraphicFramePr>
          <p:nvPr>
            <p:ph sz="half" idx="1"/>
          </p:nvPr>
        </p:nvGraphicFramePr>
        <p:xfrm>
          <a:off x="0" y="0"/>
          <a:ext cx="1835150" cy="177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4" name="Clip" r:id="rId4" imgW="1092200" imgH="1066800" progId="MS_ClipArt_Gallery.2">
                  <p:embed/>
                </p:oleObj>
              </mc:Choice>
              <mc:Fallback>
                <p:oleObj name="Clip" r:id="rId4" imgW="1092200" imgH="1066800" progId="MS_ClipArt_Gallery.2">
                  <p:embed/>
                  <p:pic>
                    <p:nvPicPr>
                      <p:cNvPr id="0" name="Object 19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835150" cy="1773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6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63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63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63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63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63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163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01" grpId="0" animBg="1"/>
      <p:bldP spid="16387" grpId="0"/>
      <p:bldP spid="16398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liennummernplatzhalter 4">
            <a:extLst>
              <a:ext uri="{FF2B5EF4-FFF2-40B4-BE49-F238E27FC236}">
                <a16:creationId xmlns:a16="http://schemas.microsoft.com/office/drawing/2014/main" id="{0819B410-4BFE-654C-A75C-DE7ED8DD6FA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75A530-1B4B-324C-B94A-5089BC38DEA9}" type="slidenum">
              <a:rPr lang="en-US" altLang="de-DE"/>
              <a:pPr/>
              <a:t>9</a:t>
            </a:fld>
            <a:endParaRPr lang="en-US" altLang="de-DE">
              <a:latin typeface="Times New Roman" panose="02020603050405020304" pitchFamily="18" charset="0"/>
            </a:endParaRPr>
          </a:p>
        </p:txBody>
      </p:sp>
      <p:sp>
        <p:nvSpPr>
          <p:cNvPr id="46082" name="Text Box 2">
            <a:extLst>
              <a:ext uri="{FF2B5EF4-FFF2-40B4-BE49-F238E27FC236}">
                <a16:creationId xmlns:a16="http://schemas.microsoft.com/office/drawing/2014/main" id="{5A53E2C2-BE6D-9B47-B46B-A4DA30C8DC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/>
          </a:p>
        </p:txBody>
      </p:sp>
      <p:pic>
        <p:nvPicPr>
          <p:cNvPr id="46084" name="Picture 4">
            <a:extLst>
              <a:ext uri="{FF2B5EF4-FFF2-40B4-BE49-F238E27FC236}">
                <a16:creationId xmlns:a16="http://schemas.microsoft.com/office/drawing/2014/main" id="{BE5DD420-3779-0446-A4E6-962A49C3AE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9700" y="1143000"/>
            <a:ext cx="3881438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6085" name="Object 5">
            <a:extLst>
              <a:ext uri="{FF2B5EF4-FFF2-40B4-BE49-F238E27FC236}">
                <a16:creationId xmlns:a16="http://schemas.microsoft.com/office/drawing/2014/main" id="{06735367-D024-B543-B9BC-B531CCC207F9}"/>
              </a:ext>
            </a:extLst>
          </p:cNvPr>
          <p:cNvGraphicFramePr>
            <a:graphicFrameLocks/>
          </p:cNvGraphicFramePr>
          <p:nvPr/>
        </p:nvGraphicFramePr>
        <p:xfrm>
          <a:off x="2484438" y="4797425"/>
          <a:ext cx="1912937" cy="191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93" name="Clip" r:id="rId5" imgW="1092200" imgH="1066800" progId="MS_ClipArt_Gallery.2">
                  <p:embed/>
                </p:oleObj>
              </mc:Choice>
              <mc:Fallback>
                <p:oleObj name="Clip" r:id="rId5" imgW="1092200" imgH="1066800" progId="MS_ClipArt_Gallery.2">
                  <p:embed/>
                  <p:pic>
                    <p:nvPicPr>
                      <p:cNvPr id="0" name="Object 5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4438" y="4797425"/>
                        <a:ext cx="1912937" cy="191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6" name="Object 6">
            <a:extLst>
              <a:ext uri="{FF2B5EF4-FFF2-40B4-BE49-F238E27FC236}">
                <a16:creationId xmlns:a16="http://schemas.microsoft.com/office/drawing/2014/main" id="{DDE38C3F-0016-DE40-86B8-FA64B7E3898C}"/>
              </a:ext>
            </a:extLst>
          </p:cNvPr>
          <p:cNvGraphicFramePr>
            <a:graphicFrameLocks/>
          </p:cNvGraphicFramePr>
          <p:nvPr/>
        </p:nvGraphicFramePr>
        <p:xfrm>
          <a:off x="5359400" y="4806950"/>
          <a:ext cx="1908175" cy="190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94" name="Clip" r:id="rId7" imgW="1092200" imgH="1066800" progId="MS_ClipArt_Gallery.2">
                  <p:embed/>
                </p:oleObj>
              </mc:Choice>
              <mc:Fallback>
                <p:oleObj name="Clip" r:id="rId7" imgW="1092200" imgH="1066800" progId="MS_ClipArt_Gallery.2">
                  <p:embed/>
                  <p:pic>
                    <p:nvPicPr>
                      <p:cNvPr id="0" name="Object 6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9400" y="4806950"/>
                        <a:ext cx="1908175" cy="190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7" name="Object 7">
            <a:extLst>
              <a:ext uri="{FF2B5EF4-FFF2-40B4-BE49-F238E27FC236}">
                <a16:creationId xmlns:a16="http://schemas.microsoft.com/office/drawing/2014/main" id="{B4BE400E-98A1-2942-93EE-684F243F17AE}"/>
              </a:ext>
            </a:extLst>
          </p:cNvPr>
          <p:cNvGraphicFramePr>
            <a:graphicFrameLocks/>
          </p:cNvGraphicFramePr>
          <p:nvPr/>
        </p:nvGraphicFramePr>
        <p:xfrm>
          <a:off x="6561138" y="2747963"/>
          <a:ext cx="1908175" cy="190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95" name="Clip" r:id="rId9" imgW="1092200" imgH="1066800" progId="MS_ClipArt_Gallery.2">
                  <p:embed/>
                </p:oleObj>
              </mc:Choice>
              <mc:Fallback>
                <p:oleObj name="Clip" r:id="rId9" imgW="1092200" imgH="1066800" progId="MS_ClipArt_Gallery.2">
                  <p:embed/>
                  <p:pic>
                    <p:nvPicPr>
                      <p:cNvPr id="0" name="Object 7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61138" y="2747963"/>
                        <a:ext cx="1908175" cy="190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8" name="Object 8">
            <a:extLst>
              <a:ext uri="{FF2B5EF4-FFF2-40B4-BE49-F238E27FC236}">
                <a16:creationId xmlns:a16="http://schemas.microsoft.com/office/drawing/2014/main" id="{D56DA7AE-3250-9B47-9421-35EB0E4C73EF}"/>
              </a:ext>
            </a:extLst>
          </p:cNvPr>
          <p:cNvGraphicFramePr>
            <a:graphicFrameLocks/>
          </p:cNvGraphicFramePr>
          <p:nvPr/>
        </p:nvGraphicFramePr>
        <p:xfrm>
          <a:off x="6256338" y="571500"/>
          <a:ext cx="1908175" cy="190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96" name="Clip" r:id="rId11" imgW="1092200" imgH="1066800" progId="MS_ClipArt_Gallery.2">
                  <p:embed/>
                </p:oleObj>
              </mc:Choice>
              <mc:Fallback>
                <p:oleObj name="Clip" r:id="rId11" imgW="1092200" imgH="1066800" progId="MS_ClipArt_Gallery.2">
                  <p:embed/>
                  <p:pic>
                    <p:nvPicPr>
                      <p:cNvPr id="0" name="Object 8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6338" y="571500"/>
                        <a:ext cx="1908175" cy="190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9" name="Object 9">
            <a:extLst>
              <a:ext uri="{FF2B5EF4-FFF2-40B4-BE49-F238E27FC236}">
                <a16:creationId xmlns:a16="http://schemas.microsoft.com/office/drawing/2014/main" id="{CEF3AE63-D5C3-5248-843B-23BD27599821}"/>
              </a:ext>
            </a:extLst>
          </p:cNvPr>
          <p:cNvGraphicFramePr>
            <a:graphicFrameLocks/>
          </p:cNvGraphicFramePr>
          <p:nvPr/>
        </p:nvGraphicFramePr>
        <p:xfrm>
          <a:off x="771525" y="2747963"/>
          <a:ext cx="1908175" cy="190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97" name="Clip" r:id="rId13" imgW="1092200" imgH="1066800" progId="MS_ClipArt_Gallery.2">
                  <p:embed/>
                </p:oleObj>
              </mc:Choice>
              <mc:Fallback>
                <p:oleObj name="Clip" r:id="rId13" imgW="1092200" imgH="1066800" progId="MS_ClipArt_Gallery.2">
                  <p:embed/>
                  <p:pic>
                    <p:nvPicPr>
                      <p:cNvPr id="0" name="Object 9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1525" y="2747963"/>
                        <a:ext cx="1908175" cy="190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90" name="Object 10">
            <a:extLst>
              <a:ext uri="{FF2B5EF4-FFF2-40B4-BE49-F238E27FC236}">
                <a16:creationId xmlns:a16="http://schemas.microsoft.com/office/drawing/2014/main" id="{DA68B001-23E5-344B-9881-FA82481F2DEE}"/>
              </a:ext>
            </a:extLst>
          </p:cNvPr>
          <p:cNvGraphicFramePr>
            <a:graphicFrameLocks/>
          </p:cNvGraphicFramePr>
          <p:nvPr/>
        </p:nvGraphicFramePr>
        <p:xfrm>
          <a:off x="1041400" y="609600"/>
          <a:ext cx="1908175" cy="190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98" name="Clip" r:id="rId15" imgW="1092200" imgH="1066800" progId="MS_ClipArt_Gallery.2">
                  <p:embed/>
                </p:oleObj>
              </mc:Choice>
              <mc:Fallback>
                <p:oleObj name="Clip" r:id="rId15" imgW="1092200" imgH="1066800" progId="MS_ClipArt_Gallery.2">
                  <p:embed/>
                  <p:pic>
                    <p:nvPicPr>
                      <p:cNvPr id="0" name="Object 10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1400" y="609600"/>
                        <a:ext cx="1908175" cy="190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91" name="Object 11">
            <a:extLst>
              <a:ext uri="{FF2B5EF4-FFF2-40B4-BE49-F238E27FC236}">
                <a16:creationId xmlns:a16="http://schemas.microsoft.com/office/drawing/2014/main" id="{A8A081C0-0A95-2345-B9AC-9259D19331BB}"/>
              </a:ext>
            </a:extLst>
          </p:cNvPr>
          <p:cNvGraphicFramePr>
            <a:graphicFrameLocks/>
          </p:cNvGraphicFramePr>
          <p:nvPr/>
        </p:nvGraphicFramePr>
        <p:xfrm>
          <a:off x="3683000" y="228600"/>
          <a:ext cx="1908175" cy="190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99" name="Clip" r:id="rId17" imgW="1092200" imgH="1066800" progId="MS_ClipArt_Gallery.2">
                  <p:embed/>
                </p:oleObj>
              </mc:Choice>
              <mc:Fallback>
                <p:oleObj name="Clip" r:id="rId17" imgW="1092200" imgH="1066800" progId="MS_ClipArt_Gallery.2">
                  <p:embed/>
                  <p:pic>
                    <p:nvPicPr>
                      <p:cNvPr id="0" name="Object 1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3000" y="228600"/>
                        <a:ext cx="1908175" cy="190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60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460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460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460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46821E-6 L -0.68229 -0.07931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115" y="-3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asterfolie">
  <a:themeElements>
    <a:clrScheme name="Masterfolie 10">
      <a:dk1>
        <a:srgbClr val="777777"/>
      </a:dk1>
      <a:lt1>
        <a:srgbClr val="FFFFFF"/>
      </a:lt1>
      <a:dk2>
        <a:srgbClr val="969696"/>
      </a:dk2>
      <a:lt2>
        <a:srgbClr val="FFFFFF"/>
      </a:lt2>
      <a:accent1>
        <a:srgbClr val="F00E34"/>
      </a:accent1>
      <a:accent2>
        <a:srgbClr val="293BA5"/>
      </a:accent2>
      <a:accent3>
        <a:srgbClr val="C9C9C9"/>
      </a:accent3>
      <a:accent4>
        <a:srgbClr val="DADADA"/>
      </a:accent4>
      <a:accent5>
        <a:srgbClr val="F6AAAE"/>
      </a:accent5>
      <a:accent6>
        <a:srgbClr val="243595"/>
      </a:accent6>
      <a:hlink>
        <a:srgbClr val="003300"/>
      </a:hlink>
      <a:folHlink>
        <a:srgbClr val="000000"/>
      </a:folHlink>
    </a:clrScheme>
    <a:fontScheme name="Masterfoli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Masterfoli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foli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foli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foli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foli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foli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foli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folie 8">
        <a:dk1>
          <a:srgbClr val="777777"/>
        </a:dk1>
        <a:lt1>
          <a:srgbClr val="FFFFFF"/>
        </a:lt1>
        <a:dk2>
          <a:srgbClr val="969696"/>
        </a:dk2>
        <a:lt2>
          <a:srgbClr val="FFFFFF"/>
        </a:lt2>
        <a:accent1>
          <a:srgbClr val="F00E34"/>
        </a:accent1>
        <a:accent2>
          <a:srgbClr val="293BA5"/>
        </a:accent2>
        <a:accent3>
          <a:srgbClr val="C9C9C9"/>
        </a:accent3>
        <a:accent4>
          <a:srgbClr val="DADADA"/>
        </a:accent4>
        <a:accent5>
          <a:srgbClr val="F6AAAE"/>
        </a:accent5>
        <a:accent6>
          <a:srgbClr val="243595"/>
        </a:accent6>
        <a:hlink>
          <a:srgbClr val="2AAA64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folie 9">
        <a:dk1>
          <a:srgbClr val="777777"/>
        </a:dk1>
        <a:lt1>
          <a:srgbClr val="FFFFFF"/>
        </a:lt1>
        <a:dk2>
          <a:srgbClr val="969696"/>
        </a:dk2>
        <a:lt2>
          <a:srgbClr val="FFFFFF"/>
        </a:lt2>
        <a:accent1>
          <a:srgbClr val="F00E34"/>
        </a:accent1>
        <a:accent2>
          <a:srgbClr val="293BA5"/>
        </a:accent2>
        <a:accent3>
          <a:srgbClr val="C9C9C9"/>
        </a:accent3>
        <a:accent4>
          <a:srgbClr val="DADADA"/>
        </a:accent4>
        <a:accent5>
          <a:srgbClr val="F6AAAE"/>
        </a:accent5>
        <a:accent6>
          <a:srgbClr val="243595"/>
        </a:accent6>
        <a:hlink>
          <a:srgbClr val="2AAA64"/>
        </a:hlink>
        <a:folHlink>
          <a:srgbClr val="00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folie 10">
        <a:dk1>
          <a:srgbClr val="777777"/>
        </a:dk1>
        <a:lt1>
          <a:srgbClr val="FFFFFF"/>
        </a:lt1>
        <a:dk2>
          <a:srgbClr val="969696"/>
        </a:dk2>
        <a:lt2>
          <a:srgbClr val="FFFFFF"/>
        </a:lt2>
        <a:accent1>
          <a:srgbClr val="F00E34"/>
        </a:accent1>
        <a:accent2>
          <a:srgbClr val="293BA5"/>
        </a:accent2>
        <a:accent3>
          <a:srgbClr val="C9C9C9"/>
        </a:accent3>
        <a:accent4>
          <a:srgbClr val="DADADA"/>
        </a:accent4>
        <a:accent5>
          <a:srgbClr val="F6AAAE"/>
        </a:accent5>
        <a:accent6>
          <a:srgbClr val="243595"/>
        </a:accent6>
        <a:hlink>
          <a:srgbClr val="003300"/>
        </a:hlink>
        <a:folHlink>
          <a:srgbClr val="0000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Masterfolie</Template>
  <TotalTime>0</TotalTime>
  <Words>644</Words>
  <Application>Microsoft Macintosh PowerPoint</Application>
  <PresentationFormat>Bildschirmpräsentation (4:3)</PresentationFormat>
  <Paragraphs>156</Paragraphs>
  <Slides>21</Slides>
  <Notes>19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2</vt:i4>
      </vt:variant>
      <vt:variant>
        <vt:lpstr>Folientitel</vt:lpstr>
      </vt:variant>
      <vt:variant>
        <vt:i4>21</vt:i4>
      </vt:variant>
    </vt:vector>
  </HeadingPairs>
  <TitlesOfParts>
    <vt:vector size="27" baseType="lpstr">
      <vt:lpstr>Times New Roman</vt:lpstr>
      <vt:lpstr>Arial</vt:lpstr>
      <vt:lpstr>Webdings</vt:lpstr>
      <vt:lpstr>Masterfolie</vt:lpstr>
      <vt:lpstr>Microsoft Photo Editor 3.0-Photo</vt:lpstr>
      <vt:lpstr>Microsoft Clip Gallery</vt:lpstr>
      <vt:lpstr>PowerPoint-Präsentation</vt:lpstr>
      <vt:lpstr>Reformstand</vt:lpstr>
      <vt:lpstr>PowerPoint-Präsentation</vt:lpstr>
      <vt:lpstr>Die Kriterien</vt:lpstr>
      <vt:lpstr>PowerPoint-Präsentation</vt:lpstr>
      <vt:lpstr>Autonomie</vt:lpstr>
      <vt:lpstr>PowerPoint-Präsentation</vt:lpstr>
      <vt:lpstr>Wissenschaftlichkeit</vt:lpstr>
      <vt:lpstr>PowerPoint-Präsentation</vt:lpstr>
      <vt:lpstr>Wettbewerblichkeit</vt:lpstr>
      <vt:lpstr>PowerPoint-Präsentation</vt:lpstr>
      <vt:lpstr>Profilbildung</vt:lpstr>
      <vt:lpstr>PowerPoint-Präsentation</vt:lpstr>
      <vt:lpstr>Wirtschaftlichkeit</vt:lpstr>
      <vt:lpstr>PowerPoint-Präsentation</vt:lpstr>
      <vt:lpstr>Internationalität</vt:lpstr>
      <vt:lpstr>PowerPoint-Präsentation</vt:lpstr>
      <vt:lpstr>Virtualität</vt:lpstr>
      <vt:lpstr>PowerPoint-Präsentation</vt:lpstr>
      <vt:lpstr>PowerPoint-Präsentation</vt:lpstr>
      <vt:lpstr>PowerPoint-Präsentation</vt:lpstr>
    </vt:vector>
  </TitlesOfParts>
  <Company>CHE - Centrum für Hochschulentwicklung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Florian Buch</dc:creator>
  <cp:lastModifiedBy>Detlef Müller-Böling</cp:lastModifiedBy>
  <cp:revision>9</cp:revision>
  <dcterms:created xsi:type="dcterms:W3CDTF">2004-05-03T09:02:31Z</dcterms:created>
  <dcterms:modified xsi:type="dcterms:W3CDTF">2022-02-05T15:18:06Z</dcterms:modified>
</cp:coreProperties>
</file>