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 autoCompressPictures="0">
  <p:sldMasterIdLst>
    <p:sldMasterId id="2147483661" r:id="rId1"/>
    <p:sldMasterId id="2147483660" r:id="rId2"/>
    <p:sldMasterId id="2147483649" r:id="rId3"/>
    <p:sldMasterId id="2147483659" r:id="rId4"/>
    <p:sldMasterId id="2147483657" r:id="rId5"/>
  </p:sldMasterIdLst>
  <p:notesMasterIdLst>
    <p:notesMasterId r:id="rId23"/>
  </p:notesMasterIdLst>
  <p:sldIdLst>
    <p:sldId id="300" r:id="rId6"/>
    <p:sldId id="257" r:id="rId7"/>
    <p:sldId id="298" r:id="rId8"/>
    <p:sldId id="292" r:id="rId9"/>
    <p:sldId id="259" r:id="rId10"/>
    <p:sldId id="267" r:id="rId11"/>
    <p:sldId id="296" r:id="rId12"/>
    <p:sldId id="294" r:id="rId13"/>
    <p:sldId id="263" r:id="rId14"/>
    <p:sldId id="295" r:id="rId15"/>
    <p:sldId id="289" r:id="rId16"/>
    <p:sldId id="273" r:id="rId17"/>
    <p:sldId id="285" r:id="rId18"/>
    <p:sldId id="291" r:id="rId19"/>
    <p:sldId id="297" r:id="rId20"/>
    <p:sldId id="301" r:id="rId21"/>
    <p:sldId id="29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32" autoAdjust="0"/>
  </p:normalViewPr>
  <p:slideViewPr>
    <p:cSldViewPr>
      <p:cViewPr varScale="1">
        <p:scale>
          <a:sx n="106" d="100"/>
          <a:sy n="106" d="100"/>
        </p:scale>
        <p:origin x="17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880E05E-57A9-8B49-A8C0-5AE3B46D90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8A44814-EBC1-7A41-93F6-7F6FA545F0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3C12381-66DE-1D46-9CE2-F3EC2FCFD6A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BB21EA7-E16C-F640-A918-B91D697B3C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B27AD79-DFD2-9145-B266-8CF4BD21F8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CB9FC5E-D470-FF47-8633-C16F70499E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03ED4B-E6B1-084C-BCEB-140EA7DC083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96796-CEFF-A045-A18B-9F11923D5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25A45C6-4D8E-504F-A060-598AAA030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7DDF2F-4408-2149-9CFC-1712A939F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B0C072-536E-6742-B83F-51D1BDDFC4C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D2BB2D-B142-8D49-B781-33F583832D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53182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D5DA5-81B6-F042-A677-5699F8A4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422C168-DAFE-2140-A9A1-181B9C3BD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48BF5A-455A-E64B-9702-E3D4014AF4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CF9135-A723-E443-9F44-AEC86B7D505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885903-9F8A-024D-8975-33390E301E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70472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91FEA7-9150-1F41-8A2F-129DC27B9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B67A30-920F-B248-8E21-4EC22D8FE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52784A-9142-9245-AD55-E6E8A149F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FED661-4263-454C-A4F0-63CC7C5A9BE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E2A186-4007-B142-8CBE-5ED805091EA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364770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3EF82-2EC8-5647-9BC9-C86655F48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A986D4-4356-3C4E-88A3-38BD20819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3C7B4-5E79-5E49-9976-CCD0A21F2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17FCBB-AA9B-794B-80E5-401DDD27468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9990A2-AB6F-BF4F-8AC4-10C8A262CA2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23. Mai 2005</a:t>
            </a:r>
          </a:p>
        </p:txBody>
      </p:sp>
    </p:spTree>
    <p:extLst>
      <p:ext uri="{BB962C8B-B14F-4D97-AF65-F5344CB8AC3E}">
        <p14:creationId xmlns:p14="http://schemas.microsoft.com/office/powerpoint/2010/main" val="1979514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689CE-DB3D-1942-A5C0-DD00395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F2744F-2217-A343-8C9D-9E86A3700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82917A-2765-3A41-935D-D38DE4C3A8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F86BEA-0C8A-2D4D-89F7-4050CBCF6CB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6F5AE1-3165-9542-9A43-1449BDA010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23. Mai 2005</a:t>
            </a:r>
          </a:p>
        </p:txBody>
      </p:sp>
    </p:spTree>
    <p:extLst>
      <p:ext uri="{BB962C8B-B14F-4D97-AF65-F5344CB8AC3E}">
        <p14:creationId xmlns:p14="http://schemas.microsoft.com/office/powerpoint/2010/main" val="1172730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189E9-AC8A-F849-BF46-E610B135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369D2E-BF41-AF40-A101-18F52A72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ACE591-18CF-264D-963A-7F0F36BBC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0C45BC-E8FB-0E44-AB83-27E4DFEB52E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66E31A-6A37-5342-9DB0-CE1A871F6E7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23. Mai 2005</a:t>
            </a:r>
          </a:p>
        </p:txBody>
      </p:sp>
    </p:spTree>
    <p:extLst>
      <p:ext uri="{BB962C8B-B14F-4D97-AF65-F5344CB8AC3E}">
        <p14:creationId xmlns:p14="http://schemas.microsoft.com/office/powerpoint/2010/main" val="2846306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81F98-1265-B546-8E9B-6A970B62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930C09-4423-4841-BBA8-39273ABC9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56B47C-9BC3-7C4B-BC43-360E3A0C3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858CC7-5E2F-6F4B-9D6C-8218D59155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4DDBBC-49B5-8644-95D5-A4F97C854CA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12FA32-6DDD-FA4C-B360-E830BC7D5B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23. Mai 2005</a:t>
            </a:r>
          </a:p>
        </p:txBody>
      </p:sp>
    </p:spTree>
    <p:extLst>
      <p:ext uri="{BB962C8B-B14F-4D97-AF65-F5344CB8AC3E}">
        <p14:creationId xmlns:p14="http://schemas.microsoft.com/office/powerpoint/2010/main" val="78091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6E00B-97F6-7242-AC83-988A8A9E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080B65-F033-FD45-804D-8AF7A2184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B2AB09-436B-A74F-BF92-9143C9E4E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45A5D3-81F8-134A-B08D-2C4F8327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75FE0A4-E504-0B48-92E1-16AC6D84C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7B81D9-9E89-CA46-A99B-5F6AD77E76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137A9B-2141-5B4B-8075-BA1413919A9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87B5F80-A990-E54D-8F1E-B35D8C0352A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23. Mai 2005</a:t>
            </a:r>
          </a:p>
        </p:txBody>
      </p:sp>
    </p:spTree>
    <p:extLst>
      <p:ext uri="{BB962C8B-B14F-4D97-AF65-F5344CB8AC3E}">
        <p14:creationId xmlns:p14="http://schemas.microsoft.com/office/powerpoint/2010/main" val="104570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6A5F3-6AC5-8542-BCF8-CE0E2465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39B57A6-ACE7-B84A-AC93-D5C5C617ED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2A39C8-BEDC-D24C-9580-590404647CA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B03EE4-1057-0642-859F-1A5737FDBE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23. Mai 2005</a:t>
            </a:r>
          </a:p>
        </p:txBody>
      </p:sp>
    </p:spTree>
    <p:extLst>
      <p:ext uri="{BB962C8B-B14F-4D97-AF65-F5344CB8AC3E}">
        <p14:creationId xmlns:p14="http://schemas.microsoft.com/office/powerpoint/2010/main" val="145907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637C14-3A20-DF4B-A932-DBF2EE6F7F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833BA6-98F5-1249-8DC9-AD3795D6CAC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A5718C-9F7E-A947-A072-388BD443286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23. Mai 2005</a:t>
            </a:r>
          </a:p>
        </p:txBody>
      </p:sp>
    </p:spTree>
    <p:extLst>
      <p:ext uri="{BB962C8B-B14F-4D97-AF65-F5344CB8AC3E}">
        <p14:creationId xmlns:p14="http://schemas.microsoft.com/office/powerpoint/2010/main" val="152132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7E86-8BB0-AC41-AE8D-6D97E7EB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33498D-0961-3144-8393-780575F8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118831-3357-1E4A-8CC0-A9D3BAA0D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F674EE-A0CB-2147-8E75-A8AA47EBEA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9F089C-7437-FF44-995F-EE1096561D22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8DB41DA-88F7-7949-9472-45DEFA41B6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23. Mai 2005</a:t>
            </a:r>
          </a:p>
        </p:txBody>
      </p:sp>
    </p:spTree>
    <p:extLst>
      <p:ext uri="{BB962C8B-B14F-4D97-AF65-F5344CB8AC3E}">
        <p14:creationId xmlns:p14="http://schemas.microsoft.com/office/powerpoint/2010/main" val="55848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AAB2F-27F7-6043-8D0E-248ACBAA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BECEA8-50CE-7A43-BD3A-BAA1E037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88B7D4-5A1D-8043-A409-EB01C919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DAFD73-7105-6E4B-B9BC-D45F8F657A5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DD2089-7EB9-F44C-B0AB-3E9FCCE6AD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172226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25470-631B-ED4F-BC5C-1384FB35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6F78573-7331-4641-BEA6-173862329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70EC03-BB99-2148-AC0E-43370ACAC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AD6B4C-389D-8342-A011-DFB68CE8A7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08F4FF-1C91-5440-8BCD-FBCCA93D173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E47D844-CCEE-9C4B-BEC5-347A8064A2B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23. Mai 2005</a:t>
            </a:r>
          </a:p>
        </p:txBody>
      </p:sp>
    </p:spTree>
    <p:extLst>
      <p:ext uri="{BB962C8B-B14F-4D97-AF65-F5344CB8AC3E}">
        <p14:creationId xmlns:p14="http://schemas.microsoft.com/office/powerpoint/2010/main" val="3371959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4E1DE-DAA6-524E-9007-62EE1C9F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0A1CC-C814-A642-AA95-1EADBCCD3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73530D-F996-9444-AC13-3A07AABC3B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CF708-5C4A-D949-B7FE-7C6FAC69D3E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E38877-7112-6346-8988-00D1BB0930C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23. Mai 2005</a:t>
            </a:r>
          </a:p>
        </p:txBody>
      </p:sp>
    </p:spTree>
    <p:extLst>
      <p:ext uri="{BB962C8B-B14F-4D97-AF65-F5344CB8AC3E}">
        <p14:creationId xmlns:p14="http://schemas.microsoft.com/office/powerpoint/2010/main" val="756819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2A47F3A-65E1-5F45-8DCC-1D90DF1CF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0F8C93-85AB-F447-98CE-74180C8A7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D316C7-F3F8-234A-8708-F551FD7DE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EF78D0-1C7F-BB45-8DA3-BB97E4D3B7B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4CB392-B2F7-7C4B-8296-E32004B4BA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23. Mai 2005</a:t>
            </a:r>
          </a:p>
        </p:txBody>
      </p:sp>
    </p:spTree>
    <p:extLst>
      <p:ext uri="{BB962C8B-B14F-4D97-AF65-F5344CB8AC3E}">
        <p14:creationId xmlns:p14="http://schemas.microsoft.com/office/powerpoint/2010/main" val="1794636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90669-C3FA-CD46-94AA-69BCD3A9C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F7FF36-9FB7-FD48-A4B8-1E723C778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F29A57-8D7C-154D-B725-2680D5955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0FA131-D2D0-3A44-873B-C6ABF1149E2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96B0B7-506D-BB4C-8CE3-9B55AF1E65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1560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F49EE-4449-C047-AAA8-2ED69891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8696AF-EBA4-C04C-BFE5-4CAE26976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614121-15E1-5049-B1DC-527F1BF84A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1A29EE-3100-FB4B-8E8D-9D516AC7C6B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A404A5-1D7E-4845-B112-1969E1E465D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2011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C4033-415D-CB47-B495-A3525ACD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01039C-2966-DD41-97CC-AAA576B60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040475-B07A-8F48-8B6E-47DCE66419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223513-7061-4D47-951D-0B219F75F60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678241-B364-8442-A81D-E270BF87BA8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1981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F4884-AEB1-254D-9458-1E655725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8092E4-9C1D-C041-8BB6-AEC575739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BC63F3-EC91-E141-88DA-A235B24A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F2633C-B44B-2E4D-9918-C25AB15AA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3AF611-9D58-0D41-85F4-E8120D8E228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802622B-1025-4048-8C6D-4BD0AF627A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260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CB788-5F28-7846-92D4-99EE1D39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2294FA-80A4-B246-A6AB-A15ECFB65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94E043-5AF0-7F4D-A6E3-51147368C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3A3629-8351-2A40-9A76-3D8A68847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EF0074-E1AC-5944-9281-71F552FA4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754E5-F7C1-D347-A12A-2BA0A1E6C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DE308C-73A4-DD41-BF5C-CD20A680DBD2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92C09A3-033F-804B-BCEB-A44E6B2925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6203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149CC-0AC3-864B-8A4B-D073AB18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3F75F7-8A95-7643-9900-577F89BE3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62BD9D-74C2-EA47-BB16-C762251E13F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CFCE7F-9BF2-7C40-8D3F-E23D42C451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6787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421FB1-C9F7-294D-9A73-B5A0AAB0A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021147-767E-EF4C-8556-57D7E17BD87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636935-ED8F-B843-A00C-C47AA31C9C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028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4F8EE-D621-D048-9DC3-DD6210C4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5ECC2F-BFEB-D243-9E07-4AB6193DE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4830DE-FAB6-ED49-A020-6B5EA44AF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74D3CB-E439-3045-B4B4-9BF1ED58ABE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16F4B8-D7EA-EB4A-982B-651BAAAE6C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3963472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86C75-9762-EA45-B038-4A9E58EE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A09BD-8FD5-1542-8CE3-447B0DF9F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F0FC91-632A-6648-B257-DDD58601D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DAD935-F105-4B45-971F-D2CB1FAB0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4DD479-271E-FB41-B2BA-8FD450FCF3D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7B3D2EE-D1FC-A046-83A8-6722791BE8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9331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53C31-4448-8440-8F14-6339CE81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98E5346-F08B-1B41-8979-B88D8B502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0C8800-B8AB-3741-B8D4-FBC1C484D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9F4E6D-4111-044F-940F-6798E196F2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8E6D87-562E-294F-A71E-865C1FE11F7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B95987D-F844-034D-9EA5-E445267351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4524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92A7E-4B4A-6A4F-99DB-728332CC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4560BC-65DF-DB49-AC7D-538FBC9AC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85C3A5-1858-BA45-9CE6-6C71359A0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7105F1-6212-4D4A-B7ED-343F1D0C0D0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95A77-A0A5-3A43-90A0-B86F1CEA60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8680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7038355-F678-9F46-9F3D-BD4885A74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2CFF9F-6BF3-8E40-BE4C-BA605616B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85201E-2732-B44D-AF4F-84C4EBFC41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B646B7-1C4C-9E45-B46A-6FE019F8105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6AD32C-8D96-A34F-9E68-5E82C83CA2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6258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BCECC-48D8-DD44-8AD5-715AFF05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0"/>
            <a:ext cx="6551612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E3446D-0805-534F-B66F-9CD8BDB58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AFB368-6A27-4D43-B705-623AA43937A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C15DB52-2061-684A-A3CE-35740E09A14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AF51C2-C59C-BA4B-888C-CD0F4AA315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4B759CAA-FAB4-A14D-98C3-89008E07FBF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E64C8E-FD4B-C845-B6E4-5901E53EB55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1268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55E2C-B00F-584A-9B66-AD37DAD07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6303E9-619B-194F-B710-DE42EBE41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AF70CB-91E3-7B4A-A5FE-C87B81046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D6311D-BA71-3E44-8C62-3A867E59AF1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7C78DA-749B-F948-B5E8-83B11B6F2D6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2639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2FCC3-A659-5D4E-AC7B-14C776D2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1CC2E6-10AF-8541-9722-10AD918A0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CEA972-E273-6746-90FE-DDA8B12A3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1ED890-8D4F-FD41-B93E-81BD131191C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9B1A82-AD6A-FA44-AAF1-4571853632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6864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D7E4A-6974-C641-8279-BB174F75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EEE570-4BBC-9645-93B7-2F8AF874C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817651-EB77-DB46-B4B9-C374B19523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4AC328-D0B2-934A-A860-B2A8CD0E37A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CD64CE-5BF6-154A-9DBB-991D5271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655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E7F42-180B-244C-A257-32A18CD4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4EA97A-B82A-4246-867D-8E5B20AD1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2F47FA-001B-724F-A811-8148DBE25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5D0468-CAAB-914C-A74B-6D87566C8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8CC8C-8D9C-0149-BEAA-182A4A52C5F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0F86AC2-91D9-3B47-AA9B-E7ECCD6FAD2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3775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DA43B-23F3-054A-9C2D-C56397A6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FABEB5-D9E8-3C41-8BC4-B076DA619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86DEC5-C0CB-F046-8261-ACF63B26E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A37769-AD2A-F24D-B6C8-B855D323A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A3B4D6-C0C9-E243-ABB9-8E14F42D3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FF7B29-7026-DD4A-826F-0759C4493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3B2EC-C32A-8E4A-9A4F-486BFD864EC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0631DD2-3CE8-D04C-9349-CE6D3DA238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849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7DB61-2353-1A4D-A7FE-591D96A0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8ACB38-5598-0C45-93BA-7ECADE655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1DAE69-31CC-E744-9552-558F3F859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2AA0A4-8E75-2845-A302-0415BAF1D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B53D6A-CDE3-E64A-90DE-28AE06D4DF7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363BB4E-C12F-CD43-88FE-8BFD0746542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8646058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7248F-7C9F-2744-BF51-4BFBCBA9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F20E0CB-22E2-774F-9694-7E1833214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652B72-BD65-B141-9598-41438764874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E1AB97-E8B7-D54A-BFB2-1EE6EDD1D94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2253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8D6E892-0A76-114C-B964-55A8C8B0E5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37C566-1E49-5D4D-82FC-207730015F7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D05F7D5-3642-6340-9214-14F5D3F46A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2232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2604E-8EAE-3448-B903-C8D8D2AE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DB4666-1AA1-A240-BF16-943A6D75A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5461F0-086C-7C4D-B38A-E6B367EE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B4630E-39A0-8D41-AC60-49F2CF3177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AE9FC0-E91F-FE46-A0C9-657499A5901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63CC392-0AA3-0641-993F-1396CF2DD9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7005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FC603-4382-0D41-8813-8FA19549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BC580B-91B6-1E44-BE6A-5748FCAFF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2BB159-9017-5A46-BA05-7DCB9657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30E5AA-BF1F-D940-B04C-F8A5342324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FA14A1-F34E-5247-ACB5-C5B72294CB9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80210A8-D695-CE49-AF4C-4F95386B6F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7611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89CC9-D879-9649-9AEE-98C3A48B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B195D6-E027-514B-BBA9-CA8C359F6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38C3B2-264C-A945-8BF8-10B70A34B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B134EB-7F8A-9541-9D7B-3CD5A344B7F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94C287-7E53-234B-9A6B-9F925D9766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8047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63DA9D3-827F-244B-B06B-B79A99A81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E8EC80-6154-4844-9E03-CFF532362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780D6-9BE7-0E4F-B1AC-8620B62AC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10D0AC-0885-614D-9DA1-38234E80463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EA6A64-30E3-F142-885D-28A6795C00E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2583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72AEC-800B-C841-B7B5-AA64C2013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05E4387-0BFC-D54A-AE10-DD2B7E8F4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F7C05A-179C-CB4B-AED1-8425CA0A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15ECF7-EA79-6949-9DE7-89508F9EE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047F72-766F-9C47-A1CC-7870A2DC6869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48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65C8F-80EC-7843-AE9A-4F1D0351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7A7B40-8E8D-FA40-8B63-602D1269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9ECD28-427E-524D-9D6E-24EF90F6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5BED55-DA5F-4C4D-A287-CB104E501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B927C6-FBBD-F94B-B7DC-6FEF8A26A852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23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38637-695A-6140-A2B1-1842A976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1E7CD3-6C0A-E44C-81FC-8EA3D303C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02E0E-B47A-7C4D-836F-049CE003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4F923E-98F8-8941-9ED6-3BC7D0B3D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E6D81D-2BAD-9B4A-BE96-01A094748F96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89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3D500E-E29B-164F-87E1-C6FA06EF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4FE41C-E69C-3040-A794-FA782C6EF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CD4FE6-8DB5-1646-BB2C-5C724EFF4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8FF623-0DAF-D64D-8A35-D89BBB6A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6A6435-6D56-FD4D-BACE-5255EB722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953695-FC71-BD4F-ABE8-A92B2B781CDD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2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EE966-2FFF-DD4B-865B-9211D1CC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3A6345-48B5-9B47-BC9D-1F0B1C620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9A0544-1B8E-184E-BBFE-C9287278B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ACC9CB1-B4F8-C749-90EF-880480DAD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EE239C-B9D9-9C49-8282-8801426F5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1BC0A4-639D-0844-A0C7-5B18EDCAC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643A50-F199-3B4F-90DC-DE719902A25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5D0D69E-ED96-C34B-872F-51A4375E6A8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766664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144B7-019D-AA48-8F1E-41B87A70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3BD2D8-378F-AE43-BC2C-1F89A7751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1D7115-A55B-8E49-9081-1AD18CCDC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4113FF-2F44-284D-88E0-E160D2DE2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26618C-C3BC-6047-8D5B-DF6187684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992AA2B-F0E8-FD40-B89E-2C45DCBC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291957A-4D98-004B-9A32-1D395F49B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3EBFB2-22DF-184F-BA32-D9685C6F44A4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55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F83AF-F471-8E45-B416-0C1A3E7A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675207-3974-F447-80C2-06D378A7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CFE557-BB15-0B4A-9EAE-35F098E02B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8047BC-B02F-1446-B1B7-4FE8388CEF02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83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17F180-791B-9E4E-AA76-D2D7B966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FF521A-789E-C849-BCCC-6256F6F15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147D88-BFB4-AD4D-AF14-EEEA3CF399CA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33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5EC67-C0F1-8741-A9DD-6CDE9C78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ACADC0-9104-764A-8B4E-0E23C2122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AF44B5-99D4-C840-BE9A-618ECE7E5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E04530-8484-104E-8777-F6CDE606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61F873-DC7F-CD41-8324-DC06A0841B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C888AC-A4E5-134D-902E-CF04D88319F3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48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9E39F-2435-2448-BA1B-5D457E70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13B6C34-BA1B-D241-A832-20F1F4BF4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877A57-DDF9-864F-8C09-E1FF8355B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96B85B-2F1E-9A43-BDED-1DCE6B42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ECA7BE-D204-3F4B-80E7-607F7815B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2E0BCE-4EB0-BC45-83B6-F06309912514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52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658AC-65F8-C446-8F70-53E1AB5E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2840B2-46FE-5B43-87BF-84B39249A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122277-3397-424E-AFE0-C4B0D1FF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F2523D-6CB2-7F40-A9E8-6F7BD1B45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9A163-619F-BB4B-AB2B-684C7C72CFC2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71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201125E-0579-2346-9656-BF9EA0D58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59E178-ACC2-D649-975C-B3F16C660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253F4B-E4FB-6843-B303-C2CFDBA8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BCE726-DA45-9647-AC3D-901EDC307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CE55DF-D646-8142-A10C-026E0A0276D8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8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A9351-1F4B-974C-9B62-24AE30E6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3BA849-6008-4847-A15A-C8DBB901ED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4F5F3B-CD99-5044-9D7F-A73E17D2C31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00FCAE-ADE2-0F47-850C-46E4E933A8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327843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6F0ACF-0A0B-2245-A520-88A65A88B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5257B4-D95F-1A4E-935B-0BC7ED8A7C6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795E4C-8521-514F-9A93-E309ED82B5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46303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16FA7-E1DF-DD43-9A97-E840D3F6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B2748F-9E9D-4B45-9331-2E3C896B4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895C97-C628-B746-BB76-7973D1841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25C4AD-8755-1D41-81B6-9E577F0D2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E4344A-21B5-0E49-9594-F5007F3C319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ACF5FDC-A767-2244-8521-96C97DC60FF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229346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9EDAA-A247-3B43-82D3-FD378302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2737DD-7646-894A-85F0-FC31DFFD6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4DE1F0-94E6-AC45-BD8E-79E4ADCBD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0FCE1-FFAC-8243-BFE1-80E3AB95E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0F91B6-4837-B145-BC1F-988BDA473F9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B2554ED-EDC0-AF4B-B70E-45940773E5F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Fachbeirat, 10. Mai 2005</a:t>
            </a:r>
          </a:p>
        </p:txBody>
      </p:sp>
    </p:spTree>
    <p:extLst>
      <p:ext uri="{BB962C8B-B14F-4D97-AF65-F5344CB8AC3E}">
        <p14:creationId xmlns:p14="http://schemas.microsoft.com/office/powerpoint/2010/main" val="195754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42FA752A-63C7-2B49-AA04-49A3B1872B9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46840A8D-532B-CE40-A637-373F6642C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502788" name="Rectangle 4">
            <a:extLst>
              <a:ext uri="{FF2B5EF4-FFF2-40B4-BE49-F238E27FC236}">
                <a16:creationId xmlns:a16="http://schemas.microsoft.com/office/drawing/2014/main" id="{A1055036-4BEF-E244-B713-462530BCF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502789" name="Rectangle 5">
            <a:extLst>
              <a:ext uri="{FF2B5EF4-FFF2-40B4-BE49-F238E27FC236}">
                <a16:creationId xmlns:a16="http://schemas.microsoft.com/office/drawing/2014/main" id="{1051EADC-6CA1-914F-B543-F906E03EC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2790" name="Rectangle 6">
            <a:extLst>
              <a:ext uri="{FF2B5EF4-FFF2-40B4-BE49-F238E27FC236}">
                <a16:creationId xmlns:a16="http://schemas.microsoft.com/office/drawing/2014/main" id="{2D45357E-2B61-D44C-8DFB-D7A1689EC4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8C350D5-D9E2-A041-8AC2-99B4E1647E7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02791" name="Text Box 7">
            <a:extLst>
              <a:ext uri="{FF2B5EF4-FFF2-40B4-BE49-F238E27FC236}">
                <a16:creationId xmlns:a16="http://schemas.microsoft.com/office/drawing/2014/main" id="{D3B52DDD-1E87-1A4C-81C7-7486079D67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502792" name="Rectangle 8">
            <a:extLst>
              <a:ext uri="{FF2B5EF4-FFF2-40B4-BE49-F238E27FC236}">
                <a16:creationId xmlns:a16="http://schemas.microsoft.com/office/drawing/2014/main" id="{6E1F48DC-936A-FF4C-82C4-C93311DF05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19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Fachbeirat, 10. Mai 2005</a:t>
            </a:r>
          </a:p>
        </p:txBody>
      </p:sp>
      <p:pic>
        <p:nvPicPr>
          <p:cNvPr id="502794" name="Picture 10">
            <a:extLst>
              <a:ext uri="{FF2B5EF4-FFF2-40B4-BE49-F238E27FC236}">
                <a16:creationId xmlns:a16="http://schemas.microsoft.com/office/drawing/2014/main" id="{7C51C9BC-80B3-B24F-BBDB-F83A7D2ECF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8351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>
            <a:extLst>
              <a:ext uri="{FF2B5EF4-FFF2-40B4-BE49-F238E27FC236}">
                <a16:creationId xmlns:a16="http://schemas.microsoft.com/office/drawing/2014/main" id="{EB935834-5721-EF49-BF67-57739A25B72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6F07C192-043E-354A-A96B-E0E795608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4116" name="Rectangle 4">
            <a:extLst>
              <a:ext uri="{FF2B5EF4-FFF2-40B4-BE49-F238E27FC236}">
                <a16:creationId xmlns:a16="http://schemas.microsoft.com/office/drawing/2014/main" id="{BA85BE34-C707-234D-9A43-7AA8B3D65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4117" name="Rectangle 5">
            <a:extLst>
              <a:ext uri="{FF2B5EF4-FFF2-40B4-BE49-F238E27FC236}">
                <a16:creationId xmlns:a16="http://schemas.microsoft.com/office/drawing/2014/main" id="{3A47E4A2-4A9F-124D-9E83-54127FF71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18" name="Rectangle 6">
            <a:extLst>
              <a:ext uri="{FF2B5EF4-FFF2-40B4-BE49-F238E27FC236}">
                <a16:creationId xmlns:a16="http://schemas.microsoft.com/office/drawing/2014/main" id="{DADB8251-6F1F-8349-AA92-E83463802C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C7DFF92-29E0-1048-BD7E-7DF02427486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4119" name="Text Box 7">
            <a:extLst>
              <a:ext uri="{FF2B5EF4-FFF2-40B4-BE49-F238E27FC236}">
                <a16:creationId xmlns:a16="http://schemas.microsoft.com/office/drawing/2014/main" id="{5A7EA940-DE17-2949-838D-E98445DD1A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4120" name="Rectangle 8">
            <a:extLst>
              <a:ext uri="{FF2B5EF4-FFF2-40B4-BE49-F238E27FC236}">
                <a16:creationId xmlns:a16="http://schemas.microsoft.com/office/drawing/2014/main" id="{93B07B89-6102-DC41-BBE3-EF1C1FF086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19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 23. Mai 2005</a:t>
            </a:r>
          </a:p>
        </p:txBody>
      </p:sp>
      <p:pic>
        <p:nvPicPr>
          <p:cNvPr id="474122" name="Picture 10">
            <a:extLst>
              <a:ext uri="{FF2B5EF4-FFF2-40B4-BE49-F238E27FC236}">
                <a16:creationId xmlns:a16="http://schemas.microsoft.com/office/drawing/2014/main" id="{770F6DEF-E099-B24E-9C0F-8996BDA6E8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2051050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>
            <a:extLst>
              <a:ext uri="{FF2B5EF4-FFF2-40B4-BE49-F238E27FC236}">
                <a16:creationId xmlns:a16="http://schemas.microsoft.com/office/drawing/2014/main" id="{A5349842-C172-C14C-ADB0-2DE00D0D31F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EAA7C56D-A3F5-D04E-B5BA-476A79ED4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384004" name="Rectangle 4">
            <a:extLst>
              <a:ext uri="{FF2B5EF4-FFF2-40B4-BE49-F238E27FC236}">
                <a16:creationId xmlns:a16="http://schemas.microsoft.com/office/drawing/2014/main" id="{8C37C947-9194-FD4E-9EA8-CF7A57604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384005" name="Rectangle 5">
            <a:extLst>
              <a:ext uri="{FF2B5EF4-FFF2-40B4-BE49-F238E27FC236}">
                <a16:creationId xmlns:a16="http://schemas.microsoft.com/office/drawing/2014/main" id="{F0093C56-1C4C-7748-AB22-63690608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06" name="Rectangle 6">
            <a:extLst>
              <a:ext uri="{FF2B5EF4-FFF2-40B4-BE49-F238E27FC236}">
                <a16:creationId xmlns:a16="http://schemas.microsoft.com/office/drawing/2014/main" id="{1FB59EB3-3467-6645-8216-4CB531C116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A9E9DD3-9358-9A43-92A0-7A3B8D0456E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84007" name="Text Box 7">
            <a:extLst>
              <a:ext uri="{FF2B5EF4-FFF2-40B4-BE49-F238E27FC236}">
                <a16:creationId xmlns:a16="http://schemas.microsoft.com/office/drawing/2014/main" id="{0A3D4A24-7766-1E41-8CCD-A5ED1AFD98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84008" name="Rectangle 8">
            <a:extLst>
              <a:ext uri="{FF2B5EF4-FFF2-40B4-BE49-F238E27FC236}">
                <a16:creationId xmlns:a16="http://schemas.microsoft.com/office/drawing/2014/main" id="{7A6E1A5A-7DC3-E54E-9AFE-9D69BB4D57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384024" name="Picture 24">
            <a:extLst>
              <a:ext uri="{FF2B5EF4-FFF2-40B4-BE49-F238E27FC236}">
                <a16:creationId xmlns:a16="http://schemas.microsoft.com/office/drawing/2014/main" id="{F8C72F0F-E1B0-D14A-8E0F-4C36C597C6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2124075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1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>
            <a:extLst>
              <a:ext uri="{FF2B5EF4-FFF2-40B4-BE49-F238E27FC236}">
                <a16:creationId xmlns:a16="http://schemas.microsoft.com/office/drawing/2014/main" id="{E1151B10-7F5B-E049-B7ED-F88DD1CCA40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A9560E5B-7950-3545-8AE3-461368971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3092" name="Rectangle 4">
            <a:extLst>
              <a:ext uri="{FF2B5EF4-FFF2-40B4-BE49-F238E27FC236}">
                <a16:creationId xmlns:a16="http://schemas.microsoft.com/office/drawing/2014/main" id="{56F21CEF-0CF2-1049-8B81-261D5C4A6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3093" name="Rectangle 5">
            <a:extLst>
              <a:ext uri="{FF2B5EF4-FFF2-40B4-BE49-F238E27FC236}">
                <a16:creationId xmlns:a16="http://schemas.microsoft.com/office/drawing/2014/main" id="{A75ED44D-5965-494F-83D4-0190C545A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3094" name="Rectangle 6">
            <a:extLst>
              <a:ext uri="{FF2B5EF4-FFF2-40B4-BE49-F238E27FC236}">
                <a16:creationId xmlns:a16="http://schemas.microsoft.com/office/drawing/2014/main" id="{4CB125B2-FD84-3F4F-8C3C-3F2602D1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C9F122F-42B1-8D4B-87C9-40B1D4C5DDA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3095" name="Text Box 7">
            <a:extLst>
              <a:ext uri="{FF2B5EF4-FFF2-40B4-BE49-F238E27FC236}">
                <a16:creationId xmlns:a16="http://schemas.microsoft.com/office/drawing/2014/main" id="{4F04CFBF-9B0C-894D-9CBA-C6E48BE297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3096" name="Rectangle 8">
            <a:extLst>
              <a:ext uri="{FF2B5EF4-FFF2-40B4-BE49-F238E27FC236}">
                <a16:creationId xmlns:a16="http://schemas.microsoft.com/office/drawing/2014/main" id="{516A966F-EE3D-9F41-AF5A-302D2E68BB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473098" name="Picture 10">
            <a:extLst>
              <a:ext uri="{FF2B5EF4-FFF2-40B4-BE49-F238E27FC236}">
                <a16:creationId xmlns:a16="http://schemas.microsoft.com/office/drawing/2014/main" id="{C7E2F189-918D-B940-B21B-E218A7639C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763712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>
            <a:extLst>
              <a:ext uri="{FF2B5EF4-FFF2-40B4-BE49-F238E27FC236}">
                <a16:creationId xmlns:a16="http://schemas.microsoft.com/office/drawing/2014/main" id="{58EDD6A1-B06B-B942-8A6D-7D6ABFB98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id="{5B43F79B-3949-C44E-B890-C2DE916BC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68996" name="Rectangle 4">
            <a:extLst>
              <a:ext uri="{FF2B5EF4-FFF2-40B4-BE49-F238E27FC236}">
                <a16:creationId xmlns:a16="http://schemas.microsoft.com/office/drawing/2014/main" id="{655B9C63-0752-D543-8240-A035EA04F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68997" name="Rectangle 5">
            <a:extLst>
              <a:ext uri="{FF2B5EF4-FFF2-40B4-BE49-F238E27FC236}">
                <a16:creationId xmlns:a16="http://schemas.microsoft.com/office/drawing/2014/main" id="{B46BAB4F-72F5-CB47-9804-5BD2F312AC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468998" name="Rectangle 6">
            <a:extLst>
              <a:ext uri="{FF2B5EF4-FFF2-40B4-BE49-F238E27FC236}">
                <a16:creationId xmlns:a16="http://schemas.microsoft.com/office/drawing/2014/main" id="{91AD7299-B66C-B34F-9AEF-7E0B93EFF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8999" name="Rectangle 7">
            <a:extLst>
              <a:ext uri="{FF2B5EF4-FFF2-40B4-BE49-F238E27FC236}">
                <a16:creationId xmlns:a16="http://schemas.microsoft.com/office/drawing/2014/main" id="{B795F330-F255-4045-94CE-EF3FBA6C5D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C0CA734-53BE-BB4F-BC88-6CD2C045AAD0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469000" name="Text Box 8">
            <a:extLst>
              <a:ext uri="{FF2B5EF4-FFF2-40B4-BE49-F238E27FC236}">
                <a16:creationId xmlns:a16="http://schemas.microsoft.com/office/drawing/2014/main" id="{4C142A45-4C45-3840-B455-72275D06C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469001" name="Picture 9">
            <a:extLst>
              <a:ext uri="{FF2B5EF4-FFF2-40B4-BE49-F238E27FC236}">
                <a16:creationId xmlns:a16="http://schemas.microsoft.com/office/drawing/2014/main" id="{FD884FE0-8E22-0E43-BAB6-F7ABDBB3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AA4375E7-7DC7-154D-A1CA-E2142DD3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485B52D1-205F-1A4E-80A4-58B5B94D1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0956E2-CC64-C948-9877-0A4345AC34C9}" type="slidenum">
              <a:rPr lang="en-US" altLang="de-DE"/>
              <a:pPr/>
              <a:t>1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02114" name="Rectangle 2">
            <a:extLst>
              <a:ext uri="{FF2B5EF4-FFF2-40B4-BE49-F238E27FC236}">
                <a16:creationId xmlns:a16="http://schemas.microsoft.com/office/drawing/2014/main" id="{E7164E11-07F8-5C4E-AAA9-FD1C1C8B6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-76200"/>
            <a:ext cx="9601200" cy="7010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02115" name="Picture 3">
            <a:extLst>
              <a:ext uri="{FF2B5EF4-FFF2-40B4-BE49-F238E27FC236}">
                <a16:creationId xmlns:a16="http://schemas.microsoft.com/office/drawing/2014/main" id="{E128E26E-7FA2-C84F-98FF-D4546BF2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85750"/>
            <a:ext cx="92202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8DE55C88-8499-5642-A13C-9589378D1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03270-DB17-544B-A7DD-398727509D90}" type="slidenum">
              <a:rPr lang="en-US" altLang="de-DE"/>
              <a:pPr/>
              <a:t>10</a:t>
            </a:fld>
            <a:endParaRPr lang="en-US" alt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87D6D07-1D93-8540-8C08-FD9E78A530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23. Mai 2005</a:t>
            </a:r>
          </a:p>
        </p:txBody>
      </p:sp>
      <p:sp>
        <p:nvSpPr>
          <p:cNvPr id="591874" name="Text Box 2">
            <a:extLst>
              <a:ext uri="{FF2B5EF4-FFF2-40B4-BE49-F238E27FC236}">
                <a16:creationId xmlns:a16="http://schemas.microsoft.com/office/drawing/2014/main" id="{FC382506-CC05-AA49-B123-8668740C8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91876" name="Rectangle 4">
            <a:extLst>
              <a:ext uri="{FF2B5EF4-FFF2-40B4-BE49-F238E27FC236}">
                <a16:creationId xmlns:a16="http://schemas.microsoft.com/office/drawing/2014/main" id="{660286CE-75B2-324C-A912-BAF1FB167526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684213" y="1268413"/>
            <a:ext cx="8002587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5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keine (gewichteten) Gesamtwerte, 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sondern 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multidimensionales Ranking</a:t>
            </a:r>
          </a:p>
        </p:txBody>
      </p:sp>
      <p:sp>
        <p:nvSpPr>
          <p:cNvPr id="591877" name="Rectangle 5">
            <a:extLst>
              <a:ext uri="{FF2B5EF4-FFF2-40B4-BE49-F238E27FC236}">
                <a16:creationId xmlns:a16="http://schemas.microsoft.com/office/drawing/2014/main" id="{D874B57D-A336-3449-A2C9-660985A8E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591886" name="AutoShape 14">
            <a:extLst>
              <a:ext uri="{FF2B5EF4-FFF2-40B4-BE49-F238E27FC236}">
                <a16:creationId xmlns:a16="http://schemas.microsoft.com/office/drawing/2014/main" id="{564886E8-484D-184B-9B33-9698B5D23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81075"/>
            <a:ext cx="4176712" cy="2447925"/>
          </a:xfrm>
          <a:prstGeom prst="cloudCallout">
            <a:avLst>
              <a:gd name="adj1" fmla="val -35634"/>
              <a:gd name="adj2" fmla="val 10732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Mein 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 autoUpdateAnimBg="0"/>
      <p:bldP spid="5918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4C1B59D-B5E5-B640-8D22-DD128135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9D7374D8-0D95-A34B-9740-C390440194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40F49E-EEBD-EF4C-8D7C-192165DFA804}" type="slidenum">
              <a:rPr lang="en-US" altLang="de-DE"/>
              <a:pPr/>
              <a:t>11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695A6514-F3CE-4547-B784-2FB85D92A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51939" name="Picture 3">
            <a:extLst>
              <a:ext uri="{FF2B5EF4-FFF2-40B4-BE49-F238E27FC236}">
                <a16:creationId xmlns:a16="http://schemas.microsoft.com/office/drawing/2014/main" id="{95A2EC51-3AD1-634A-B0FD-50638F09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6948487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941" name="Picture 5">
            <a:extLst>
              <a:ext uri="{FF2B5EF4-FFF2-40B4-BE49-F238E27FC236}">
                <a16:creationId xmlns:a16="http://schemas.microsoft.com/office/drawing/2014/main" id="{8EC5A8C9-47A6-7B40-83DB-EFD08FC9B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5891213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942" name="Picture 6">
            <a:extLst>
              <a:ext uri="{FF2B5EF4-FFF2-40B4-BE49-F238E27FC236}">
                <a16:creationId xmlns:a16="http://schemas.microsoft.com/office/drawing/2014/main" id="{F1215EA2-1DD8-0F45-A398-ED04D333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61880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943" name="Picture 7">
            <a:extLst>
              <a:ext uri="{FF2B5EF4-FFF2-40B4-BE49-F238E27FC236}">
                <a16:creationId xmlns:a16="http://schemas.microsoft.com/office/drawing/2014/main" id="{BEB28231-CE14-2245-A7C1-AF94E86B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84763"/>
            <a:ext cx="5221288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E7F3CFE0-DB7D-0D42-8E00-3CA076C83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58603-3C99-D548-9F7E-1530589896B4}" type="slidenum">
              <a:rPr lang="en-US" altLang="de-DE"/>
              <a:pPr/>
              <a:t>12</a:t>
            </a:fld>
            <a:endParaRPr lang="en-US" altLang="de-DE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32866F38-ECC7-7645-9B5F-899F4BA87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275C89F9-3092-DC49-9430-838A91BEB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Physik: </a:t>
            </a:r>
            <a:br>
              <a:rPr lang="de-DE" altLang="de-DE" sz="2800"/>
            </a:br>
            <a:r>
              <a:rPr lang="de-DE" altLang="de-DE" sz="2800"/>
              <a:t>Drittmittel in t€ pro Jahr</a:t>
            </a:r>
          </a:p>
        </p:txBody>
      </p:sp>
      <p:graphicFrame>
        <p:nvGraphicFramePr>
          <p:cNvPr id="531460" name="Object 4">
            <a:extLst>
              <a:ext uri="{FF2B5EF4-FFF2-40B4-BE49-F238E27FC236}">
                <a16:creationId xmlns:a16="http://schemas.microsoft.com/office/drawing/2014/main" id="{D145F87B-2A08-E24E-9790-CA7DAD47A3B7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589213" y="1196975"/>
          <a:ext cx="5510212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0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196975"/>
                        <a:ext cx="5510212" cy="561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1461" name="Group 5">
            <a:extLst>
              <a:ext uri="{FF2B5EF4-FFF2-40B4-BE49-F238E27FC236}">
                <a16:creationId xmlns:a16="http://schemas.microsoft.com/office/drawing/2014/main" id="{C13A6F5F-1A9A-6143-9BED-1128124BA6BE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1196975"/>
            <a:ext cx="5510212" cy="1633538"/>
            <a:chOff x="1631" y="754"/>
            <a:chExt cx="3471" cy="1029"/>
          </a:xfrm>
        </p:grpSpPr>
        <p:graphicFrame>
          <p:nvGraphicFramePr>
            <p:cNvPr id="531462" name="Object 6">
              <a:extLst>
                <a:ext uri="{FF2B5EF4-FFF2-40B4-BE49-F238E27FC236}">
                  <a16:creationId xmlns:a16="http://schemas.microsoft.com/office/drawing/2014/main" id="{03A9ED64-B4AD-6B4D-9E1F-096076C036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754"/>
            <a:ext cx="3471" cy="1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481" name="Bild" r:id="rId5" imgW="4292600" imgH="4381500" progId="StaticEnhancedMetafile">
                    <p:embed/>
                  </p:oleObj>
                </mc:Choice>
                <mc:Fallback>
                  <p:oleObj name="Bild" r:id="rId5" imgW="4292600" imgH="4381500" progId="StaticEnhancedMetafil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70912"/>
                        <a:stretch>
                          <a:fillRect/>
                        </a:stretch>
                      </p:blipFill>
                      <p:spPr bwMode="auto">
                        <a:xfrm>
                          <a:off x="1631" y="754"/>
                          <a:ext cx="3471" cy="1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1463" name="Group 7">
              <a:extLst>
                <a:ext uri="{FF2B5EF4-FFF2-40B4-BE49-F238E27FC236}">
                  <a16:creationId xmlns:a16="http://schemas.microsoft.com/office/drawing/2014/main" id="{A3BAC7F7-A2F5-4444-953B-4F8EFADDF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9" y="1344"/>
              <a:ext cx="2033" cy="288"/>
              <a:chOff x="3379" y="1310"/>
              <a:chExt cx="2033" cy="288"/>
            </a:xfrm>
          </p:grpSpPr>
          <p:sp>
            <p:nvSpPr>
              <p:cNvPr id="531464" name="Line 8">
                <a:extLst>
                  <a:ext uri="{FF2B5EF4-FFF2-40B4-BE49-F238E27FC236}">
                    <a16:creationId xmlns:a16="http://schemas.microsoft.com/office/drawing/2014/main" id="{EFA18A82-DD07-1048-B6F0-A2DBBB232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79" y="1344"/>
                <a:ext cx="68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465" name="Text Box 9">
                <a:extLst>
                  <a:ext uri="{FF2B5EF4-FFF2-40B4-BE49-F238E27FC236}">
                    <a16:creationId xmlns:a16="http://schemas.microsoft.com/office/drawing/2014/main" id="{AAD1F4CB-CB9A-044B-862B-66E28805A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7" y="1310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50% Drittmittel</a:t>
                </a:r>
              </a:p>
            </p:txBody>
          </p:sp>
        </p:grpSp>
      </p:grpSp>
      <p:grpSp>
        <p:nvGrpSpPr>
          <p:cNvPr id="531466" name="Group 10">
            <a:extLst>
              <a:ext uri="{FF2B5EF4-FFF2-40B4-BE49-F238E27FC236}">
                <a16:creationId xmlns:a16="http://schemas.microsoft.com/office/drawing/2014/main" id="{AFCAB544-DDEF-7E4D-B0CD-5ACD92AAAEB8}"/>
              </a:ext>
            </a:extLst>
          </p:cNvPr>
          <p:cNvGrpSpPr>
            <a:grpSpLocks/>
          </p:cNvGrpSpPr>
          <p:nvPr/>
        </p:nvGrpSpPr>
        <p:grpSpPr bwMode="auto">
          <a:xfrm>
            <a:off x="0" y="1616075"/>
            <a:ext cx="2922588" cy="1196975"/>
            <a:chOff x="0" y="1018"/>
            <a:chExt cx="1841" cy="754"/>
          </a:xfrm>
        </p:grpSpPr>
        <p:sp>
          <p:nvSpPr>
            <p:cNvPr id="531467" name="AutoShape 11">
              <a:extLst>
                <a:ext uri="{FF2B5EF4-FFF2-40B4-BE49-F238E27FC236}">
                  <a16:creationId xmlns:a16="http://schemas.microsoft.com/office/drawing/2014/main" id="{B1577360-DA9C-3744-98C1-D01D59819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1468" name="Text Box 12">
              <a:extLst>
                <a:ext uri="{FF2B5EF4-FFF2-40B4-BE49-F238E27FC236}">
                  <a16:creationId xmlns:a16="http://schemas.microsoft.com/office/drawing/2014/main" id="{500DC8FB-8895-4F4E-8564-2B3D2862C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  <p:grpSp>
        <p:nvGrpSpPr>
          <p:cNvPr id="531469" name="Group 13">
            <a:extLst>
              <a:ext uri="{FF2B5EF4-FFF2-40B4-BE49-F238E27FC236}">
                <a16:creationId xmlns:a16="http://schemas.microsoft.com/office/drawing/2014/main" id="{9A7056FE-C855-3A4E-88F7-CB458071E3FB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4926013"/>
            <a:ext cx="5511800" cy="1738312"/>
            <a:chOff x="1631" y="3103"/>
            <a:chExt cx="3472" cy="1095"/>
          </a:xfrm>
        </p:grpSpPr>
        <p:graphicFrame>
          <p:nvGraphicFramePr>
            <p:cNvPr id="531470" name="Object 14">
              <a:extLst>
                <a:ext uri="{FF2B5EF4-FFF2-40B4-BE49-F238E27FC236}">
                  <a16:creationId xmlns:a16="http://schemas.microsoft.com/office/drawing/2014/main" id="{AB76B869-2320-9D47-9B45-BA4D00ED3A5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3103"/>
            <a:ext cx="3472" cy="1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482" name="Bild" r:id="rId7" imgW="4292600" imgH="4381500" progId="StaticEnhancedMetafile">
                    <p:embed/>
                  </p:oleObj>
                </mc:Choice>
                <mc:Fallback>
                  <p:oleObj name="Bild" r:id="rId7" imgW="4292600" imgH="4381500" progId="StaticEnhancedMetafil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69162"/>
                        <a:stretch>
                          <a:fillRect/>
                        </a:stretch>
                      </p:blipFill>
                      <p:spPr bwMode="auto">
                        <a:xfrm>
                          <a:off x="1631" y="3103"/>
                          <a:ext cx="3472" cy="10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1471" name="Group 15">
              <a:extLst>
                <a:ext uri="{FF2B5EF4-FFF2-40B4-BE49-F238E27FC236}">
                  <a16:creationId xmlns:a16="http://schemas.microsoft.com/office/drawing/2014/main" id="{C621ABA9-CAAA-2643-8C4D-336871883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1" y="3369"/>
              <a:ext cx="2631" cy="288"/>
              <a:chOff x="2426" y="3369"/>
              <a:chExt cx="2631" cy="288"/>
            </a:xfrm>
          </p:grpSpPr>
          <p:sp>
            <p:nvSpPr>
              <p:cNvPr id="531472" name="Line 16">
                <a:extLst>
                  <a:ext uri="{FF2B5EF4-FFF2-40B4-BE49-F238E27FC236}">
                    <a16:creationId xmlns:a16="http://schemas.microsoft.com/office/drawing/2014/main" id="{7583A4AF-5E0F-F341-A23C-8B47E46DA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3430"/>
                <a:ext cx="1278" cy="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473" name="Text Box 17">
                <a:extLst>
                  <a:ext uri="{FF2B5EF4-FFF2-40B4-BE49-F238E27FC236}">
                    <a16:creationId xmlns:a16="http://schemas.microsoft.com/office/drawing/2014/main" id="{8BFA0553-A001-C24D-91F6-00BED89C0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2" y="3369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10% Drittmittel</a:t>
                </a:r>
              </a:p>
            </p:txBody>
          </p:sp>
        </p:grpSp>
      </p:grpSp>
      <p:grpSp>
        <p:nvGrpSpPr>
          <p:cNvPr id="531474" name="Group 18">
            <a:extLst>
              <a:ext uri="{FF2B5EF4-FFF2-40B4-BE49-F238E27FC236}">
                <a16:creationId xmlns:a16="http://schemas.microsoft.com/office/drawing/2014/main" id="{E59CDD20-2F60-6D44-B386-E29F4450EBCD}"/>
              </a:ext>
            </a:extLst>
          </p:cNvPr>
          <p:cNvGrpSpPr>
            <a:grpSpLocks/>
          </p:cNvGrpSpPr>
          <p:nvPr/>
        </p:nvGrpSpPr>
        <p:grpSpPr bwMode="auto">
          <a:xfrm>
            <a:off x="0" y="4902200"/>
            <a:ext cx="2922588" cy="1196975"/>
            <a:chOff x="0" y="1018"/>
            <a:chExt cx="1841" cy="754"/>
          </a:xfrm>
        </p:grpSpPr>
        <p:sp>
          <p:nvSpPr>
            <p:cNvPr id="531475" name="AutoShape 19">
              <a:extLst>
                <a:ext uri="{FF2B5EF4-FFF2-40B4-BE49-F238E27FC236}">
                  <a16:creationId xmlns:a16="http://schemas.microsoft.com/office/drawing/2014/main" id="{A95640C1-42E7-454A-8520-2C134940F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1476" name="Text Box 20">
              <a:extLst>
                <a:ext uri="{FF2B5EF4-FFF2-40B4-BE49-F238E27FC236}">
                  <a16:creationId xmlns:a16="http://schemas.microsoft.com/office/drawing/2014/main" id="{772C3D46-1221-EF44-9637-0D9E3E349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  <p:sp>
        <p:nvSpPr>
          <p:cNvPr id="531478" name="AutoShape 22">
            <a:extLst>
              <a:ext uri="{FF2B5EF4-FFF2-40B4-BE49-F238E27FC236}">
                <a16:creationId xmlns:a16="http://schemas.microsoft.com/office/drawing/2014/main" id="{0F187B62-EEA6-0B47-B649-8794253D19E0}"/>
              </a:ext>
            </a:extLst>
          </p:cNvPr>
          <p:cNvSpPr>
            <a:spLocks/>
          </p:cNvSpPr>
          <p:nvPr/>
        </p:nvSpPr>
        <p:spPr bwMode="auto">
          <a:xfrm>
            <a:off x="5508625" y="2708275"/>
            <a:ext cx="2354263" cy="914400"/>
          </a:xfrm>
          <a:prstGeom prst="borderCallout1">
            <a:avLst>
              <a:gd name="adj1" fmla="val 108333"/>
              <a:gd name="adj2" fmla="val 95144"/>
              <a:gd name="adj3" fmla="val 108333"/>
              <a:gd name="adj4" fmla="val -51583"/>
            </a:avLst>
          </a:prstGeom>
          <a:solidFill>
            <a:schemeClr val="accent2"/>
          </a:solidFill>
          <a:ln w="127000">
            <a:solidFill>
              <a:schemeClr val="folHlink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gültig für alle Fächer</a:t>
            </a:r>
          </a:p>
        </p:txBody>
      </p:sp>
      <p:sp>
        <p:nvSpPr>
          <p:cNvPr id="531479" name="AutoShape 23">
            <a:extLst>
              <a:ext uri="{FF2B5EF4-FFF2-40B4-BE49-F238E27FC236}">
                <a16:creationId xmlns:a16="http://schemas.microsoft.com/office/drawing/2014/main" id="{75191779-C83B-AB44-8BD6-F4A32F9C763E}"/>
              </a:ext>
            </a:extLst>
          </p:cNvPr>
          <p:cNvSpPr>
            <a:spLocks/>
          </p:cNvSpPr>
          <p:nvPr/>
        </p:nvSpPr>
        <p:spPr bwMode="auto">
          <a:xfrm>
            <a:off x="5508625" y="4314825"/>
            <a:ext cx="2354263" cy="914400"/>
          </a:xfrm>
          <a:prstGeom prst="borderCallout1">
            <a:avLst>
              <a:gd name="adj1" fmla="val -8333"/>
              <a:gd name="adj2" fmla="val 95144"/>
              <a:gd name="adj3" fmla="val -8333"/>
              <a:gd name="adj4" fmla="val -49833"/>
            </a:avLst>
          </a:prstGeom>
          <a:solidFill>
            <a:schemeClr val="accent2"/>
          </a:solidFill>
          <a:ln w="127000">
            <a:solidFill>
              <a:schemeClr val="folHlink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gültig für alle Indikatoren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78" grpId="0" animBg="1"/>
      <p:bldP spid="5314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82F7CD19-9F90-DB4A-B736-F7A7781F44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E51C5-9388-9946-B8CE-1F6D3CD28FAC}" type="slidenum">
              <a:rPr lang="en-US" altLang="de-DE"/>
              <a:pPr/>
              <a:t>13</a:t>
            </a:fld>
            <a:endParaRPr lang="en-US" altLang="de-DE"/>
          </a:p>
        </p:txBody>
      </p:sp>
      <p:sp>
        <p:nvSpPr>
          <p:cNvPr id="547842" name="Rectangle 2">
            <a:extLst>
              <a:ext uri="{FF2B5EF4-FFF2-40B4-BE49-F238E27FC236}">
                <a16:creationId xmlns:a16="http://schemas.microsoft.com/office/drawing/2014/main" id="{0D5831A9-A6E2-944E-91B4-DB73D15CE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Drittmittelherkunft</a:t>
            </a:r>
            <a:br>
              <a:rPr lang="de-DE" altLang="de-DE"/>
            </a:br>
            <a:r>
              <a:rPr lang="de-DE" altLang="de-DE" sz="2400"/>
              <a:t>(Psychologie)</a:t>
            </a:r>
          </a:p>
        </p:txBody>
      </p:sp>
      <p:pic>
        <p:nvPicPr>
          <p:cNvPr id="547843" name="Picture 3">
            <a:extLst>
              <a:ext uri="{FF2B5EF4-FFF2-40B4-BE49-F238E27FC236}">
                <a16:creationId xmlns:a16="http://schemas.microsoft.com/office/drawing/2014/main" id="{0919D328-3D80-4A4C-9495-63E45C87883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25538"/>
            <a:ext cx="6840537" cy="5732462"/>
          </a:xfrm>
        </p:spPr>
      </p:pic>
      <p:sp>
        <p:nvSpPr>
          <p:cNvPr id="547844" name="AutoShape 4">
            <a:extLst>
              <a:ext uri="{FF2B5EF4-FFF2-40B4-BE49-F238E27FC236}">
                <a16:creationId xmlns:a16="http://schemas.microsoft.com/office/drawing/2014/main" id="{DBAD010E-1CBC-CF46-9916-9491B5293A22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708400" y="1773238"/>
            <a:ext cx="976313" cy="215900"/>
          </a:xfrm>
          <a:prstGeom prst="lef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5" name="AutoShape 5">
            <a:extLst>
              <a:ext uri="{FF2B5EF4-FFF2-40B4-BE49-F238E27FC236}">
                <a16:creationId xmlns:a16="http://schemas.microsoft.com/office/drawing/2014/main" id="{0E4E725F-7D2C-BC40-B2F8-40565EA010CD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132138" y="4868863"/>
            <a:ext cx="976312" cy="215900"/>
          </a:xfrm>
          <a:prstGeom prst="lef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6" name="AutoShape 6">
            <a:extLst>
              <a:ext uri="{FF2B5EF4-FFF2-40B4-BE49-F238E27FC236}">
                <a16:creationId xmlns:a16="http://schemas.microsoft.com/office/drawing/2014/main" id="{2B5BB504-33F7-F24B-9899-474F223DE4EC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492500" y="2852738"/>
            <a:ext cx="976313" cy="215900"/>
          </a:xfrm>
          <a:prstGeom prst="lef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7" name="AutoShape 7">
            <a:extLst>
              <a:ext uri="{FF2B5EF4-FFF2-40B4-BE49-F238E27FC236}">
                <a16:creationId xmlns:a16="http://schemas.microsoft.com/office/drawing/2014/main" id="{F0B9F22E-E398-994D-B60E-54640B7DB4EC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203575" y="1628775"/>
            <a:ext cx="976313" cy="215900"/>
          </a:xfrm>
          <a:prstGeom prst="lef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47849" name="AutoShape 9">
            <a:extLst>
              <a:ext uri="{FF2B5EF4-FFF2-40B4-BE49-F238E27FC236}">
                <a16:creationId xmlns:a16="http://schemas.microsoft.com/office/drawing/2014/main" id="{BA8CB9D7-7CEA-BE44-8DDF-D66AFDB08D4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6600" y="692150"/>
            <a:ext cx="0" cy="5732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E163517-1066-2C45-A3C8-97DEA2F02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73857-C150-6345-8815-8DC5F6A81337}" type="slidenum">
              <a:rPr lang="en-US" altLang="de-DE"/>
              <a:pPr/>
              <a:t>14</a:t>
            </a:fld>
            <a:endParaRPr lang="en-US" altLang="de-DE"/>
          </a:p>
        </p:txBody>
      </p:sp>
      <p:graphicFrame>
        <p:nvGraphicFramePr>
          <p:cNvPr id="564230" name="Object 6">
            <a:extLst>
              <a:ext uri="{FF2B5EF4-FFF2-40B4-BE49-F238E27FC236}">
                <a16:creationId xmlns:a16="http://schemas.microsoft.com/office/drawing/2014/main" id="{7469809D-2541-0443-B334-419BD670F933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97050" y="1198563"/>
          <a:ext cx="583565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44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1198563"/>
                        <a:ext cx="5835650" cy="567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32" name="Line 8">
            <a:extLst>
              <a:ext uri="{FF2B5EF4-FFF2-40B4-BE49-F238E27FC236}">
                <a16:creationId xmlns:a16="http://schemas.microsoft.com/office/drawing/2014/main" id="{EB937B4F-0118-B344-B9CA-5D09B91984D4}"/>
              </a:ext>
            </a:extLst>
          </p:cNvPr>
          <p:cNvSpPr>
            <a:spLocks noChangeShapeType="1"/>
          </p:cNvSpPr>
          <p:nvPr/>
        </p:nvSpPr>
        <p:spPr bwMode="auto">
          <a:xfrm rot="2700000" flipH="1">
            <a:off x="1258888" y="3824288"/>
            <a:ext cx="69135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4234" name="Line 10">
            <a:extLst>
              <a:ext uri="{FF2B5EF4-FFF2-40B4-BE49-F238E27FC236}">
                <a16:creationId xmlns:a16="http://schemas.microsoft.com/office/drawing/2014/main" id="{1507B5EA-B07C-9246-A0BC-C7763A697369}"/>
              </a:ext>
            </a:extLst>
          </p:cNvPr>
          <p:cNvSpPr>
            <a:spLocks noChangeShapeType="1"/>
          </p:cNvSpPr>
          <p:nvPr/>
        </p:nvSpPr>
        <p:spPr bwMode="auto">
          <a:xfrm rot="8100000" flipH="1">
            <a:off x="1420019" y="3947319"/>
            <a:ext cx="65960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4237" name="Text Box 13">
            <a:extLst>
              <a:ext uri="{FF2B5EF4-FFF2-40B4-BE49-F238E27FC236}">
                <a16:creationId xmlns:a16="http://schemas.microsoft.com/office/drawing/2014/main" id="{029C02EC-C98E-BF4B-A98D-EF206CE3E7F0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2105025" y="1611313"/>
            <a:ext cx="666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400" b="1">
                <a:solidFill>
                  <a:schemeClr val="folHlink"/>
                </a:solidFill>
                <a:latin typeface="Arial" panose="020B0604020202020204" pitchFamily="34" charset="0"/>
              </a:rPr>
              <a:t>Lehre</a:t>
            </a:r>
          </a:p>
        </p:txBody>
      </p:sp>
      <p:sp>
        <p:nvSpPr>
          <p:cNvPr id="564238" name="Text Box 14">
            <a:extLst>
              <a:ext uri="{FF2B5EF4-FFF2-40B4-BE49-F238E27FC236}">
                <a16:creationId xmlns:a16="http://schemas.microsoft.com/office/drawing/2014/main" id="{FD65ED9E-2332-0B42-977F-5CEC909B70E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096000" y="2068513"/>
            <a:ext cx="1098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400" b="1">
                <a:solidFill>
                  <a:schemeClr val="folHlink"/>
                </a:solidFill>
                <a:latin typeface="Arial" panose="020B0604020202020204" pitchFamily="34" charset="0"/>
              </a:rPr>
              <a:t>Forschung</a:t>
            </a:r>
          </a:p>
        </p:txBody>
      </p:sp>
      <p:sp>
        <p:nvSpPr>
          <p:cNvPr id="564242" name="Rectangle 18">
            <a:extLst>
              <a:ext uri="{FF2B5EF4-FFF2-40B4-BE49-F238E27FC236}">
                <a16:creationId xmlns:a16="http://schemas.microsoft.com/office/drawing/2014/main" id="{C2DF9B3D-7B24-C24C-BDAE-669AF28E0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Humboldt`sches Ideal </a:t>
            </a:r>
            <a:br>
              <a:rPr lang="de-DE" altLang="de-DE"/>
            </a:br>
            <a:r>
              <a:rPr lang="de-DE" altLang="de-DE" sz="2400"/>
              <a:t>(BWL, Publikationen)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37" grpId="0"/>
      <p:bldP spid="5642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ABB271C-82EC-EC4B-8128-61FAD71E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AE91547-CBC4-EB4C-86D5-AE928EAD5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D399D5-57C6-5F44-93FA-F1AB039DF6ED}" type="slidenum">
              <a:rPr lang="en-US" altLang="de-DE"/>
              <a:pPr/>
              <a:t>15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593922" name="Rectangle 2">
            <a:extLst>
              <a:ext uri="{FF2B5EF4-FFF2-40B4-BE49-F238E27FC236}">
                <a16:creationId xmlns:a16="http://schemas.microsoft.com/office/drawing/2014/main" id="{C0EC596D-FBA0-6E48-9921-1F83C051E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93923" name="Picture 3">
            <a:extLst>
              <a:ext uri="{FF2B5EF4-FFF2-40B4-BE49-F238E27FC236}">
                <a16:creationId xmlns:a16="http://schemas.microsoft.com/office/drawing/2014/main" id="{19092C2A-43AB-A645-B373-085E91B4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6948487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27" name="AutoShape 7">
            <a:extLst>
              <a:ext uri="{FF2B5EF4-FFF2-40B4-BE49-F238E27FC236}">
                <a16:creationId xmlns:a16="http://schemas.microsoft.com/office/drawing/2014/main" id="{408B39EB-FBC0-D643-A05F-9502E5C87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700213"/>
            <a:ext cx="3313112" cy="2808287"/>
          </a:xfrm>
          <a:prstGeom prst="wedgeEllipseCallout">
            <a:avLst>
              <a:gd name="adj1" fmla="val -79421"/>
              <a:gd name="adj2" fmla="val -1500"/>
            </a:avLst>
          </a:prstGeom>
          <a:solidFill>
            <a:schemeClr val="accent2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Transparenz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wird 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größer 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– 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die Schönheit sichtbar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5E3138EA-B79F-0747-9AFD-3BEAACE1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9A0C1D0B-1596-354D-B9BB-E7544402D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BE745-4DE1-0747-9F73-FC0E12DA497C}" type="slidenum">
              <a:rPr lang="en-US" altLang="de-DE"/>
              <a:pPr/>
              <a:t>16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603138" name="Rectangle 2">
            <a:extLst>
              <a:ext uri="{FF2B5EF4-FFF2-40B4-BE49-F238E27FC236}">
                <a16:creationId xmlns:a16="http://schemas.microsoft.com/office/drawing/2014/main" id="{DEA8F29C-12ED-414B-A193-4DD4F768B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-76200"/>
            <a:ext cx="9601200" cy="7010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03139" name="Picture 3">
            <a:extLst>
              <a:ext uri="{FF2B5EF4-FFF2-40B4-BE49-F238E27FC236}">
                <a16:creationId xmlns:a16="http://schemas.microsoft.com/office/drawing/2014/main" id="{9D3A7F46-236A-084D-972A-008DD4B99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85750"/>
            <a:ext cx="92202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AC0E7D-3575-1743-9317-CBF76945C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2DEB6-8825-254B-968F-9AC1F713D548}" type="slidenum">
              <a:rPr lang="en-US" altLang="de-DE"/>
              <a:pPr/>
              <a:t>17</a:t>
            </a:fld>
            <a:endParaRPr lang="en-US" altLang="de-DE"/>
          </a:p>
        </p:txBody>
      </p:sp>
      <p:sp>
        <p:nvSpPr>
          <p:cNvPr id="601095" name="Rectangle 7">
            <a:extLst>
              <a:ext uri="{FF2B5EF4-FFF2-40B4-BE49-F238E27FC236}">
                <a16:creationId xmlns:a16="http://schemas.microsoft.com/office/drawing/2014/main" id="{7AD108DE-4807-E14E-9F2D-4F1B99AF4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VWL </a:t>
            </a:r>
            <a:br>
              <a:rPr lang="de-DE" altLang="de-DE"/>
            </a:br>
            <a:r>
              <a:rPr lang="de-DE" altLang="de-DE" sz="2400"/>
              <a:t>nationale/internatonale Publikationen</a:t>
            </a:r>
          </a:p>
        </p:txBody>
      </p:sp>
      <p:graphicFrame>
        <p:nvGraphicFramePr>
          <p:cNvPr id="601097" name="Object 9">
            <a:extLst>
              <a:ext uri="{FF2B5EF4-FFF2-40B4-BE49-F238E27FC236}">
                <a16:creationId xmlns:a16="http://schemas.microsoft.com/office/drawing/2014/main" id="{8941389C-EE94-0C4A-A52A-0C90C0D71076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976438" y="1125538"/>
          <a:ext cx="5621337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099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1125538"/>
                        <a:ext cx="5621337" cy="573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421B2FB-DB38-054B-8D5A-05BDDF9A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9053E771-8841-5F4A-8424-B68365699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7A2F0-D568-A84B-B7AA-528377FC66FC}" type="slidenum">
              <a:rPr lang="en-US" altLang="de-DE"/>
              <a:pPr/>
              <a:t>2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479234" name="Rectangle 2">
            <a:extLst>
              <a:ext uri="{FF2B5EF4-FFF2-40B4-BE49-F238E27FC236}">
                <a16:creationId xmlns:a16="http://schemas.microsoft.com/office/drawing/2014/main" id="{824F2333-3FBF-AF4D-9143-B249C69BE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479243" name="Picture 11">
            <a:extLst>
              <a:ext uri="{FF2B5EF4-FFF2-40B4-BE49-F238E27FC236}">
                <a16:creationId xmlns:a16="http://schemas.microsoft.com/office/drawing/2014/main" id="{2CDE03B1-B8E8-7D42-831B-24252994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87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9248" name="Picture 16">
            <a:extLst>
              <a:ext uri="{FF2B5EF4-FFF2-40B4-BE49-F238E27FC236}">
                <a16:creationId xmlns:a16="http://schemas.microsoft.com/office/drawing/2014/main" id="{5B8C9DD3-4B58-6D48-810B-E4ABD2F39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45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7656CA42-0DE3-B94D-BBB4-ABB32245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174BF000-834E-B445-830A-99BE0F5D5E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8BA34-8D73-5A4A-9B07-5A331E42B258}" type="slidenum">
              <a:rPr lang="en-US" altLang="de-DE"/>
              <a:pPr/>
              <a:t>3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594946" name="Rectangle 2">
            <a:extLst>
              <a:ext uri="{FF2B5EF4-FFF2-40B4-BE49-F238E27FC236}">
                <a16:creationId xmlns:a16="http://schemas.microsoft.com/office/drawing/2014/main" id="{144E0CA5-E125-4444-A93B-25A10F81F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94947" name="Picture 3">
            <a:extLst>
              <a:ext uri="{FF2B5EF4-FFF2-40B4-BE49-F238E27FC236}">
                <a16:creationId xmlns:a16="http://schemas.microsoft.com/office/drawing/2014/main" id="{D4D8DEFD-26D5-834A-B15F-925C1EA76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92375"/>
            <a:ext cx="2735263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948" name="Picture 4">
            <a:extLst>
              <a:ext uri="{FF2B5EF4-FFF2-40B4-BE49-F238E27FC236}">
                <a16:creationId xmlns:a16="http://schemas.microsoft.com/office/drawing/2014/main" id="{FF2AAF30-0FF3-D44F-8C6F-11BE0E0B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87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949" name="Picture 5">
            <a:extLst>
              <a:ext uri="{FF2B5EF4-FFF2-40B4-BE49-F238E27FC236}">
                <a16:creationId xmlns:a16="http://schemas.microsoft.com/office/drawing/2014/main" id="{0967C647-581B-5740-8E83-C8E4556A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16338"/>
            <a:ext cx="2808287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950" name="Picture 6">
            <a:extLst>
              <a:ext uri="{FF2B5EF4-FFF2-40B4-BE49-F238E27FC236}">
                <a16:creationId xmlns:a16="http://schemas.microsoft.com/office/drawing/2014/main" id="{A6AFA099-1614-A049-808E-7F993069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24400"/>
            <a:ext cx="5903913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951" name="Picture 7">
            <a:extLst>
              <a:ext uri="{FF2B5EF4-FFF2-40B4-BE49-F238E27FC236}">
                <a16:creationId xmlns:a16="http://schemas.microsoft.com/office/drawing/2014/main" id="{4EA7DE9B-1063-9B4A-A9B9-7C45CC58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4392612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952" name="Picture 8">
            <a:extLst>
              <a:ext uri="{FF2B5EF4-FFF2-40B4-BE49-F238E27FC236}">
                <a16:creationId xmlns:a16="http://schemas.microsoft.com/office/drawing/2014/main" id="{DB355BCF-84BB-A645-ACF5-08E3D6E2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45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94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4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4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94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94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9365A4-0692-554D-9D98-A683358F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23. Mai 2005</a:t>
            </a:r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0987F2-7B7D-4B45-A24A-35CB8E9E7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EE7C5A-5500-DE48-8FE6-4EE790A47082}" type="slidenum">
              <a:rPr lang="en-US" altLang="de-DE"/>
              <a:pPr/>
              <a:t>4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587778" name="Rectangle 2">
            <a:extLst>
              <a:ext uri="{FF2B5EF4-FFF2-40B4-BE49-F238E27FC236}">
                <a16:creationId xmlns:a16="http://schemas.microsoft.com/office/drawing/2014/main" id="{31EDFCE4-AA96-BF4C-A398-D7264C046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87779" name="Picture 3">
            <a:extLst>
              <a:ext uri="{FF2B5EF4-FFF2-40B4-BE49-F238E27FC236}">
                <a16:creationId xmlns:a16="http://schemas.microsoft.com/office/drawing/2014/main" id="{D2F0564C-7ED9-7044-B074-3C21949A2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958975"/>
            <a:ext cx="6948488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8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ED5003C6-8DCB-934B-83B9-10DE4294D1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CCFD8-914C-9C43-B6C1-F443D44A37B3}" type="slidenum">
              <a:rPr lang="en-US" altLang="de-DE"/>
              <a:pPr/>
              <a:t>5</a:t>
            </a:fld>
            <a:endParaRPr lang="en-US" alt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889B236-E2E1-7E40-86BF-2771CA45E53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23. Mai 2005</a:t>
            </a:r>
          </a:p>
        </p:txBody>
      </p:sp>
      <p:sp>
        <p:nvSpPr>
          <p:cNvPr id="482306" name="Text Box 2">
            <a:extLst>
              <a:ext uri="{FF2B5EF4-FFF2-40B4-BE49-F238E27FC236}">
                <a16:creationId xmlns:a16="http://schemas.microsoft.com/office/drawing/2014/main" id="{820E97E1-7CF8-0E40-9724-FACC6C1B4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82317" name="Rectangle 13">
            <a:extLst>
              <a:ext uri="{FF2B5EF4-FFF2-40B4-BE49-F238E27FC236}">
                <a16:creationId xmlns:a16="http://schemas.microsoft.com/office/drawing/2014/main" id="{3795DCF4-AABE-C440-897C-DA6F87247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482322" name="Rectangle 18">
            <a:extLst>
              <a:ext uri="{FF2B5EF4-FFF2-40B4-BE49-F238E27FC236}">
                <a16:creationId xmlns:a16="http://schemas.microsoft.com/office/drawing/2014/main" id="{75B3CC74-8FE4-1248-B8D7-8D4A28E003E0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0" y="1270000"/>
            <a:ext cx="1800225" cy="5399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1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Fächer-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vergleiche</a:t>
            </a:r>
          </a:p>
        </p:txBody>
      </p:sp>
      <p:pic>
        <p:nvPicPr>
          <p:cNvPr id="482458" name="Picture 154">
            <a:extLst>
              <a:ext uri="{FF2B5EF4-FFF2-40B4-BE49-F238E27FC236}">
                <a16:creationId xmlns:a16="http://schemas.microsoft.com/office/drawing/2014/main" id="{2C0C1F1E-47D3-3744-A523-E1839140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270000"/>
            <a:ext cx="7197725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8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2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30B89061-42B6-F143-A8ED-199084B315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3E43-B0EA-7341-A4E7-F77FE07B273C}" type="slidenum">
              <a:rPr lang="en-US" altLang="de-DE"/>
              <a:pPr/>
              <a:t>6</a:t>
            </a:fld>
            <a:endParaRPr lang="en-US" altLang="de-DE"/>
          </a:p>
        </p:txBody>
      </p:sp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91A6CDB4-F830-4C46-9088-40875AADC53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23. Mai 2005</a:t>
            </a:r>
          </a:p>
        </p:txBody>
      </p:sp>
      <p:sp>
        <p:nvSpPr>
          <p:cNvPr id="521218" name="AutoShape 2">
            <a:extLst>
              <a:ext uri="{FF2B5EF4-FFF2-40B4-BE49-F238E27FC236}">
                <a16:creationId xmlns:a16="http://schemas.microsoft.com/office/drawing/2014/main" id="{E07E387D-DC59-8A4F-85B1-8156DA6B9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1666875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1998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Chemie</a:t>
            </a:r>
          </a:p>
        </p:txBody>
      </p:sp>
      <p:sp>
        <p:nvSpPr>
          <p:cNvPr id="521219" name="AutoShape 3">
            <a:extLst>
              <a:ext uri="{FF2B5EF4-FFF2-40B4-BE49-F238E27FC236}">
                <a16:creationId xmlns:a16="http://schemas.microsoft.com/office/drawing/2014/main" id="{FEA3B1A5-6552-504E-88D7-0363C47FA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29733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1999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Jura, 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Naturwiss.</a:t>
            </a:r>
          </a:p>
        </p:txBody>
      </p:sp>
      <p:sp>
        <p:nvSpPr>
          <p:cNvPr id="521220" name="AutoShape 4">
            <a:extLst>
              <a:ext uri="{FF2B5EF4-FFF2-40B4-BE49-F238E27FC236}">
                <a16:creationId xmlns:a16="http://schemas.microsoft.com/office/drawing/2014/main" id="{7F5018B5-E334-FF4F-9FF8-DA70F6CDB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42814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2000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Ingenieurwiss.</a:t>
            </a:r>
          </a:p>
        </p:txBody>
      </p:sp>
      <p:sp>
        <p:nvSpPr>
          <p:cNvPr id="521221" name="AutoShape 5">
            <a:extLst>
              <a:ext uri="{FF2B5EF4-FFF2-40B4-BE49-F238E27FC236}">
                <a16:creationId xmlns:a16="http://schemas.microsoft.com/office/drawing/2014/main" id="{7D9E1D3F-5F66-E444-B57B-12104789A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55895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2001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Geisteswiss..</a:t>
            </a:r>
          </a:p>
        </p:txBody>
      </p:sp>
      <p:sp>
        <p:nvSpPr>
          <p:cNvPr id="521222" name="AutoShape 6">
            <a:extLst>
              <a:ext uri="{FF2B5EF4-FFF2-40B4-BE49-F238E27FC236}">
                <a16:creationId xmlns:a16="http://schemas.microsoft.com/office/drawing/2014/main" id="{64AB9585-05B2-7346-A2CC-687189C0E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1666875"/>
            <a:ext cx="217487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2002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 Jura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Sozialwiss.</a:t>
            </a:r>
          </a:p>
        </p:txBody>
      </p:sp>
      <p:sp>
        <p:nvSpPr>
          <p:cNvPr id="521223" name="AutoShape 7">
            <a:extLst>
              <a:ext uri="{FF2B5EF4-FFF2-40B4-BE49-F238E27FC236}">
                <a16:creationId xmlns:a16="http://schemas.microsoft.com/office/drawing/2014/main" id="{6D721C99-B67C-AA43-BBBF-92B2C1B92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2973388"/>
            <a:ext cx="2160587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2003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 Naturwiss.,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Medizin</a:t>
            </a:r>
          </a:p>
        </p:txBody>
      </p:sp>
      <p:sp>
        <p:nvSpPr>
          <p:cNvPr id="521224" name="AutoShape 8">
            <a:extLst>
              <a:ext uri="{FF2B5EF4-FFF2-40B4-BE49-F238E27FC236}">
                <a16:creationId xmlns:a16="http://schemas.microsoft.com/office/drawing/2014/main" id="{C4BD7FC8-072E-8744-858F-184E3CFE1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4281488"/>
            <a:ext cx="2160587" cy="231616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2004</a:t>
            </a:r>
          </a:p>
          <a:p>
            <a:pPr algn="ctr"/>
            <a:endParaRPr lang="de-DE" altLang="de-DE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Ingenieur-,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Geisteswiss..</a:t>
            </a:r>
          </a:p>
        </p:txBody>
      </p:sp>
      <p:sp>
        <p:nvSpPr>
          <p:cNvPr id="521226" name="Text Box 10">
            <a:extLst>
              <a:ext uri="{FF2B5EF4-FFF2-40B4-BE49-F238E27FC236}">
                <a16:creationId xmlns:a16="http://schemas.microsoft.com/office/drawing/2014/main" id="{99B7B8E4-C9C3-6E44-9EEE-A88791B13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1. Zyklus</a:t>
            </a:r>
          </a:p>
        </p:txBody>
      </p:sp>
      <p:sp>
        <p:nvSpPr>
          <p:cNvPr id="521227" name="Text Box 11">
            <a:extLst>
              <a:ext uri="{FF2B5EF4-FFF2-40B4-BE49-F238E27FC236}">
                <a16:creationId xmlns:a16="http://schemas.microsoft.com/office/drawing/2014/main" id="{8D228367-0F28-784C-B872-D3E7B58FE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2. Zyklus</a:t>
            </a:r>
          </a:p>
        </p:txBody>
      </p:sp>
      <p:sp>
        <p:nvSpPr>
          <p:cNvPr id="521228" name="Text Box 12">
            <a:extLst>
              <a:ext uri="{FF2B5EF4-FFF2-40B4-BE49-F238E27FC236}">
                <a16:creationId xmlns:a16="http://schemas.microsoft.com/office/drawing/2014/main" id="{C84F30DD-5287-4444-9B1B-35928CBEF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3. Zyklus</a:t>
            </a:r>
          </a:p>
        </p:txBody>
      </p:sp>
      <p:sp>
        <p:nvSpPr>
          <p:cNvPr id="521229" name="AutoShape 13">
            <a:extLst>
              <a:ext uri="{FF2B5EF4-FFF2-40B4-BE49-F238E27FC236}">
                <a16:creationId xmlns:a16="http://schemas.microsoft.com/office/drawing/2014/main" id="{86381B2D-3E31-524F-B743-06503875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1666875"/>
            <a:ext cx="2247900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2005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 Jura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Sozialwiss.</a:t>
            </a:r>
          </a:p>
        </p:txBody>
      </p:sp>
      <p:sp>
        <p:nvSpPr>
          <p:cNvPr id="521230" name="AutoShape 14">
            <a:extLst>
              <a:ext uri="{FF2B5EF4-FFF2-40B4-BE49-F238E27FC236}">
                <a16:creationId xmlns:a16="http://schemas.microsoft.com/office/drawing/2014/main" id="{2FA662F9-68E9-A440-8099-D6E1475EA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2973388"/>
            <a:ext cx="2233613" cy="1079500"/>
          </a:xfrm>
          <a:prstGeom prst="roundRect">
            <a:avLst>
              <a:gd name="adj" fmla="val 16667"/>
            </a:avLst>
          </a:prstGeom>
          <a:solidFill>
            <a:srgbClr val="3366FF">
              <a:alpha val="2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2006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 Naturwiss.,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Medizin</a:t>
            </a:r>
            <a:endParaRPr lang="de-DE" altLang="de-DE">
              <a:solidFill>
                <a:srgbClr val="DDDDD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21231" name="AutoShape 15">
            <a:extLst>
              <a:ext uri="{FF2B5EF4-FFF2-40B4-BE49-F238E27FC236}">
                <a16:creationId xmlns:a16="http://schemas.microsoft.com/office/drawing/2014/main" id="{2608FB34-112D-284D-A08A-E7F4163B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4281488"/>
            <a:ext cx="2232025" cy="2316162"/>
          </a:xfrm>
          <a:prstGeom prst="roundRect">
            <a:avLst>
              <a:gd name="adj" fmla="val 16667"/>
            </a:avLst>
          </a:prstGeom>
          <a:solidFill>
            <a:srgbClr val="3366FF">
              <a:alpha val="2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2007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Ingenieur-,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Geisteswiss..</a:t>
            </a:r>
          </a:p>
        </p:txBody>
      </p:sp>
      <p:sp>
        <p:nvSpPr>
          <p:cNvPr id="521233" name="Rectangle 17">
            <a:extLst>
              <a:ext uri="{FF2B5EF4-FFF2-40B4-BE49-F238E27FC236}">
                <a16:creationId xmlns:a16="http://schemas.microsoft.com/office/drawing/2014/main" id="{98CE9F0E-FA89-A045-8686-F978D2DD0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4384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35 Studienbereiche</a:t>
            </a:r>
          </a:p>
        </p:txBody>
      </p:sp>
      <p:sp>
        <p:nvSpPr>
          <p:cNvPr id="521234" name="Rectangle 18">
            <a:extLst>
              <a:ext uri="{FF2B5EF4-FFF2-40B4-BE49-F238E27FC236}">
                <a16:creationId xmlns:a16="http://schemas.microsoft.com/office/drawing/2014/main" id="{3B352817-8C4A-8B43-B54D-21947792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mehr als 75 % Studierende</a:t>
            </a:r>
          </a:p>
        </p:txBody>
      </p:sp>
      <p:sp>
        <p:nvSpPr>
          <p:cNvPr id="521235" name="Oval 19">
            <a:extLst>
              <a:ext uri="{FF2B5EF4-FFF2-40B4-BE49-F238E27FC236}">
                <a16:creationId xmlns:a16="http://schemas.microsoft.com/office/drawing/2014/main" id="{46B03CA8-6135-5D46-81CB-B82C4893B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690688"/>
            <a:ext cx="7345362" cy="4897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260 Hochschulen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4.000 Studienangebote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3600" b="1">
                <a:solidFill>
                  <a:srgbClr val="000000"/>
                </a:solidFill>
                <a:latin typeface="Arial" panose="020B0604020202020204" pitchFamily="34" charset="0"/>
              </a:rPr>
              <a:t>175.000 Einzeldaten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alle drei Jahre aktualisiert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2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2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2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2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2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1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1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8" grpId="0" animBg="1"/>
      <p:bldP spid="521219" grpId="0" animBg="1"/>
      <p:bldP spid="521220" grpId="0" animBg="1"/>
      <p:bldP spid="521221" grpId="0" animBg="1"/>
      <p:bldP spid="521222" grpId="0" animBg="1"/>
      <p:bldP spid="521226" grpId="0"/>
      <p:bldP spid="521227" grpId="0"/>
      <p:bldP spid="521228" grpId="0"/>
      <p:bldP spid="521229" grpId="0" animBg="1"/>
      <p:bldP spid="521230" grpId="0" animBg="1"/>
      <p:bldP spid="521231" grpId="0" animBg="1"/>
      <p:bldP spid="521233" grpId="0" animBg="1" autoUpdateAnimBg="0"/>
      <p:bldP spid="521234" grpId="0" animBg="1" autoUpdateAnimBg="0"/>
      <p:bldP spid="5212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B4791A57-A1E2-4C46-A107-F74D9F7E6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E11DD-DC3E-024F-B60E-3D03C18C5FC8}" type="slidenum">
              <a:rPr lang="en-US" altLang="de-DE"/>
              <a:pPr/>
              <a:t>7</a:t>
            </a:fld>
            <a:endParaRPr lang="en-US" alt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567A3B4-0A2D-C943-8E98-034488AB71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23. Mai 2005</a:t>
            </a:r>
          </a:p>
        </p:txBody>
      </p:sp>
      <p:sp>
        <p:nvSpPr>
          <p:cNvPr id="592898" name="Text Box 2">
            <a:extLst>
              <a:ext uri="{FF2B5EF4-FFF2-40B4-BE49-F238E27FC236}">
                <a16:creationId xmlns:a16="http://schemas.microsoft.com/office/drawing/2014/main" id="{A9664143-F9CB-C540-AF6B-C32B72E36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92901" name="Rectangle 5">
            <a:extLst>
              <a:ext uri="{FF2B5EF4-FFF2-40B4-BE49-F238E27FC236}">
                <a16:creationId xmlns:a16="http://schemas.microsoft.com/office/drawing/2014/main" id="{6B61672E-15CA-6948-8B53-0717896FC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592902" name="Rectangle 6">
            <a:extLst>
              <a:ext uri="{FF2B5EF4-FFF2-40B4-BE49-F238E27FC236}">
                <a16:creationId xmlns:a16="http://schemas.microsoft.com/office/drawing/2014/main" id="{8DDC2556-E50C-3F4C-84F1-BFE5C90149D1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2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Wieder-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holungen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mit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Zeit-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vergleich</a:t>
            </a:r>
          </a:p>
        </p:txBody>
      </p:sp>
      <p:pic>
        <p:nvPicPr>
          <p:cNvPr id="592910" name="Picture 14">
            <a:extLst>
              <a:ext uri="{FF2B5EF4-FFF2-40B4-BE49-F238E27FC236}">
                <a16:creationId xmlns:a16="http://schemas.microsoft.com/office/drawing/2014/main" id="{01DE27D1-E1B3-F145-B7BE-2099F416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68413"/>
            <a:ext cx="7197725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9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BC61764B-A7FE-EF48-8952-5B95A561E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B2464-0C39-0246-B413-7B7AC4BD85FB}" type="slidenum">
              <a:rPr lang="en-US" altLang="de-DE"/>
              <a:pPr/>
              <a:t>8</a:t>
            </a:fld>
            <a:endParaRPr lang="en-US" altLang="de-DE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BC40DF5E-68FB-BD4B-8BBC-B2117B26F5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23. Mai 2005</a:t>
            </a:r>
          </a:p>
        </p:txBody>
      </p:sp>
      <p:sp>
        <p:nvSpPr>
          <p:cNvPr id="590850" name="Text Box 2">
            <a:extLst>
              <a:ext uri="{FF2B5EF4-FFF2-40B4-BE49-F238E27FC236}">
                <a16:creationId xmlns:a16="http://schemas.microsoft.com/office/drawing/2014/main" id="{0A08E5B9-4353-454D-B18D-D59CDD3C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90851" name="Rectangle 3">
            <a:extLst>
              <a:ext uri="{FF2B5EF4-FFF2-40B4-BE49-F238E27FC236}">
                <a16:creationId xmlns:a16="http://schemas.microsoft.com/office/drawing/2014/main" id="{28E16E83-A60F-C24D-98A6-2679020E2205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70000"/>
            <a:ext cx="1800225" cy="5399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3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keine 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Rang-</a:t>
            </a:r>
          </a:p>
          <a:p>
            <a:pPr algn="ctr"/>
            <a:r>
              <a:rPr lang="de-DE" altLang="de-DE" sz="2800" b="1" i="1">
                <a:solidFill>
                  <a:srgbClr val="000000"/>
                </a:solidFill>
                <a:latin typeface="Arial" panose="020B0604020202020204" pitchFamily="34" charset="0"/>
              </a:rPr>
              <a:t>plätze</a:t>
            </a:r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nur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 Rang-</a:t>
            </a:r>
          </a:p>
          <a:p>
            <a:pPr algn="ctr"/>
            <a:r>
              <a:rPr lang="de-DE" altLang="de-DE" sz="2800" b="1" i="1">
                <a:solidFill>
                  <a:srgbClr val="000000"/>
                </a:solidFill>
                <a:latin typeface="Arial" panose="020B0604020202020204" pitchFamily="34" charset="0"/>
              </a:rPr>
              <a:t>gruppen</a:t>
            </a:r>
          </a:p>
        </p:txBody>
      </p:sp>
      <p:sp>
        <p:nvSpPr>
          <p:cNvPr id="590853" name="Rectangle 5">
            <a:extLst>
              <a:ext uri="{FF2B5EF4-FFF2-40B4-BE49-F238E27FC236}">
                <a16:creationId xmlns:a16="http://schemas.microsoft.com/office/drawing/2014/main" id="{75C487A7-4050-CE42-AB03-874E6A393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grpSp>
        <p:nvGrpSpPr>
          <p:cNvPr id="590864" name="Group 16">
            <a:extLst>
              <a:ext uri="{FF2B5EF4-FFF2-40B4-BE49-F238E27FC236}">
                <a16:creationId xmlns:a16="http://schemas.microsoft.com/office/drawing/2014/main" id="{F6EA36CD-3FF0-A948-9DF0-4C0B2FD19D38}"/>
              </a:ext>
            </a:extLst>
          </p:cNvPr>
          <p:cNvGrpSpPr>
            <a:grpSpLocks/>
          </p:cNvGrpSpPr>
          <p:nvPr/>
        </p:nvGrpSpPr>
        <p:grpSpPr bwMode="auto">
          <a:xfrm>
            <a:off x="0" y="1270000"/>
            <a:ext cx="1835150" cy="1184275"/>
            <a:chOff x="0" y="800"/>
            <a:chExt cx="1156" cy="746"/>
          </a:xfrm>
        </p:grpSpPr>
        <p:sp>
          <p:nvSpPr>
            <p:cNvPr id="590857" name="AutoShape 9">
              <a:extLst>
                <a:ext uri="{FF2B5EF4-FFF2-40B4-BE49-F238E27FC236}">
                  <a16:creationId xmlns:a16="http://schemas.microsoft.com/office/drawing/2014/main" id="{FB62026C-458E-8844-825F-843509F2C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0"/>
              <a:ext cx="1156" cy="746"/>
            </a:xfrm>
            <a:prstGeom prst="wedgeRectCallout">
              <a:avLst>
                <a:gd name="adj1" fmla="val 1125"/>
                <a:gd name="adj2" fmla="val 19463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e-DE" altLang="de-DE">
                  <a:latin typeface="Arial" panose="020B0604020202020204" pitchFamily="34" charset="0"/>
                </a:rPr>
                <a:t>Spitze 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Mittel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Schluss</a:t>
              </a:r>
            </a:p>
          </p:txBody>
        </p:sp>
        <p:sp>
          <p:nvSpPr>
            <p:cNvPr id="590858" name="Rectangle 10">
              <a:extLst>
                <a:ext uri="{FF2B5EF4-FFF2-40B4-BE49-F238E27FC236}">
                  <a16:creationId xmlns:a16="http://schemas.microsoft.com/office/drawing/2014/main" id="{83D50A1A-2CE7-004A-B5D2-ED5FE2D0B5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845"/>
              <a:ext cx="166" cy="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0859" name="Rectangle 11">
              <a:extLst>
                <a:ext uri="{FF2B5EF4-FFF2-40B4-BE49-F238E27FC236}">
                  <a16:creationId xmlns:a16="http://schemas.microsoft.com/office/drawing/2014/main" id="{5AB24F48-634B-874F-B02B-8BAFCBAC13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094"/>
              <a:ext cx="166" cy="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0860" name="Rectangle 12">
              <a:extLst>
                <a:ext uri="{FF2B5EF4-FFF2-40B4-BE49-F238E27FC236}">
                  <a16:creationId xmlns:a16="http://schemas.microsoft.com/office/drawing/2014/main" id="{AC9FDD08-A914-BD4A-8397-C675543888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344"/>
              <a:ext cx="166" cy="1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590862" name="Picture 14">
            <a:extLst>
              <a:ext uri="{FF2B5EF4-FFF2-40B4-BE49-F238E27FC236}">
                <a16:creationId xmlns:a16="http://schemas.microsoft.com/office/drawing/2014/main" id="{E551D94C-19D0-B543-9633-480019285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70000"/>
            <a:ext cx="7197725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58B4A36F-39AE-FD4D-88C2-5ADEEDE46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6BB7-B776-E54E-81E5-2E8AFC844469}" type="slidenum">
              <a:rPr lang="en-US" altLang="de-DE"/>
              <a:pPr/>
              <a:t>9</a:t>
            </a:fld>
            <a:endParaRPr lang="en-US" altLang="de-DE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2FD5C3F6-D2A8-1A4E-BBE0-FC6437EA29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 23. Mai 2005</a:t>
            </a:r>
          </a:p>
        </p:txBody>
      </p:sp>
      <p:sp>
        <p:nvSpPr>
          <p:cNvPr id="487428" name="Rectangle 4">
            <a:extLst>
              <a:ext uri="{FF2B5EF4-FFF2-40B4-BE49-F238E27FC236}">
                <a16:creationId xmlns:a16="http://schemas.microsoft.com/office/drawing/2014/main" id="{89DACBF7-C4FF-1C4B-903B-C4D8FB270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487430" name="Rectangle 6">
            <a:extLst>
              <a:ext uri="{FF2B5EF4-FFF2-40B4-BE49-F238E27FC236}">
                <a16:creationId xmlns:a16="http://schemas.microsoft.com/office/drawing/2014/main" id="{F8E709C7-0395-7145-A657-CC35C60D12E0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4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inter-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national</a:t>
            </a:r>
          </a:p>
        </p:txBody>
      </p:sp>
      <p:pic>
        <p:nvPicPr>
          <p:cNvPr id="487429" name="Picture 5">
            <a:extLst>
              <a:ext uri="{FF2B5EF4-FFF2-40B4-BE49-F238E27FC236}">
                <a16:creationId xmlns:a16="http://schemas.microsoft.com/office/drawing/2014/main" id="{87E29B01-9B8A-B648-AFCC-8C13A2C8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68413"/>
            <a:ext cx="7197725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30" grpId="0" animBg="1" autoUpdateAnimBg="0"/>
    </p:bldLst>
  </p:timing>
</p:sld>
</file>

<file path=ppt/theme/theme1.xml><?xml version="1.0" encoding="utf-8"?>
<a:theme xmlns:a="http://schemas.openxmlformats.org/drawingml/2006/main" name="1_Länderranking">
  <a:themeElements>
    <a:clrScheme name="1_Länder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1_Länder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Länder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änder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änder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änder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chschulranking">
  <a:themeElements>
    <a:clrScheme name="Hochschul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Hochschul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Hochschul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hschul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chul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hschul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rschungsranking">
  <a:themeElements>
    <a:clrScheme name="Forschungs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Forschungs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orschungs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schungs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schungs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schungs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änderranking">
  <a:themeElements>
    <a:clrScheme name="Länderranking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änderrank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änderrank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änderrank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änderranking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änderranking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E">
  <a:themeElements>
    <a:clrScheme name="CHE 10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003300"/>
      </a:hlink>
      <a:folHlink>
        <a:srgbClr val="000000"/>
      </a:folHlink>
    </a:clrScheme>
    <a:fontScheme name="CH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 10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0033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265</Words>
  <Application>Microsoft Macintosh PowerPoint</Application>
  <PresentationFormat>Bildschirmpräsentation (4:3)</PresentationFormat>
  <Paragraphs>130</Paragraphs>
  <Slides>17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Times New Roman</vt:lpstr>
      <vt:lpstr>Arial</vt:lpstr>
      <vt:lpstr>Webdings</vt:lpstr>
      <vt:lpstr>1_Länderranking</vt:lpstr>
      <vt:lpstr>Hochschulranking</vt:lpstr>
      <vt:lpstr>Forschungsranking</vt:lpstr>
      <vt:lpstr>Länderranking</vt:lpstr>
      <vt:lpstr>CHE</vt:lpstr>
      <vt:lpstr>Bild (Enhanced Metafile)</vt:lpstr>
      <vt:lpstr>PowerPoint-Präsentation</vt:lpstr>
      <vt:lpstr>PowerPoint-Präsentation</vt:lpstr>
      <vt:lpstr>PowerPoint-Präsentation</vt:lpstr>
      <vt:lpstr>PowerPoint-Präsentation</vt:lpstr>
      <vt:lpstr>5 Besonderheiten</vt:lpstr>
      <vt:lpstr>PowerPoint-Präsentation</vt:lpstr>
      <vt:lpstr>5 Besonderheiten</vt:lpstr>
      <vt:lpstr>5 Besonderheiten</vt:lpstr>
      <vt:lpstr>5 Besonderheiten</vt:lpstr>
      <vt:lpstr>5 Besonderheiten</vt:lpstr>
      <vt:lpstr>PowerPoint-Präsentation</vt:lpstr>
      <vt:lpstr>Physik:  Drittmittel in t€ pro Jahr</vt:lpstr>
      <vt:lpstr>Drittmittelherkunft (Psychologie)</vt:lpstr>
      <vt:lpstr>Humboldt`sches Ideal  (BWL, Publikationen)</vt:lpstr>
      <vt:lpstr>PowerPoint-Präsentation</vt:lpstr>
      <vt:lpstr>PowerPoint-Präsentation</vt:lpstr>
      <vt:lpstr>VWL  nationale/internatonale Publikationen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169</cp:revision>
  <dcterms:created xsi:type="dcterms:W3CDTF">2001-03-08T15:06:45Z</dcterms:created>
  <dcterms:modified xsi:type="dcterms:W3CDTF">2022-02-26T13:59:12Z</dcterms:modified>
</cp:coreProperties>
</file>