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compatMode="1" saveSubsetFonts="1" autoCompressPictures="0">
  <p:sldMasterIdLst>
    <p:sldMasterId id="2147483649" r:id="rId1"/>
  </p:sldMasterIdLst>
  <p:notesMasterIdLst>
    <p:notesMasterId r:id="rId22"/>
  </p:notesMasterIdLst>
  <p:sldIdLst>
    <p:sldId id="303" r:id="rId2"/>
    <p:sldId id="298" r:id="rId3"/>
    <p:sldId id="299" r:id="rId4"/>
    <p:sldId id="300" r:id="rId5"/>
    <p:sldId id="301" r:id="rId6"/>
    <p:sldId id="302" r:id="rId7"/>
    <p:sldId id="269" r:id="rId8"/>
    <p:sldId id="295" r:id="rId9"/>
    <p:sldId id="270" r:id="rId10"/>
    <p:sldId id="271" r:id="rId11"/>
    <p:sldId id="274" r:id="rId12"/>
    <p:sldId id="257" r:id="rId13"/>
    <p:sldId id="258" r:id="rId14"/>
    <p:sldId id="293" r:id="rId15"/>
    <p:sldId id="262" r:id="rId16"/>
    <p:sldId id="304" r:id="rId17"/>
    <p:sldId id="280" r:id="rId18"/>
    <p:sldId id="281" r:id="rId19"/>
    <p:sldId id="292" r:id="rId20"/>
    <p:sldId id="297" r:id="rId21"/>
  </p:sldIdLst>
  <p:sldSz cx="9144000" cy="6858000" type="screen4x3"/>
  <p:notesSz cx="6811963" cy="9942513"/>
  <p:defaultTextStyle>
    <a:defPPr>
      <a:defRPr lang="de-DE"/>
    </a:defPPr>
    <a:lvl1pPr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anose="02020603050405020304" pitchFamily="18" charset="0"/>
        <a:ea typeface="+mn-ea"/>
        <a:cs typeface="+mn-cs"/>
      </a:defRPr>
    </a:lvl5pPr>
    <a:lvl6pPr marL="2286000" algn="l" defTabSz="914400" rtl="0" eaLnBrk="1" latinLnBrk="0" hangingPunct="1">
      <a:defRPr sz="2400" kern="1200">
        <a:solidFill>
          <a:schemeClr val="tx1"/>
        </a:solidFill>
        <a:latin typeface="Times New Roman" panose="02020603050405020304" pitchFamily="18" charset="0"/>
        <a:ea typeface="+mn-ea"/>
        <a:cs typeface="+mn-cs"/>
      </a:defRPr>
    </a:lvl6pPr>
    <a:lvl7pPr marL="2743200" algn="l" defTabSz="914400" rtl="0" eaLnBrk="1" latinLnBrk="0" hangingPunct="1">
      <a:defRPr sz="2400" kern="1200">
        <a:solidFill>
          <a:schemeClr val="tx1"/>
        </a:solidFill>
        <a:latin typeface="Times New Roman" panose="02020603050405020304" pitchFamily="18" charset="0"/>
        <a:ea typeface="+mn-ea"/>
        <a:cs typeface="+mn-cs"/>
      </a:defRPr>
    </a:lvl7pPr>
    <a:lvl8pPr marL="3200400" algn="l" defTabSz="914400" rtl="0" eaLnBrk="1" latinLnBrk="0" hangingPunct="1">
      <a:defRPr sz="2400" kern="1200">
        <a:solidFill>
          <a:schemeClr val="tx1"/>
        </a:solidFill>
        <a:latin typeface="Times New Roman" panose="02020603050405020304" pitchFamily="18" charset="0"/>
        <a:ea typeface="+mn-ea"/>
        <a:cs typeface="+mn-cs"/>
      </a:defRPr>
    </a:lvl8pPr>
    <a:lvl9pPr marL="3657600" algn="l" defTabSz="914400" rtl="0" eaLnBrk="1" latinLnBrk="0" hangingPunct="1">
      <a:defRPr sz="24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40" autoAdjust="0"/>
    <p:restoredTop sz="94632"/>
  </p:normalViewPr>
  <p:slideViewPr>
    <p:cSldViewPr>
      <p:cViewPr varScale="1">
        <p:scale>
          <a:sx n="106" d="100"/>
          <a:sy n="106" d="100"/>
        </p:scale>
        <p:origin x="180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6322" name="Rectangle 2">
            <a:extLst>
              <a:ext uri="{FF2B5EF4-FFF2-40B4-BE49-F238E27FC236}">
                <a16:creationId xmlns:a16="http://schemas.microsoft.com/office/drawing/2014/main" id="{E4AEC845-3CE9-B340-BA2B-9C4E257524A3}"/>
              </a:ext>
            </a:extLst>
          </p:cNvPr>
          <p:cNvSpPr>
            <a:spLocks noGrp="1" noChangeArrowheads="1"/>
          </p:cNvSpPr>
          <p:nvPr>
            <p:ph type="hdr" sz="quarter"/>
          </p:nvPr>
        </p:nvSpPr>
        <p:spPr bwMode="auto">
          <a:xfrm>
            <a:off x="0" y="0"/>
            <a:ext cx="2951163"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panose="020B0604020202020204" pitchFamily="34" charset="0"/>
              </a:defRPr>
            </a:lvl1pPr>
          </a:lstStyle>
          <a:p>
            <a:endParaRPr lang="de-DE" altLang="de-DE"/>
          </a:p>
        </p:txBody>
      </p:sp>
      <p:sp>
        <p:nvSpPr>
          <p:cNvPr id="56323" name="Rectangle 3">
            <a:extLst>
              <a:ext uri="{FF2B5EF4-FFF2-40B4-BE49-F238E27FC236}">
                <a16:creationId xmlns:a16="http://schemas.microsoft.com/office/drawing/2014/main" id="{F8BE16B8-EC87-3A43-87D2-21C665772C5B}"/>
              </a:ext>
            </a:extLst>
          </p:cNvPr>
          <p:cNvSpPr>
            <a:spLocks noGrp="1" noChangeArrowheads="1"/>
          </p:cNvSpPr>
          <p:nvPr>
            <p:ph type="dt" idx="1"/>
          </p:nvPr>
        </p:nvSpPr>
        <p:spPr bwMode="auto">
          <a:xfrm>
            <a:off x="3859213" y="0"/>
            <a:ext cx="2951162"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panose="020B0604020202020204" pitchFamily="34" charset="0"/>
              </a:defRPr>
            </a:lvl1pPr>
          </a:lstStyle>
          <a:p>
            <a:endParaRPr lang="de-DE" altLang="de-DE"/>
          </a:p>
        </p:txBody>
      </p:sp>
      <p:sp>
        <p:nvSpPr>
          <p:cNvPr id="56324" name="Rectangle 4">
            <a:extLst>
              <a:ext uri="{FF2B5EF4-FFF2-40B4-BE49-F238E27FC236}">
                <a16:creationId xmlns:a16="http://schemas.microsoft.com/office/drawing/2014/main" id="{E56444F8-E4C4-6C43-8A52-9A433A28B995}"/>
              </a:ext>
            </a:extLst>
          </p:cNvPr>
          <p:cNvSpPr>
            <a:spLocks noRot="1" noChangeArrowheads="1" noTextEdit="1"/>
          </p:cNvSpPr>
          <p:nvPr>
            <p:ph type="sldImg" idx="2"/>
          </p:nvPr>
        </p:nvSpPr>
        <p:spPr bwMode="auto">
          <a:xfrm>
            <a:off x="920750" y="746125"/>
            <a:ext cx="4970463" cy="372745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56325" name="Rectangle 5">
            <a:extLst>
              <a:ext uri="{FF2B5EF4-FFF2-40B4-BE49-F238E27FC236}">
                <a16:creationId xmlns:a16="http://schemas.microsoft.com/office/drawing/2014/main" id="{AF633793-0CFA-1D4A-9DED-A16A11CC89D7}"/>
              </a:ext>
            </a:extLst>
          </p:cNvPr>
          <p:cNvSpPr>
            <a:spLocks noGrp="1" noChangeArrowheads="1"/>
          </p:cNvSpPr>
          <p:nvPr>
            <p:ph type="body" sz="quarter" idx="3"/>
          </p:nvPr>
        </p:nvSpPr>
        <p:spPr bwMode="auto">
          <a:xfrm>
            <a:off x="681038" y="4722813"/>
            <a:ext cx="5449887"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de-DE" altLang="de-DE"/>
              <a:t>Textmasterformate durch Klicken bearbeiten</a:t>
            </a:r>
          </a:p>
          <a:p>
            <a:pPr lvl="1"/>
            <a:r>
              <a:rPr lang="de-DE" altLang="de-DE"/>
              <a:t>Zweite Ebene</a:t>
            </a:r>
          </a:p>
          <a:p>
            <a:pPr lvl="2"/>
            <a:r>
              <a:rPr lang="de-DE" altLang="de-DE"/>
              <a:t>Dritte Ebene</a:t>
            </a:r>
          </a:p>
          <a:p>
            <a:pPr lvl="3"/>
            <a:r>
              <a:rPr lang="de-DE" altLang="de-DE"/>
              <a:t>Vierte Ebene</a:t>
            </a:r>
          </a:p>
          <a:p>
            <a:pPr lvl="4"/>
            <a:r>
              <a:rPr lang="de-DE" altLang="de-DE"/>
              <a:t>Fünfte Ebene</a:t>
            </a:r>
          </a:p>
        </p:txBody>
      </p:sp>
      <p:sp>
        <p:nvSpPr>
          <p:cNvPr id="56326" name="Rectangle 6">
            <a:extLst>
              <a:ext uri="{FF2B5EF4-FFF2-40B4-BE49-F238E27FC236}">
                <a16:creationId xmlns:a16="http://schemas.microsoft.com/office/drawing/2014/main" id="{38E46AC1-82E0-7947-A417-7A7D8B58E0EF}"/>
              </a:ext>
            </a:extLst>
          </p:cNvPr>
          <p:cNvSpPr>
            <a:spLocks noGrp="1" noChangeArrowheads="1"/>
          </p:cNvSpPr>
          <p:nvPr>
            <p:ph type="ftr" sz="quarter" idx="4"/>
          </p:nvPr>
        </p:nvSpPr>
        <p:spPr bwMode="auto">
          <a:xfrm>
            <a:off x="0" y="9444038"/>
            <a:ext cx="2951163"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panose="020B0604020202020204" pitchFamily="34" charset="0"/>
              </a:defRPr>
            </a:lvl1pPr>
          </a:lstStyle>
          <a:p>
            <a:endParaRPr lang="de-DE" altLang="de-DE"/>
          </a:p>
        </p:txBody>
      </p:sp>
      <p:sp>
        <p:nvSpPr>
          <p:cNvPr id="56327" name="Rectangle 7">
            <a:extLst>
              <a:ext uri="{FF2B5EF4-FFF2-40B4-BE49-F238E27FC236}">
                <a16:creationId xmlns:a16="http://schemas.microsoft.com/office/drawing/2014/main" id="{FD4FBD51-756D-B54D-A6BC-3F6C897BD19A}"/>
              </a:ext>
            </a:extLst>
          </p:cNvPr>
          <p:cNvSpPr>
            <a:spLocks noGrp="1" noChangeArrowheads="1"/>
          </p:cNvSpPr>
          <p:nvPr>
            <p:ph type="sldNum" sz="quarter" idx="5"/>
          </p:nvPr>
        </p:nvSpPr>
        <p:spPr bwMode="auto">
          <a:xfrm>
            <a:off x="3859213" y="9444038"/>
            <a:ext cx="2951162" cy="496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a:latin typeface="Arial" panose="020B0604020202020204" pitchFamily="34" charset="0"/>
              </a:defRPr>
            </a:lvl1pPr>
          </a:lstStyle>
          <a:p>
            <a:fld id="{6F5647A5-FCD3-CB44-B57C-B52BF94FA426}" type="slidenum">
              <a:rPr lang="de-DE" altLang="de-DE"/>
              <a:pPr/>
              <a:t>‹Nr.›</a:t>
            </a:fld>
            <a:endParaRPr lang="de-DE" altLang="de-DE"/>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88C1D46-340C-A141-9625-95D118DD1CA3}"/>
              </a:ext>
            </a:extLst>
          </p:cNvPr>
          <p:cNvSpPr>
            <a:spLocks noGrp="1"/>
          </p:cNvSpPr>
          <p:nvPr>
            <p:ph type="ctrTitle"/>
          </p:nvPr>
        </p:nvSpPr>
        <p:spPr>
          <a:xfrm>
            <a:off x="1143000" y="1122363"/>
            <a:ext cx="6858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id="{8CD40DBA-635A-5D49-8502-B7935F35E93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id="{F33201D1-3B35-314E-8136-CADA63F06B07}"/>
              </a:ext>
            </a:extLst>
          </p:cNvPr>
          <p:cNvSpPr>
            <a:spLocks noGrp="1"/>
          </p:cNvSpPr>
          <p:nvPr>
            <p:ph type="dt" sz="half" idx="10"/>
          </p:nvPr>
        </p:nvSpPr>
        <p:spPr/>
        <p:txBody>
          <a:bodyPr/>
          <a:lstStyle>
            <a:lvl1pPr>
              <a:defRPr/>
            </a:lvl1pPr>
          </a:lstStyle>
          <a:p>
            <a:endParaRPr lang="en-US" altLang="de-DE"/>
          </a:p>
        </p:txBody>
      </p:sp>
      <p:sp>
        <p:nvSpPr>
          <p:cNvPr id="5" name="Foliennummernplatzhalter 4">
            <a:extLst>
              <a:ext uri="{FF2B5EF4-FFF2-40B4-BE49-F238E27FC236}">
                <a16:creationId xmlns:a16="http://schemas.microsoft.com/office/drawing/2014/main" id="{9281CF4E-EA3E-BD4B-BF34-182BE94A285E}"/>
              </a:ext>
            </a:extLst>
          </p:cNvPr>
          <p:cNvSpPr>
            <a:spLocks noGrp="1"/>
          </p:cNvSpPr>
          <p:nvPr>
            <p:ph type="sldNum" sz="quarter" idx="11"/>
          </p:nvPr>
        </p:nvSpPr>
        <p:spPr/>
        <p:txBody>
          <a:bodyPr/>
          <a:lstStyle>
            <a:lvl1pPr>
              <a:defRPr/>
            </a:lvl1pPr>
          </a:lstStyle>
          <a:p>
            <a:fld id="{81F30530-8231-4248-9E70-07D49E3BFAAD}"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92303666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C70B65-1A86-4C45-9DC7-4A011D0A32EC}"/>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id="{C3A94E30-C6E7-9E47-840C-1C1DA5F019DD}"/>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017FFF9B-56B8-E844-92FE-74A23C1628AB}"/>
              </a:ext>
            </a:extLst>
          </p:cNvPr>
          <p:cNvSpPr>
            <a:spLocks noGrp="1"/>
          </p:cNvSpPr>
          <p:nvPr>
            <p:ph type="dt" sz="half" idx="10"/>
          </p:nvPr>
        </p:nvSpPr>
        <p:spPr/>
        <p:txBody>
          <a:bodyPr/>
          <a:lstStyle>
            <a:lvl1pPr>
              <a:defRPr/>
            </a:lvl1pPr>
          </a:lstStyle>
          <a:p>
            <a:endParaRPr lang="en-US" altLang="de-DE"/>
          </a:p>
        </p:txBody>
      </p:sp>
      <p:sp>
        <p:nvSpPr>
          <p:cNvPr id="5" name="Foliennummernplatzhalter 4">
            <a:extLst>
              <a:ext uri="{FF2B5EF4-FFF2-40B4-BE49-F238E27FC236}">
                <a16:creationId xmlns:a16="http://schemas.microsoft.com/office/drawing/2014/main" id="{0A785FC9-BE5D-5E47-AA44-EA0DF349EA64}"/>
              </a:ext>
            </a:extLst>
          </p:cNvPr>
          <p:cNvSpPr>
            <a:spLocks noGrp="1"/>
          </p:cNvSpPr>
          <p:nvPr>
            <p:ph type="sldNum" sz="quarter" idx="11"/>
          </p:nvPr>
        </p:nvSpPr>
        <p:spPr/>
        <p:txBody>
          <a:bodyPr/>
          <a:lstStyle>
            <a:lvl1pPr>
              <a:defRPr/>
            </a:lvl1pPr>
          </a:lstStyle>
          <a:p>
            <a:fld id="{0A208263-E151-4842-8886-546AF7263242}"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2368165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F1A636E3-97DF-BA4F-AE70-291027848DB5}"/>
              </a:ext>
            </a:extLst>
          </p:cNvPr>
          <p:cNvSpPr>
            <a:spLocks noGrp="1"/>
          </p:cNvSpPr>
          <p:nvPr>
            <p:ph type="title" orient="vert"/>
          </p:nvPr>
        </p:nvSpPr>
        <p:spPr>
          <a:xfrm>
            <a:off x="6686550" y="0"/>
            <a:ext cx="2228850" cy="6096000"/>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id="{4587DCBD-14FE-BE44-A47A-3E35CE12F66E}"/>
              </a:ext>
            </a:extLst>
          </p:cNvPr>
          <p:cNvSpPr>
            <a:spLocks noGrp="1"/>
          </p:cNvSpPr>
          <p:nvPr>
            <p:ph type="body" orient="vert" idx="1"/>
          </p:nvPr>
        </p:nvSpPr>
        <p:spPr>
          <a:xfrm>
            <a:off x="0" y="0"/>
            <a:ext cx="6534150" cy="6096000"/>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97A59620-D611-9B4A-B9CA-3433C06EA71E}"/>
              </a:ext>
            </a:extLst>
          </p:cNvPr>
          <p:cNvSpPr>
            <a:spLocks noGrp="1"/>
          </p:cNvSpPr>
          <p:nvPr>
            <p:ph type="dt" sz="half" idx="10"/>
          </p:nvPr>
        </p:nvSpPr>
        <p:spPr/>
        <p:txBody>
          <a:bodyPr/>
          <a:lstStyle>
            <a:lvl1pPr>
              <a:defRPr/>
            </a:lvl1pPr>
          </a:lstStyle>
          <a:p>
            <a:endParaRPr lang="en-US" altLang="de-DE"/>
          </a:p>
        </p:txBody>
      </p:sp>
      <p:sp>
        <p:nvSpPr>
          <p:cNvPr id="5" name="Foliennummernplatzhalter 4">
            <a:extLst>
              <a:ext uri="{FF2B5EF4-FFF2-40B4-BE49-F238E27FC236}">
                <a16:creationId xmlns:a16="http://schemas.microsoft.com/office/drawing/2014/main" id="{87DC0DE5-50E9-4640-AAB8-12ED02DBE58C}"/>
              </a:ext>
            </a:extLst>
          </p:cNvPr>
          <p:cNvSpPr>
            <a:spLocks noGrp="1"/>
          </p:cNvSpPr>
          <p:nvPr>
            <p:ph type="sldNum" sz="quarter" idx="11"/>
          </p:nvPr>
        </p:nvSpPr>
        <p:spPr/>
        <p:txBody>
          <a:bodyPr/>
          <a:lstStyle>
            <a:lvl1pPr>
              <a:defRPr/>
            </a:lvl1pPr>
          </a:lstStyle>
          <a:p>
            <a:fld id="{CA7D31F7-F512-9349-A199-70F6D0955DCB}"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13814764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Titel, zwei Inhalte und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282E2F2-35B7-9E45-B313-4D7A430A26A4}"/>
              </a:ext>
            </a:extLst>
          </p:cNvPr>
          <p:cNvSpPr>
            <a:spLocks noGrp="1"/>
          </p:cNvSpPr>
          <p:nvPr>
            <p:ph type="title"/>
          </p:nvPr>
        </p:nvSpPr>
        <p:spPr>
          <a:xfrm>
            <a:off x="0" y="0"/>
            <a:ext cx="7391400" cy="990600"/>
          </a:xfrm>
        </p:spPr>
        <p:txBody>
          <a:bodyPr/>
          <a:lstStyle/>
          <a:p>
            <a:r>
              <a:rPr lang="de-DE"/>
              <a:t>Mastertitelformat bearbeiten</a:t>
            </a:r>
          </a:p>
        </p:txBody>
      </p:sp>
      <p:sp>
        <p:nvSpPr>
          <p:cNvPr id="3" name="Inhaltsplatzhalter 2">
            <a:extLst>
              <a:ext uri="{FF2B5EF4-FFF2-40B4-BE49-F238E27FC236}">
                <a16:creationId xmlns:a16="http://schemas.microsoft.com/office/drawing/2014/main" id="{41EB542F-7EC2-794B-87EE-C5B620E68EC9}"/>
              </a:ext>
            </a:extLst>
          </p:cNvPr>
          <p:cNvSpPr>
            <a:spLocks noGrp="1"/>
          </p:cNvSpPr>
          <p:nvPr>
            <p:ph sz="quarter" idx="1"/>
          </p:nvPr>
        </p:nvSpPr>
        <p:spPr>
          <a:xfrm>
            <a:off x="76200" y="1295400"/>
            <a:ext cx="4343400" cy="23241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B698B44B-1C33-BE4E-80FB-B4C46C85A1A9}"/>
              </a:ext>
            </a:extLst>
          </p:cNvPr>
          <p:cNvSpPr>
            <a:spLocks noGrp="1"/>
          </p:cNvSpPr>
          <p:nvPr>
            <p:ph sz="quarter" idx="2"/>
          </p:nvPr>
        </p:nvSpPr>
        <p:spPr>
          <a:xfrm>
            <a:off x="76200" y="3771900"/>
            <a:ext cx="4343400" cy="23241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6D7E4224-BB88-544E-886B-FF1572B3BCA0}"/>
              </a:ext>
            </a:extLst>
          </p:cNvPr>
          <p:cNvSpPr>
            <a:spLocks noGrp="1"/>
          </p:cNvSpPr>
          <p:nvPr>
            <p:ph type="body" sz="half" idx="3"/>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Datumsplatzhalter 5">
            <a:extLst>
              <a:ext uri="{FF2B5EF4-FFF2-40B4-BE49-F238E27FC236}">
                <a16:creationId xmlns:a16="http://schemas.microsoft.com/office/drawing/2014/main" id="{5063C3F8-B861-704A-9E1A-F6676C0B8A31}"/>
              </a:ext>
            </a:extLst>
          </p:cNvPr>
          <p:cNvSpPr>
            <a:spLocks noGrp="1"/>
          </p:cNvSpPr>
          <p:nvPr>
            <p:ph type="dt" sz="half" idx="10"/>
          </p:nvPr>
        </p:nvSpPr>
        <p:spPr>
          <a:xfrm>
            <a:off x="0" y="6248400"/>
            <a:ext cx="1905000" cy="457200"/>
          </a:xfrm>
        </p:spPr>
        <p:txBody>
          <a:bodyPr/>
          <a:lstStyle>
            <a:lvl1pPr>
              <a:defRPr/>
            </a:lvl1pPr>
          </a:lstStyle>
          <a:p>
            <a:endParaRPr lang="en-US" altLang="de-DE"/>
          </a:p>
        </p:txBody>
      </p:sp>
      <p:sp>
        <p:nvSpPr>
          <p:cNvPr id="7" name="Foliennummernplatzhalter 6">
            <a:extLst>
              <a:ext uri="{FF2B5EF4-FFF2-40B4-BE49-F238E27FC236}">
                <a16:creationId xmlns:a16="http://schemas.microsoft.com/office/drawing/2014/main" id="{AA540610-A14E-A24C-9527-7F518E041BC9}"/>
              </a:ext>
            </a:extLst>
          </p:cNvPr>
          <p:cNvSpPr>
            <a:spLocks noGrp="1"/>
          </p:cNvSpPr>
          <p:nvPr>
            <p:ph type="sldNum" sz="quarter" idx="11"/>
          </p:nvPr>
        </p:nvSpPr>
        <p:spPr>
          <a:xfrm>
            <a:off x="8305800" y="6324600"/>
            <a:ext cx="533400" cy="381000"/>
          </a:xfrm>
        </p:spPr>
        <p:txBody>
          <a:bodyPr/>
          <a:lstStyle>
            <a:lvl1pPr>
              <a:defRPr/>
            </a:lvl1pPr>
          </a:lstStyle>
          <a:p>
            <a:fld id="{AB28CFC9-1CB2-854C-80A1-048500B38AC7}"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4065344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6EBB7A6-EE1A-5046-BCD6-A7180098508D}"/>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6A83C1A4-9EF6-9844-B51A-67FFBD79748B}"/>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id="{BFE6BE32-20F7-544E-98DE-4201542D3E2D}"/>
              </a:ext>
            </a:extLst>
          </p:cNvPr>
          <p:cNvSpPr>
            <a:spLocks noGrp="1"/>
          </p:cNvSpPr>
          <p:nvPr>
            <p:ph type="dt" sz="half" idx="10"/>
          </p:nvPr>
        </p:nvSpPr>
        <p:spPr/>
        <p:txBody>
          <a:bodyPr/>
          <a:lstStyle>
            <a:lvl1pPr>
              <a:defRPr/>
            </a:lvl1pPr>
          </a:lstStyle>
          <a:p>
            <a:endParaRPr lang="en-US" altLang="de-DE"/>
          </a:p>
        </p:txBody>
      </p:sp>
      <p:sp>
        <p:nvSpPr>
          <p:cNvPr id="5" name="Foliennummernplatzhalter 4">
            <a:extLst>
              <a:ext uri="{FF2B5EF4-FFF2-40B4-BE49-F238E27FC236}">
                <a16:creationId xmlns:a16="http://schemas.microsoft.com/office/drawing/2014/main" id="{C84FE88F-61BB-724D-8DD0-C405A8AA3F5C}"/>
              </a:ext>
            </a:extLst>
          </p:cNvPr>
          <p:cNvSpPr>
            <a:spLocks noGrp="1"/>
          </p:cNvSpPr>
          <p:nvPr>
            <p:ph type="sldNum" sz="quarter" idx="11"/>
          </p:nvPr>
        </p:nvSpPr>
        <p:spPr/>
        <p:txBody>
          <a:bodyPr/>
          <a:lstStyle>
            <a:lvl1pPr>
              <a:defRPr/>
            </a:lvl1pPr>
          </a:lstStyle>
          <a:p>
            <a:fld id="{6381B734-BAC0-DF43-9FAA-B105F0868FA1}"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1903480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2EDC98-1C53-764C-BF59-9AAF9E7B2B62}"/>
              </a:ext>
            </a:extLst>
          </p:cNvPr>
          <p:cNvSpPr>
            <a:spLocks noGrp="1"/>
          </p:cNvSpPr>
          <p:nvPr>
            <p:ph type="title"/>
          </p:nvPr>
        </p:nvSpPr>
        <p:spPr>
          <a:xfrm>
            <a:off x="623888" y="1709738"/>
            <a:ext cx="78867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id="{C447BA05-2BD4-1546-8397-03A1881E89C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de-DE"/>
              <a:t>Mastertextformat bearbeiten</a:t>
            </a:r>
          </a:p>
        </p:txBody>
      </p:sp>
      <p:sp>
        <p:nvSpPr>
          <p:cNvPr id="4" name="Datumsplatzhalter 3">
            <a:extLst>
              <a:ext uri="{FF2B5EF4-FFF2-40B4-BE49-F238E27FC236}">
                <a16:creationId xmlns:a16="http://schemas.microsoft.com/office/drawing/2014/main" id="{BEC58E5A-7AE2-F44A-B755-9A8C3313AE48}"/>
              </a:ext>
            </a:extLst>
          </p:cNvPr>
          <p:cNvSpPr>
            <a:spLocks noGrp="1"/>
          </p:cNvSpPr>
          <p:nvPr>
            <p:ph type="dt" sz="half" idx="10"/>
          </p:nvPr>
        </p:nvSpPr>
        <p:spPr/>
        <p:txBody>
          <a:bodyPr/>
          <a:lstStyle>
            <a:lvl1pPr>
              <a:defRPr/>
            </a:lvl1pPr>
          </a:lstStyle>
          <a:p>
            <a:endParaRPr lang="en-US" altLang="de-DE"/>
          </a:p>
        </p:txBody>
      </p:sp>
      <p:sp>
        <p:nvSpPr>
          <p:cNvPr id="5" name="Foliennummernplatzhalter 4">
            <a:extLst>
              <a:ext uri="{FF2B5EF4-FFF2-40B4-BE49-F238E27FC236}">
                <a16:creationId xmlns:a16="http://schemas.microsoft.com/office/drawing/2014/main" id="{27B41F57-1E19-0C4A-935B-29B12D5400CC}"/>
              </a:ext>
            </a:extLst>
          </p:cNvPr>
          <p:cNvSpPr>
            <a:spLocks noGrp="1"/>
          </p:cNvSpPr>
          <p:nvPr>
            <p:ph type="sldNum" sz="quarter" idx="11"/>
          </p:nvPr>
        </p:nvSpPr>
        <p:spPr/>
        <p:txBody>
          <a:bodyPr/>
          <a:lstStyle>
            <a:lvl1pPr>
              <a:defRPr/>
            </a:lvl1pPr>
          </a:lstStyle>
          <a:p>
            <a:fld id="{78391081-9AE2-1B4D-B86E-325EAB8442C5}"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21348625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5C053EC-11BA-1843-9A8C-E6BD8DA54482}"/>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id="{42540429-1934-CF43-B117-604A825BD75B}"/>
              </a:ext>
            </a:extLst>
          </p:cNvPr>
          <p:cNvSpPr>
            <a:spLocks noGrp="1"/>
          </p:cNvSpPr>
          <p:nvPr>
            <p:ph sz="half" idx="1"/>
          </p:nvPr>
        </p:nvSpPr>
        <p:spPr>
          <a:xfrm>
            <a:off x="762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id="{49C881C5-5060-434B-91F4-30D0E67C8284}"/>
              </a:ext>
            </a:extLst>
          </p:cNvPr>
          <p:cNvSpPr>
            <a:spLocks noGrp="1"/>
          </p:cNvSpPr>
          <p:nvPr>
            <p:ph sz="half" idx="2"/>
          </p:nvPr>
        </p:nvSpPr>
        <p:spPr>
          <a:xfrm>
            <a:off x="4572000" y="1295400"/>
            <a:ext cx="4343400" cy="4800600"/>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id="{CC9F5B09-E5E6-BA4B-8042-6A1EC15CA65D}"/>
              </a:ext>
            </a:extLst>
          </p:cNvPr>
          <p:cNvSpPr>
            <a:spLocks noGrp="1"/>
          </p:cNvSpPr>
          <p:nvPr>
            <p:ph type="dt" sz="half" idx="10"/>
          </p:nvPr>
        </p:nvSpPr>
        <p:spPr/>
        <p:txBody>
          <a:bodyPr/>
          <a:lstStyle>
            <a:lvl1pPr>
              <a:defRPr/>
            </a:lvl1pPr>
          </a:lstStyle>
          <a:p>
            <a:endParaRPr lang="en-US" altLang="de-DE"/>
          </a:p>
        </p:txBody>
      </p:sp>
      <p:sp>
        <p:nvSpPr>
          <p:cNvPr id="6" name="Foliennummernplatzhalter 5">
            <a:extLst>
              <a:ext uri="{FF2B5EF4-FFF2-40B4-BE49-F238E27FC236}">
                <a16:creationId xmlns:a16="http://schemas.microsoft.com/office/drawing/2014/main" id="{C18C4137-A676-B341-B496-24F793C81028}"/>
              </a:ext>
            </a:extLst>
          </p:cNvPr>
          <p:cNvSpPr>
            <a:spLocks noGrp="1"/>
          </p:cNvSpPr>
          <p:nvPr>
            <p:ph type="sldNum" sz="quarter" idx="11"/>
          </p:nvPr>
        </p:nvSpPr>
        <p:spPr/>
        <p:txBody>
          <a:bodyPr/>
          <a:lstStyle>
            <a:lvl1pPr>
              <a:defRPr/>
            </a:lvl1pPr>
          </a:lstStyle>
          <a:p>
            <a:fld id="{6085BBC2-EA03-1449-AE07-7C95969B35C1}"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1976072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137DBED-AF98-C04E-9314-3C4D240F2FD2}"/>
              </a:ext>
            </a:extLst>
          </p:cNvPr>
          <p:cNvSpPr>
            <a:spLocks noGrp="1"/>
          </p:cNvSpPr>
          <p:nvPr>
            <p:ph type="title"/>
          </p:nvPr>
        </p:nvSpPr>
        <p:spPr>
          <a:xfrm>
            <a:off x="630238" y="365125"/>
            <a:ext cx="78867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id="{29A8B9F6-9048-364B-AD55-548106D54A6F}"/>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65A31E25-56D0-5F44-A6F9-E2C57DBAF35F}"/>
              </a:ext>
            </a:extLst>
          </p:cNvPr>
          <p:cNvSpPr>
            <a:spLocks noGrp="1"/>
          </p:cNvSpPr>
          <p:nvPr>
            <p:ph sz="half" idx="2"/>
          </p:nvPr>
        </p:nvSpPr>
        <p:spPr>
          <a:xfrm>
            <a:off x="630238" y="2505075"/>
            <a:ext cx="386873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id="{3B4B827D-3831-E145-A44E-B215537023DF}"/>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75EB502E-8F24-C446-A4A4-533739E2DE97}"/>
              </a:ext>
            </a:extLst>
          </p:cNvPr>
          <p:cNvSpPr>
            <a:spLocks noGrp="1"/>
          </p:cNvSpPr>
          <p:nvPr>
            <p:ph sz="quarter" idx="4"/>
          </p:nvPr>
        </p:nvSpPr>
        <p:spPr>
          <a:xfrm>
            <a:off x="4629150" y="2505075"/>
            <a:ext cx="38877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id="{7AC9FA3F-749A-7C43-BE70-3C3A1EEC8672}"/>
              </a:ext>
            </a:extLst>
          </p:cNvPr>
          <p:cNvSpPr>
            <a:spLocks noGrp="1"/>
          </p:cNvSpPr>
          <p:nvPr>
            <p:ph type="dt" sz="half" idx="10"/>
          </p:nvPr>
        </p:nvSpPr>
        <p:spPr/>
        <p:txBody>
          <a:bodyPr/>
          <a:lstStyle>
            <a:lvl1pPr>
              <a:defRPr/>
            </a:lvl1pPr>
          </a:lstStyle>
          <a:p>
            <a:endParaRPr lang="en-US" altLang="de-DE"/>
          </a:p>
        </p:txBody>
      </p:sp>
      <p:sp>
        <p:nvSpPr>
          <p:cNvPr id="8" name="Foliennummernplatzhalter 7">
            <a:extLst>
              <a:ext uri="{FF2B5EF4-FFF2-40B4-BE49-F238E27FC236}">
                <a16:creationId xmlns:a16="http://schemas.microsoft.com/office/drawing/2014/main" id="{62A4DE43-75C5-1041-B550-7151CD0930D1}"/>
              </a:ext>
            </a:extLst>
          </p:cNvPr>
          <p:cNvSpPr>
            <a:spLocks noGrp="1"/>
          </p:cNvSpPr>
          <p:nvPr>
            <p:ph type="sldNum" sz="quarter" idx="11"/>
          </p:nvPr>
        </p:nvSpPr>
        <p:spPr/>
        <p:txBody>
          <a:bodyPr/>
          <a:lstStyle>
            <a:lvl1pPr>
              <a:defRPr/>
            </a:lvl1pPr>
          </a:lstStyle>
          <a:p>
            <a:fld id="{2FD20B58-38CD-C84A-8D09-5C5FE9BBDA05}"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40475658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8D27B37-113E-584A-AA45-4571F8458FCC}"/>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id="{F8F59A77-3BAF-974B-AD5F-833194DEF0D9}"/>
              </a:ext>
            </a:extLst>
          </p:cNvPr>
          <p:cNvSpPr>
            <a:spLocks noGrp="1"/>
          </p:cNvSpPr>
          <p:nvPr>
            <p:ph type="dt" sz="half" idx="10"/>
          </p:nvPr>
        </p:nvSpPr>
        <p:spPr/>
        <p:txBody>
          <a:bodyPr/>
          <a:lstStyle>
            <a:lvl1pPr>
              <a:defRPr/>
            </a:lvl1pPr>
          </a:lstStyle>
          <a:p>
            <a:endParaRPr lang="en-US" altLang="de-DE"/>
          </a:p>
        </p:txBody>
      </p:sp>
      <p:sp>
        <p:nvSpPr>
          <p:cNvPr id="4" name="Foliennummernplatzhalter 3">
            <a:extLst>
              <a:ext uri="{FF2B5EF4-FFF2-40B4-BE49-F238E27FC236}">
                <a16:creationId xmlns:a16="http://schemas.microsoft.com/office/drawing/2014/main" id="{342D47D4-22D5-DE47-BC38-B227D6F273E3}"/>
              </a:ext>
            </a:extLst>
          </p:cNvPr>
          <p:cNvSpPr>
            <a:spLocks noGrp="1"/>
          </p:cNvSpPr>
          <p:nvPr>
            <p:ph type="sldNum" sz="quarter" idx="11"/>
          </p:nvPr>
        </p:nvSpPr>
        <p:spPr/>
        <p:txBody>
          <a:bodyPr/>
          <a:lstStyle>
            <a:lvl1pPr>
              <a:defRPr/>
            </a:lvl1pPr>
          </a:lstStyle>
          <a:p>
            <a:fld id="{B9A9F258-7A25-F94D-A524-8ED5F6E5B7AD}"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844456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002D81BC-EFEE-AD4D-AA13-F14B9AFA8D30}"/>
              </a:ext>
            </a:extLst>
          </p:cNvPr>
          <p:cNvSpPr>
            <a:spLocks noGrp="1"/>
          </p:cNvSpPr>
          <p:nvPr>
            <p:ph type="dt" sz="half" idx="10"/>
          </p:nvPr>
        </p:nvSpPr>
        <p:spPr/>
        <p:txBody>
          <a:bodyPr/>
          <a:lstStyle>
            <a:lvl1pPr>
              <a:defRPr/>
            </a:lvl1pPr>
          </a:lstStyle>
          <a:p>
            <a:endParaRPr lang="en-US" altLang="de-DE"/>
          </a:p>
        </p:txBody>
      </p:sp>
      <p:sp>
        <p:nvSpPr>
          <p:cNvPr id="3" name="Foliennummernplatzhalter 2">
            <a:extLst>
              <a:ext uri="{FF2B5EF4-FFF2-40B4-BE49-F238E27FC236}">
                <a16:creationId xmlns:a16="http://schemas.microsoft.com/office/drawing/2014/main" id="{212E02E7-CF21-534C-97DD-6849DFFBD288}"/>
              </a:ext>
            </a:extLst>
          </p:cNvPr>
          <p:cNvSpPr>
            <a:spLocks noGrp="1"/>
          </p:cNvSpPr>
          <p:nvPr>
            <p:ph type="sldNum" sz="quarter" idx="11"/>
          </p:nvPr>
        </p:nvSpPr>
        <p:spPr/>
        <p:txBody>
          <a:bodyPr/>
          <a:lstStyle>
            <a:lvl1pPr>
              <a:defRPr/>
            </a:lvl1pPr>
          </a:lstStyle>
          <a:p>
            <a:fld id="{87B6F10F-6159-A843-8591-75702AC6FCD9}"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3422565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1EDDC19-271C-214F-9AB8-4F7C7C1515B6}"/>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id="{8D568975-84D6-0E46-B8A2-9DF7002AF3D1}"/>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id="{D079D031-0DFA-F949-8BC5-A62C9318B636}"/>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523D0868-12EB-134E-B71C-BDB0E8320603}"/>
              </a:ext>
            </a:extLst>
          </p:cNvPr>
          <p:cNvSpPr>
            <a:spLocks noGrp="1"/>
          </p:cNvSpPr>
          <p:nvPr>
            <p:ph type="dt" sz="half" idx="10"/>
          </p:nvPr>
        </p:nvSpPr>
        <p:spPr/>
        <p:txBody>
          <a:bodyPr/>
          <a:lstStyle>
            <a:lvl1pPr>
              <a:defRPr/>
            </a:lvl1pPr>
          </a:lstStyle>
          <a:p>
            <a:endParaRPr lang="en-US" altLang="de-DE"/>
          </a:p>
        </p:txBody>
      </p:sp>
      <p:sp>
        <p:nvSpPr>
          <p:cNvPr id="6" name="Foliennummernplatzhalter 5">
            <a:extLst>
              <a:ext uri="{FF2B5EF4-FFF2-40B4-BE49-F238E27FC236}">
                <a16:creationId xmlns:a16="http://schemas.microsoft.com/office/drawing/2014/main" id="{F69F979A-611E-444B-A261-C59B7BB0A115}"/>
              </a:ext>
            </a:extLst>
          </p:cNvPr>
          <p:cNvSpPr>
            <a:spLocks noGrp="1"/>
          </p:cNvSpPr>
          <p:nvPr>
            <p:ph type="sldNum" sz="quarter" idx="11"/>
          </p:nvPr>
        </p:nvSpPr>
        <p:spPr/>
        <p:txBody>
          <a:bodyPr/>
          <a:lstStyle>
            <a:lvl1pPr>
              <a:defRPr/>
            </a:lvl1pPr>
          </a:lstStyle>
          <a:p>
            <a:fld id="{7D5C6541-344C-0C4D-9136-79FBB315DC8C}"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4092490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F8F3019-7D1F-7D47-AE52-94A16768E259}"/>
              </a:ext>
            </a:extLst>
          </p:cNvPr>
          <p:cNvSpPr>
            <a:spLocks noGrp="1"/>
          </p:cNvSpPr>
          <p:nvPr>
            <p:ph type="title"/>
          </p:nvPr>
        </p:nvSpPr>
        <p:spPr>
          <a:xfrm>
            <a:off x="630238" y="457200"/>
            <a:ext cx="2949575"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id="{6FF8EC8B-FD70-CB44-B048-C422198D260A}"/>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id="{30052B7A-F961-B04D-BDA3-6A77B526EA3A}"/>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C9B5476C-B60B-4C43-A301-38DAFDF1F759}"/>
              </a:ext>
            </a:extLst>
          </p:cNvPr>
          <p:cNvSpPr>
            <a:spLocks noGrp="1"/>
          </p:cNvSpPr>
          <p:nvPr>
            <p:ph type="dt" sz="half" idx="10"/>
          </p:nvPr>
        </p:nvSpPr>
        <p:spPr/>
        <p:txBody>
          <a:bodyPr/>
          <a:lstStyle>
            <a:lvl1pPr>
              <a:defRPr/>
            </a:lvl1pPr>
          </a:lstStyle>
          <a:p>
            <a:endParaRPr lang="en-US" altLang="de-DE"/>
          </a:p>
        </p:txBody>
      </p:sp>
      <p:sp>
        <p:nvSpPr>
          <p:cNvPr id="6" name="Foliennummernplatzhalter 5">
            <a:extLst>
              <a:ext uri="{FF2B5EF4-FFF2-40B4-BE49-F238E27FC236}">
                <a16:creationId xmlns:a16="http://schemas.microsoft.com/office/drawing/2014/main" id="{E0AF4161-5584-9C4B-B8CE-1C805CC0F021}"/>
              </a:ext>
            </a:extLst>
          </p:cNvPr>
          <p:cNvSpPr>
            <a:spLocks noGrp="1"/>
          </p:cNvSpPr>
          <p:nvPr>
            <p:ph type="sldNum" sz="quarter" idx="11"/>
          </p:nvPr>
        </p:nvSpPr>
        <p:spPr/>
        <p:txBody>
          <a:bodyPr/>
          <a:lstStyle>
            <a:lvl1pPr>
              <a:defRPr/>
            </a:lvl1pPr>
          </a:lstStyle>
          <a:p>
            <a:fld id="{09BD748D-6792-5346-8961-76FB1D8AC628}" type="slidenum">
              <a:rPr lang="en-US" altLang="de-DE"/>
              <a:pPr/>
              <a:t>‹Nr.›</a:t>
            </a:fld>
            <a:endParaRPr lang="en-US" altLang="de-DE">
              <a:latin typeface="Times New Roman" panose="02020603050405020304" pitchFamily="18" charset="0"/>
            </a:endParaRPr>
          </a:p>
        </p:txBody>
      </p:sp>
    </p:spTree>
    <p:extLst>
      <p:ext uri="{BB962C8B-B14F-4D97-AF65-F5344CB8AC3E}">
        <p14:creationId xmlns:p14="http://schemas.microsoft.com/office/powerpoint/2010/main" val="1501559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521F16CE-607F-A043-959F-FF5C2F5CAF06}"/>
              </a:ext>
            </a:extLst>
          </p:cNvPr>
          <p:cNvSpPr>
            <a:spLocks noChangeArrowheads="1"/>
          </p:cNvSpPr>
          <p:nvPr/>
        </p:nvSpPr>
        <p:spPr bwMode="auto">
          <a:xfrm>
            <a:off x="0" y="0"/>
            <a:ext cx="9144000" cy="1143000"/>
          </a:xfrm>
          <a:prstGeom prst="rect">
            <a:avLst/>
          </a:prstGeom>
          <a:solidFill>
            <a:srgbClr val="C0C0C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099" name="Rectangle 3">
            <a:extLst>
              <a:ext uri="{FF2B5EF4-FFF2-40B4-BE49-F238E27FC236}">
                <a16:creationId xmlns:a16="http://schemas.microsoft.com/office/drawing/2014/main" id="{3B0FF914-0291-774C-9C58-8B69860FF873}"/>
              </a:ext>
            </a:extLst>
          </p:cNvPr>
          <p:cNvSpPr>
            <a:spLocks noGrp="1" noChangeArrowheads="1"/>
          </p:cNvSpPr>
          <p:nvPr>
            <p:ph type="title"/>
          </p:nvPr>
        </p:nvSpPr>
        <p:spPr bwMode="auto">
          <a:xfrm>
            <a:off x="0" y="0"/>
            <a:ext cx="73914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de-DE"/>
              <a:t>Hier klicken, um Master-</a:t>
            </a:r>
          </a:p>
        </p:txBody>
      </p:sp>
      <p:sp>
        <p:nvSpPr>
          <p:cNvPr id="4100" name="Rectangle 4">
            <a:extLst>
              <a:ext uri="{FF2B5EF4-FFF2-40B4-BE49-F238E27FC236}">
                <a16:creationId xmlns:a16="http://schemas.microsoft.com/office/drawing/2014/main" id="{4BAFF4E2-8CAB-B240-A376-D6A5D701A198}"/>
              </a:ext>
            </a:extLst>
          </p:cNvPr>
          <p:cNvSpPr>
            <a:spLocks noGrp="1" noChangeArrowheads="1"/>
          </p:cNvSpPr>
          <p:nvPr>
            <p:ph type="body" idx="1"/>
          </p:nvPr>
        </p:nvSpPr>
        <p:spPr bwMode="auto">
          <a:xfrm>
            <a:off x="76200" y="1295400"/>
            <a:ext cx="8839200" cy="480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de-DE"/>
              <a:t>Hier klicken, um Master-Textformat zu bearbeiten.</a:t>
            </a:r>
          </a:p>
          <a:p>
            <a:pPr lvl="1"/>
            <a:r>
              <a:rPr lang="en-US" altLang="de-DE"/>
              <a:t>Zweite Ebene</a:t>
            </a:r>
          </a:p>
          <a:p>
            <a:pPr lvl="2"/>
            <a:r>
              <a:rPr lang="en-US" altLang="de-DE"/>
              <a:t>Dritte Ebene</a:t>
            </a:r>
          </a:p>
          <a:p>
            <a:pPr lvl="3"/>
            <a:r>
              <a:rPr lang="en-US" altLang="de-DE"/>
              <a:t>Vierte Ebene</a:t>
            </a:r>
          </a:p>
          <a:p>
            <a:pPr lvl="4"/>
            <a:r>
              <a:rPr lang="en-US" altLang="de-DE"/>
              <a:t>Fünfte Ebene</a:t>
            </a:r>
          </a:p>
        </p:txBody>
      </p:sp>
      <p:sp>
        <p:nvSpPr>
          <p:cNvPr id="4101" name="Rectangle 5">
            <a:extLst>
              <a:ext uri="{FF2B5EF4-FFF2-40B4-BE49-F238E27FC236}">
                <a16:creationId xmlns:a16="http://schemas.microsoft.com/office/drawing/2014/main" id="{76CDF668-D240-C54A-A8EB-4AED3FECBA73}"/>
              </a:ext>
            </a:extLst>
          </p:cNvPr>
          <p:cNvSpPr>
            <a:spLocks noGrp="1" noChangeArrowheads="1"/>
          </p:cNvSpPr>
          <p:nvPr>
            <p:ph type="dt" sz="half" idx="2"/>
          </p:nvPr>
        </p:nvSpPr>
        <p:spPr bwMode="auto">
          <a:xfrm>
            <a:off x="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US" altLang="de-DE"/>
          </a:p>
        </p:txBody>
      </p:sp>
      <p:sp>
        <p:nvSpPr>
          <p:cNvPr id="4102" name="Rectangle 6">
            <a:extLst>
              <a:ext uri="{FF2B5EF4-FFF2-40B4-BE49-F238E27FC236}">
                <a16:creationId xmlns:a16="http://schemas.microsoft.com/office/drawing/2014/main" id="{C02DED70-FA23-2C45-B6B8-D8D967E8AAB8}"/>
              </a:ext>
            </a:extLst>
          </p:cNvPr>
          <p:cNvSpPr>
            <a:spLocks noChangeArrowheads="1"/>
          </p:cNvSpPr>
          <p:nvPr/>
        </p:nvSpPr>
        <p:spPr bwMode="auto">
          <a:xfrm>
            <a:off x="-9525" y="990600"/>
            <a:ext cx="7248525" cy="152400"/>
          </a:xfrm>
          <a:prstGeom prst="rect">
            <a:avLst/>
          </a:prstGeom>
          <a:solidFill>
            <a:srgbClr val="FF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4103" name="Rectangle 7">
            <a:extLst>
              <a:ext uri="{FF2B5EF4-FFF2-40B4-BE49-F238E27FC236}">
                <a16:creationId xmlns:a16="http://schemas.microsoft.com/office/drawing/2014/main" id="{AD62EAD8-6123-C04F-8451-452679A18606}"/>
              </a:ext>
            </a:extLst>
          </p:cNvPr>
          <p:cNvSpPr>
            <a:spLocks noGrp="1" noChangeArrowheads="1"/>
          </p:cNvSpPr>
          <p:nvPr>
            <p:ph type="sldNum" sz="quarter" idx="4"/>
          </p:nvPr>
        </p:nvSpPr>
        <p:spPr bwMode="auto">
          <a:xfrm>
            <a:off x="8305800" y="6324600"/>
            <a:ext cx="5334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7F9167AB-BD7A-C247-81B5-BEAD194FC659}" type="slidenum">
              <a:rPr lang="en-US" altLang="de-DE"/>
              <a:pPr/>
              <a:t>‹Nr.›</a:t>
            </a:fld>
            <a:endParaRPr lang="en-US" altLang="de-DE">
              <a:latin typeface="Times New Roman" panose="02020603050405020304" pitchFamily="18" charset="0"/>
            </a:endParaRPr>
          </a:p>
        </p:txBody>
      </p:sp>
      <p:sp>
        <p:nvSpPr>
          <p:cNvPr id="4104" name="Text Box 8">
            <a:extLst>
              <a:ext uri="{FF2B5EF4-FFF2-40B4-BE49-F238E27FC236}">
                <a16:creationId xmlns:a16="http://schemas.microsoft.com/office/drawing/2014/main" id="{17424DD5-9266-934C-9111-B63A72721BCF}"/>
              </a:ext>
            </a:extLst>
          </p:cNvPr>
          <p:cNvSpPr txBox="1">
            <a:spLocks noChangeArrowheads="1"/>
          </p:cNvSpPr>
          <p:nvPr/>
        </p:nvSpPr>
        <p:spPr bwMode="auto">
          <a:xfrm>
            <a:off x="7467600" y="857250"/>
            <a:ext cx="1600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de-DE" altLang="de-DE" sz="1800">
                <a:solidFill>
                  <a:srgbClr val="000000"/>
                </a:solidFill>
                <a:latin typeface="Arial" panose="020B0604020202020204" pitchFamily="34" charset="0"/>
              </a:rPr>
              <a:t>www.che.de</a:t>
            </a:r>
            <a:endParaRPr lang="de-DE" altLang="de-DE" sz="1400">
              <a:latin typeface="Arial" panose="020B0604020202020204" pitchFamily="34" charset="0"/>
            </a:endParaRPr>
          </a:p>
        </p:txBody>
      </p:sp>
      <p:pic>
        <p:nvPicPr>
          <p:cNvPr id="4105" name="Picture 9">
            <a:extLst>
              <a:ext uri="{FF2B5EF4-FFF2-40B4-BE49-F238E27FC236}">
                <a16:creationId xmlns:a16="http://schemas.microsoft.com/office/drawing/2014/main" id="{EAD817C1-131D-A042-9C30-BF6548688314}"/>
              </a:ext>
            </a:extLst>
          </p:cNvPr>
          <p:cNvPicPr>
            <a:picLocks noChangeAspect="1" noChangeArrowheads="1"/>
          </p:cNvPicPr>
          <p:nvPr/>
        </p:nvPicPr>
        <p:blipFill>
          <a:blip r:embed="rId14">
            <a:clrChange>
              <a:clrFrom>
                <a:srgbClr val="FEFEFE"/>
              </a:clrFrom>
              <a:clrTo>
                <a:srgbClr val="FEFEFE">
                  <a:alpha val="0"/>
                </a:srgbClr>
              </a:clrTo>
            </a:clrChange>
            <a:extLst>
              <a:ext uri="{28A0092B-C50C-407E-A947-70E740481C1C}">
                <a14:useLocalDpi xmlns:a14="http://schemas.microsoft.com/office/drawing/2010/main" val="0"/>
              </a:ext>
            </a:extLst>
          </a:blip>
          <a:srcRect/>
          <a:stretch>
            <a:fillRect/>
          </a:stretch>
        </p:blipFill>
        <p:spPr bwMode="auto">
          <a:xfrm>
            <a:off x="7516813" y="169863"/>
            <a:ext cx="1295400" cy="696912"/>
          </a:xfrm>
          <a:prstGeom prst="rect">
            <a:avLst/>
          </a:prstGeom>
          <a:noFill/>
          <a:extLst>
            <a:ext uri="{909E8E84-426E-40DD-AFC4-6F175D3DCCD1}">
              <a14:hiddenFill xmlns:a14="http://schemas.microsoft.com/office/drawing/2010/main">
                <a:solidFill>
                  <a:srgbClr val="FFFFFF"/>
                </a:solidFill>
              </a14:hiddenFill>
            </a:ext>
          </a:extLst>
        </p:spPr>
      </p:pic>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hf hdr="0" ftr="0" dt="0"/>
  <p:txStyles>
    <p:titleStyle>
      <a:lvl1pPr algn="l" rtl="0" eaLnBrk="0" fontAlgn="base" hangingPunct="0">
        <a:spcBef>
          <a:spcPct val="0"/>
        </a:spcBef>
        <a:spcAft>
          <a:spcPct val="0"/>
        </a:spcAft>
        <a:defRPr sz="3600" kern="1200">
          <a:solidFill>
            <a:schemeClr val="folHlink"/>
          </a:solidFill>
          <a:latin typeface="+mj-lt"/>
          <a:ea typeface="+mj-ea"/>
          <a:cs typeface="+mj-cs"/>
        </a:defRPr>
      </a:lvl1pPr>
      <a:lvl2pPr algn="l" rtl="0" eaLnBrk="0" fontAlgn="base" hangingPunct="0">
        <a:spcBef>
          <a:spcPct val="0"/>
        </a:spcBef>
        <a:spcAft>
          <a:spcPct val="0"/>
        </a:spcAft>
        <a:defRPr sz="3600">
          <a:solidFill>
            <a:schemeClr val="folHlink"/>
          </a:solidFill>
          <a:latin typeface="Arial" panose="020B0604020202020204" pitchFamily="34" charset="0"/>
        </a:defRPr>
      </a:lvl2pPr>
      <a:lvl3pPr algn="l" rtl="0" eaLnBrk="0" fontAlgn="base" hangingPunct="0">
        <a:spcBef>
          <a:spcPct val="0"/>
        </a:spcBef>
        <a:spcAft>
          <a:spcPct val="0"/>
        </a:spcAft>
        <a:defRPr sz="3600">
          <a:solidFill>
            <a:schemeClr val="folHlink"/>
          </a:solidFill>
          <a:latin typeface="Arial" panose="020B0604020202020204" pitchFamily="34" charset="0"/>
        </a:defRPr>
      </a:lvl3pPr>
      <a:lvl4pPr algn="l" rtl="0" eaLnBrk="0" fontAlgn="base" hangingPunct="0">
        <a:spcBef>
          <a:spcPct val="0"/>
        </a:spcBef>
        <a:spcAft>
          <a:spcPct val="0"/>
        </a:spcAft>
        <a:defRPr sz="3600">
          <a:solidFill>
            <a:schemeClr val="folHlink"/>
          </a:solidFill>
          <a:latin typeface="Arial" panose="020B0604020202020204" pitchFamily="34" charset="0"/>
        </a:defRPr>
      </a:lvl4pPr>
      <a:lvl5pPr algn="l" rtl="0" eaLnBrk="0" fontAlgn="base" hangingPunct="0">
        <a:spcBef>
          <a:spcPct val="0"/>
        </a:spcBef>
        <a:spcAft>
          <a:spcPct val="0"/>
        </a:spcAft>
        <a:defRPr sz="3600">
          <a:solidFill>
            <a:schemeClr val="folHlink"/>
          </a:solidFill>
          <a:latin typeface="Arial" panose="020B0604020202020204" pitchFamily="34" charset="0"/>
        </a:defRPr>
      </a:lvl5pPr>
      <a:lvl6pPr marL="457200" algn="l" rtl="0" eaLnBrk="0" fontAlgn="base" hangingPunct="0">
        <a:spcBef>
          <a:spcPct val="0"/>
        </a:spcBef>
        <a:spcAft>
          <a:spcPct val="0"/>
        </a:spcAft>
        <a:defRPr sz="3600">
          <a:solidFill>
            <a:schemeClr val="folHlink"/>
          </a:solidFill>
          <a:latin typeface="Arial" panose="020B0604020202020204" pitchFamily="34" charset="0"/>
        </a:defRPr>
      </a:lvl6pPr>
      <a:lvl7pPr marL="914400" algn="l" rtl="0" eaLnBrk="0" fontAlgn="base" hangingPunct="0">
        <a:spcBef>
          <a:spcPct val="0"/>
        </a:spcBef>
        <a:spcAft>
          <a:spcPct val="0"/>
        </a:spcAft>
        <a:defRPr sz="3600">
          <a:solidFill>
            <a:schemeClr val="folHlink"/>
          </a:solidFill>
          <a:latin typeface="Arial" panose="020B0604020202020204" pitchFamily="34" charset="0"/>
        </a:defRPr>
      </a:lvl7pPr>
      <a:lvl8pPr marL="1371600" algn="l" rtl="0" eaLnBrk="0" fontAlgn="base" hangingPunct="0">
        <a:spcBef>
          <a:spcPct val="0"/>
        </a:spcBef>
        <a:spcAft>
          <a:spcPct val="0"/>
        </a:spcAft>
        <a:defRPr sz="3600">
          <a:solidFill>
            <a:schemeClr val="folHlink"/>
          </a:solidFill>
          <a:latin typeface="Arial" panose="020B0604020202020204" pitchFamily="34" charset="0"/>
        </a:defRPr>
      </a:lvl8pPr>
      <a:lvl9pPr marL="1828800" algn="l" rtl="0" eaLnBrk="0" fontAlgn="base" hangingPunct="0">
        <a:spcBef>
          <a:spcPct val="0"/>
        </a:spcBef>
        <a:spcAft>
          <a:spcPct val="0"/>
        </a:spcAft>
        <a:defRPr sz="3600">
          <a:solidFill>
            <a:schemeClr val="folHlink"/>
          </a:solidFill>
          <a:latin typeface="Arial" panose="020B0604020202020204" pitchFamily="34" charset="0"/>
        </a:defRPr>
      </a:lvl9pPr>
    </p:titleStyle>
    <p:bodyStyle>
      <a:lvl1pPr marL="342900" indent="-342900" algn="l" rtl="0" eaLnBrk="0" fontAlgn="base" hangingPunct="0">
        <a:spcBef>
          <a:spcPct val="20000"/>
        </a:spcBef>
        <a:spcAft>
          <a:spcPct val="0"/>
        </a:spcAft>
        <a:buClr>
          <a:schemeClr val="accent1"/>
        </a:buClr>
        <a:buFont typeface="Webdings" pitchFamily="2" charset="2"/>
        <a:buChar char="&lt;"/>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1"/>
        </a:buClr>
        <a:buFont typeface="Webdings" pitchFamily="2" charset="2"/>
        <a:buChar char="&lt;"/>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Clr>
          <a:schemeClr val="accent1"/>
        </a:buClr>
        <a:buFont typeface="Webdings" pitchFamily="2" charset="2"/>
        <a:buChar char="&lt;"/>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Clr>
          <a:schemeClr val="accent1"/>
        </a:buClr>
        <a:buFont typeface="Webdings" pitchFamily="2" charset="2"/>
        <a:buChar char="&lt;"/>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9AC14F36-02E7-DC4D-B349-3BD65B02D0A5}"/>
              </a:ext>
            </a:extLst>
          </p:cNvPr>
          <p:cNvSpPr>
            <a:spLocks noGrp="1"/>
          </p:cNvSpPr>
          <p:nvPr>
            <p:ph type="sldNum" sz="quarter" idx="11"/>
          </p:nvPr>
        </p:nvSpPr>
        <p:spPr/>
        <p:txBody>
          <a:bodyPr/>
          <a:lstStyle/>
          <a:p>
            <a:fld id="{A6BFA553-C022-8745-8DE8-37402A8D4B48}" type="slidenum">
              <a:rPr lang="en-US" altLang="de-DE"/>
              <a:pPr/>
              <a:t>1</a:t>
            </a:fld>
            <a:endParaRPr lang="en-US" altLang="de-DE">
              <a:latin typeface="Times New Roman" panose="02020603050405020304" pitchFamily="18" charset="0"/>
            </a:endParaRPr>
          </a:p>
        </p:txBody>
      </p:sp>
      <p:sp>
        <p:nvSpPr>
          <p:cNvPr id="58370" name="Rectangle 2">
            <a:extLst>
              <a:ext uri="{FF2B5EF4-FFF2-40B4-BE49-F238E27FC236}">
                <a16:creationId xmlns:a16="http://schemas.microsoft.com/office/drawing/2014/main" id="{0AB383FB-54EC-F047-BF27-B1B01C2024AF}"/>
              </a:ext>
            </a:extLst>
          </p:cNvPr>
          <p:cNvSpPr>
            <a:spLocks noGrp="1" noChangeArrowheads="1"/>
          </p:cNvSpPr>
          <p:nvPr>
            <p:ph type="ctrTitle"/>
          </p:nvPr>
        </p:nvSpPr>
        <p:spPr>
          <a:xfrm>
            <a:off x="250825" y="2133600"/>
            <a:ext cx="8640763" cy="2232025"/>
          </a:xfrm>
          <a:solidFill>
            <a:schemeClr val="accent2"/>
          </a:solidFill>
        </p:spPr>
        <p:txBody>
          <a:bodyPr anchor="ctr"/>
          <a:lstStyle/>
          <a:p>
            <a:r>
              <a:rPr lang="de-DE" altLang="de-DE" sz="2800" b="1">
                <a:solidFill>
                  <a:schemeClr val="tx1"/>
                </a:solidFill>
              </a:rPr>
              <a:t>Stellungnahme des </a:t>
            </a:r>
            <a:br>
              <a:rPr lang="de-DE" altLang="de-DE" sz="2800" b="1">
                <a:solidFill>
                  <a:schemeClr val="tx1"/>
                </a:solidFill>
              </a:rPr>
            </a:br>
            <a:r>
              <a:rPr lang="de-DE" altLang="de-DE" sz="2800" b="1">
                <a:solidFill>
                  <a:schemeClr val="tx1"/>
                </a:solidFill>
              </a:rPr>
              <a:t>CHE Centrum für Hochschulentwicklung </a:t>
            </a:r>
            <a:br>
              <a:rPr lang="de-DE" altLang="de-DE" sz="2800" b="1">
                <a:solidFill>
                  <a:schemeClr val="tx1"/>
                </a:solidFill>
              </a:rPr>
            </a:br>
            <a:r>
              <a:rPr lang="de-DE" altLang="de-DE" sz="2800" b="1">
                <a:solidFill>
                  <a:schemeClr val="tx1"/>
                </a:solidFill>
              </a:rPr>
              <a:t>zu den Eckpunkten des SMWK für die Novellierung des Sächsischen Hochschulgesetzes</a:t>
            </a:r>
          </a:p>
        </p:txBody>
      </p:sp>
      <p:sp>
        <p:nvSpPr>
          <p:cNvPr id="58371" name="Rectangle 3">
            <a:extLst>
              <a:ext uri="{FF2B5EF4-FFF2-40B4-BE49-F238E27FC236}">
                <a16:creationId xmlns:a16="http://schemas.microsoft.com/office/drawing/2014/main" id="{415CA1DF-EC8C-2E4F-9E31-AFEA3D17A54D}"/>
              </a:ext>
            </a:extLst>
          </p:cNvPr>
          <p:cNvSpPr>
            <a:spLocks noGrp="1" noChangeArrowheads="1"/>
          </p:cNvSpPr>
          <p:nvPr>
            <p:ph type="subTitle" idx="1"/>
          </p:nvPr>
        </p:nvSpPr>
        <p:spPr>
          <a:xfrm>
            <a:off x="827088" y="5589588"/>
            <a:ext cx="7704137" cy="1752600"/>
          </a:xfrm>
        </p:spPr>
        <p:txBody>
          <a:bodyPr/>
          <a:lstStyle/>
          <a:p>
            <a:r>
              <a:rPr lang="de-DE" altLang="de-DE">
                <a:solidFill>
                  <a:schemeClr val="folHlink"/>
                </a:solidFill>
              </a:rPr>
              <a:t>Dresden, 8. Juli 2005</a:t>
            </a:r>
          </a:p>
          <a:p>
            <a:r>
              <a:rPr lang="de-DE" altLang="de-DE" sz="2000">
                <a:solidFill>
                  <a:schemeClr val="folHlink"/>
                </a:solidFill>
              </a:rPr>
              <a:t>Dr. Kai Handel / Yorck Hener / Prof. Dr. Detlef Müller-Böling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DE3DD757-CD3B-2C41-B0B8-A9EE8F32A7AE}"/>
              </a:ext>
            </a:extLst>
          </p:cNvPr>
          <p:cNvSpPr>
            <a:spLocks noGrp="1"/>
          </p:cNvSpPr>
          <p:nvPr>
            <p:ph type="sldNum" sz="quarter" idx="11"/>
          </p:nvPr>
        </p:nvSpPr>
        <p:spPr/>
        <p:txBody>
          <a:bodyPr/>
          <a:lstStyle/>
          <a:p>
            <a:fld id="{780B8988-C265-AF4B-843B-6BD74911350A}" type="slidenum">
              <a:rPr lang="en-US" altLang="de-DE"/>
              <a:pPr/>
              <a:t>10</a:t>
            </a:fld>
            <a:endParaRPr lang="en-US" altLang="de-DE">
              <a:latin typeface="Times New Roman" panose="02020603050405020304" pitchFamily="18" charset="0"/>
            </a:endParaRPr>
          </a:p>
        </p:txBody>
      </p:sp>
      <p:sp>
        <p:nvSpPr>
          <p:cNvPr id="21506" name="Rectangle 2">
            <a:extLst>
              <a:ext uri="{FF2B5EF4-FFF2-40B4-BE49-F238E27FC236}">
                <a16:creationId xmlns:a16="http://schemas.microsoft.com/office/drawing/2014/main" id="{14E7F96A-778F-624E-A801-5C985B1E6A19}"/>
              </a:ext>
            </a:extLst>
          </p:cNvPr>
          <p:cNvSpPr>
            <a:spLocks noGrp="1" noChangeArrowheads="1"/>
          </p:cNvSpPr>
          <p:nvPr>
            <p:ph type="title"/>
          </p:nvPr>
        </p:nvSpPr>
        <p:spPr/>
        <p:txBody>
          <a:bodyPr/>
          <a:lstStyle/>
          <a:p>
            <a:r>
              <a:rPr lang="de-DE" altLang="de-DE"/>
              <a:t>Zentrale Hochschulgremien: Rektor/Rektorat</a:t>
            </a:r>
          </a:p>
        </p:txBody>
      </p:sp>
      <p:sp>
        <p:nvSpPr>
          <p:cNvPr id="21507" name="Rectangle 3">
            <a:extLst>
              <a:ext uri="{FF2B5EF4-FFF2-40B4-BE49-F238E27FC236}">
                <a16:creationId xmlns:a16="http://schemas.microsoft.com/office/drawing/2014/main" id="{E3E86CBA-F614-5646-A482-D3636D83D6D3}"/>
              </a:ext>
            </a:extLst>
          </p:cNvPr>
          <p:cNvSpPr>
            <a:spLocks noGrp="1" noChangeArrowheads="1"/>
          </p:cNvSpPr>
          <p:nvPr>
            <p:ph type="body" idx="1"/>
          </p:nvPr>
        </p:nvSpPr>
        <p:spPr>
          <a:solidFill>
            <a:schemeClr val="accent2"/>
          </a:solidFill>
          <a:ln w="38100">
            <a:solidFill>
              <a:schemeClr val="tx1"/>
            </a:solidFill>
            <a:miter lim="800000"/>
            <a:headEnd/>
            <a:tailEnd/>
          </a:ln>
        </p:spPr>
        <p:txBody>
          <a:bodyPr anchor="ctr" anchorCtr="1"/>
          <a:lstStyle/>
          <a:p>
            <a:pPr marL="609600" indent="-609600">
              <a:lnSpc>
                <a:spcPct val="80000"/>
              </a:lnSpc>
              <a:spcAft>
                <a:spcPct val="20000"/>
              </a:spcAft>
              <a:buClr>
                <a:schemeClr val="tx1"/>
              </a:buClr>
              <a:buFont typeface="Webdings" pitchFamily="2" charset="2"/>
              <a:buAutoNum type="arabicPeriod"/>
            </a:pPr>
            <a:r>
              <a:rPr lang="de-DE" altLang="de-DE" sz="2200"/>
              <a:t>Der Wahlmodus für den Rektor sollte nach dem Prinzip der doppelten Legitimation in unterschiedlichen Gremien neu gestaltet werden. </a:t>
            </a:r>
          </a:p>
          <a:p>
            <a:pPr marL="609600" indent="-609600">
              <a:lnSpc>
                <a:spcPct val="80000"/>
              </a:lnSpc>
              <a:spcAft>
                <a:spcPct val="20000"/>
              </a:spcAft>
              <a:buClr>
                <a:schemeClr val="tx1"/>
              </a:buClr>
              <a:buFont typeface="Webdings" pitchFamily="2" charset="2"/>
              <a:buAutoNum type="arabicPeriod"/>
            </a:pPr>
            <a:r>
              <a:rPr lang="de-DE" altLang="de-DE" sz="2200"/>
              <a:t>Ein Stimmrecht des Ministeriums ist nicht vorzusehen. Auf explizite gesetzliche Regelungen zur Vorschlagsliste (z.B. mindestens ein externer Kandidat) ist zu verzichten.</a:t>
            </a:r>
          </a:p>
          <a:p>
            <a:pPr marL="609600" indent="-609600">
              <a:lnSpc>
                <a:spcPct val="80000"/>
              </a:lnSpc>
              <a:spcAft>
                <a:spcPct val="20000"/>
              </a:spcAft>
              <a:buClr>
                <a:schemeClr val="tx1"/>
              </a:buClr>
              <a:buFont typeface="Webdings" pitchFamily="2" charset="2"/>
              <a:buAutoNum type="arabicPeriod"/>
            </a:pPr>
            <a:r>
              <a:rPr lang="de-DE" altLang="de-DE" sz="2200"/>
              <a:t>Der Rektor sollte abwählbar sein. Auch hier ist das Prinzip der doppelten Legitimation zu beachten.</a:t>
            </a:r>
          </a:p>
          <a:p>
            <a:pPr marL="609600" indent="-609600">
              <a:lnSpc>
                <a:spcPct val="80000"/>
              </a:lnSpc>
              <a:spcAft>
                <a:spcPct val="20000"/>
              </a:spcAft>
              <a:buClr>
                <a:schemeClr val="tx1"/>
              </a:buClr>
              <a:buFont typeface="Webdings" pitchFamily="2" charset="2"/>
              <a:buAutoNum type="arabicPeriod"/>
            </a:pPr>
            <a:r>
              <a:rPr lang="de-DE" altLang="de-DE" sz="2200"/>
              <a:t>Das Amt des Pro-Rektors sollte ebenfalls hauptamtlich wahrzunehmen sein.</a:t>
            </a:r>
          </a:p>
          <a:p>
            <a:pPr marL="609600" indent="-609600">
              <a:lnSpc>
                <a:spcPct val="80000"/>
              </a:lnSpc>
              <a:spcAft>
                <a:spcPct val="20000"/>
              </a:spcAft>
              <a:buClr>
                <a:schemeClr val="tx1"/>
              </a:buClr>
              <a:buFont typeface="Webdings" pitchFamily="2" charset="2"/>
              <a:buAutoNum type="arabicPeriod"/>
            </a:pPr>
            <a:r>
              <a:rPr lang="de-DE" altLang="de-DE" sz="2200"/>
              <a:t>Die Hochschulleitung sollte für alle Fragen des operativen Managements zuständig sein und Exekutivfunktion haben.</a:t>
            </a:r>
          </a:p>
          <a:p>
            <a:pPr marL="609600" indent="-609600">
              <a:lnSpc>
                <a:spcPct val="80000"/>
              </a:lnSpc>
              <a:spcAft>
                <a:spcPct val="20000"/>
              </a:spcAft>
              <a:buClr>
                <a:schemeClr val="tx1"/>
              </a:buClr>
              <a:buFont typeface="Webdings" pitchFamily="2" charset="2"/>
              <a:buAutoNum type="arabicPeriod"/>
            </a:pPr>
            <a:r>
              <a:rPr lang="de-DE" altLang="de-DE" sz="2200"/>
              <a:t>Die Wiederwahl sollte nicht begrenzt sein, die Benennung eines externen Kandidaten sollte nicht verpflichtend sein.</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2FDEFD9E-0B0C-3D4F-8FFE-6409C7A03303}"/>
              </a:ext>
            </a:extLst>
          </p:cNvPr>
          <p:cNvSpPr>
            <a:spLocks noGrp="1"/>
          </p:cNvSpPr>
          <p:nvPr>
            <p:ph type="sldNum" sz="quarter" idx="11"/>
          </p:nvPr>
        </p:nvSpPr>
        <p:spPr/>
        <p:txBody>
          <a:bodyPr/>
          <a:lstStyle/>
          <a:p>
            <a:fld id="{79BA39D1-34D9-CB42-98CC-749801B6989D}" type="slidenum">
              <a:rPr lang="en-US" altLang="de-DE"/>
              <a:pPr/>
              <a:t>11</a:t>
            </a:fld>
            <a:endParaRPr lang="en-US" altLang="de-DE">
              <a:latin typeface="Times New Roman" panose="02020603050405020304" pitchFamily="18" charset="0"/>
            </a:endParaRPr>
          </a:p>
        </p:txBody>
      </p:sp>
      <p:sp>
        <p:nvSpPr>
          <p:cNvPr id="24578" name="Rectangle 2">
            <a:extLst>
              <a:ext uri="{FF2B5EF4-FFF2-40B4-BE49-F238E27FC236}">
                <a16:creationId xmlns:a16="http://schemas.microsoft.com/office/drawing/2014/main" id="{6EE0D225-5167-FC44-91F5-BB56CF84718D}"/>
              </a:ext>
            </a:extLst>
          </p:cNvPr>
          <p:cNvSpPr>
            <a:spLocks noGrp="1" noChangeArrowheads="1"/>
          </p:cNvSpPr>
          <p:nvPr>
            <p:ph type="title"/>
          </p:nvPr>
        </p:nvSpPr>
        <p:spPr/>
        <p:txBody>
          <a:bodyPr/>
          <a:lstStyle/>
          <a:p>
            <a:r>
              <a:rPr lang="de-DE" altLang="de-DE"/>
              <a:t>Binnenorganisation</a:t>
            </a:r>
          </a:p>
        </p:txBody>
      </p:sp>
      <p:sp>
        <p:nvSpPr>
          <p:cNvPr id="24579" name="Rectangle 3">
            <a:extLst>
              <a:ext uri="{FF2B5EF4-FFF2-40B4-BE49-F238E27FC236}">
                <a16:creationId xmlns:a16="http://schemas.microsoft.com/office/drawing/2014/main" id="{800E5D8E-1186-E14C-85BA-8BF176BB8382}"/>
              </a:ext>
            </a:extLst>
          </p:cNvPr>
          <p:cNvSpPr>
            <a:spLocks noGrp="1" noChangeArrowheads="1"/>
          </p:cNvSpPr>
          <p:nvPr>
            <p:ph type="body" idx="1"/>
          </p:nvPr>
        </p:nvSpPr>
        <p:spPr>
          <a:xfrm>
            <a:off x="76200" y="1295400"/>
            <a:ext cx="8839200" cy="5086350"/>
          </a:xfrm>
          <a:solidFill>
            <a:schemeClr val="accent2"/>
          </a:solidFill>
          <a:ln w="38100">
            <a:solidFill>
              <a:schemeClr val="tx1"/>
            </a:solidFill>
            <a:miter lim="800000"/>
            <a:headEnd/>
            <a:tailEnd/>
          </a:ln>
        </p:spPr>
        <p:txBody>
          <a:bodyPr anchor="ctr" anchorCtr="1"/>
          <a:lstStyle/>
          <a:p>
            <a:pPr marL="609600" indent="-609600">
              <a:lnSpc>
                <a:spcPct val="80000"/>
              </a:lnSpc>
              <a:spcAft>
                <a:spcPct val="20000"/>
              </a:spcAft>
              <a:buClr>
                <a:schemeClr val="tx1"/>
              </a:buClr>
              <a:buFont typeface="Webdings" pitchFamily="2" charset="2"/>
              <a:buAutoNum type="arabicPeriod"/>
            </a:pPr>
            <a:r>
              <a:rPr lang="de-DE" altLang="de-DE" sz="2600" dirty="0"/>
              <a:t>Die Hochschulen sollten ihre Binnenstruktur frei wählen können. </a:t>
            </a:r>
          </a:p>
          <a:p>
            <a:pPr marL="609600" indent="-609600">
              <a:lnSpc>
                <a:spcPct val="80000"/>
              </a:lnSpc>
              <a:spcAft>
                <a:spcPct val="20000"/>
              </a:spcAft>
              <a:buClr>
                <a:schemeClr val="tx1"/>
              </a:buClr>
              <a:buFont typeface="Webdings" pitchFamily="2" charset="2"/>
              <a:buAutoNum type="arabicPeriod"/>
            </a:pPr>
            <a:r>
              <a:rPr lang="de-DE" altLang="de-DE" sz="2600" dirty="0"/>
              <a:t>Die Wahl des Dekans sollte in doppelter Legitimation durch Hochschulleitung und Fakultätsrat erfolgen.</a:t>
            </a:r>
          </a:p>
          <a:p>
            <a:pPr marL="609600" indent="-609600">
              <a:lnSpc>
                <a:spcPct val="80000"/>
              </a:lnSpc>
              <a:spcAft>
                <a:spcPct val="20000"/>
              </a:spcAft>
              <a:buClr>
                <a:schemeClr val="tx1"/>
              </a:buClr>
              <a:buFont typeface="Webdings" pitchFamily="2" charset="2"/>
              <a:buAutoNum type="arabicPeriod"/>
            </a:pPr>
            <a:r>
              <a:rPr lang="de-DE" altLang="de-DE" sz="2600" dirty="0"/>
              <a:t>Ein kollegiales Gremium zur Leitung der Fakultät (Dekanat) sollte ermöglicht werden.</a:t>
            </a:r>
          </a:p>
          <a:p>
            <a:pPr marL="609600" indent="-609600">
              <a:lnSpc>
                <a:spcPct val="80000"/>
              </a:lnSpc>
              <a:spcAft>
                <a:spcPct val="20000"/>
              </a:spcAft>
              <a:buClr>
                <a:schemeClr val="tx1"/>
              </a:buClr>
              <a:buFont typeface="Webdings" pitchFamily="2" charset="2"/>
              <a:buAutoNum type="arabicPeriod"/>
            </a:pPr>
            <a:r>
              <a:rPr lang="de-DE" altLang="de-DE" sz="2600" dirty="0"/>
              <a:t>Für die Funktion des Dekans sollten auch externe Persönlichkeiten wählbar sein.</a:t>
            </a:r>
          </a:p>
          <a:p>
            <a:pPr marL="609600" indent="-609600">
              <a:lnSpc>
                <a:spcPct val="80000"/>
              </a:lnSpc>
              <a:spcAft>
                <a:spcPct val="20000"/>
              </a:spcAft>
              <a:buClr>
                <a:schemeClr val="tx1"/>
              </a:buClr>
              <a:buFont typeface="Webdings" pitchFamily="2" charset="2"/>
              <a:buAutoNum type="arabicPeriod"/>
            </a:pPr>
            <a:r>
              <a:rPr lang="de-DE" altLang="de-DE" sz="2600" dirty="0"/>
              <a:t>Dekan / Dekanat sollte (möglichst) generell zuständig für alle Angelegenheiten der Fakultät sein.</a:t>
            </a:r>
          </a:p>
          <a:p>
            <a:pPr marL="609600" indent="-609600">
              <a:lnSpc>
                <a:spcPct val="80000"/>
              </a:lnSpc>
              <a:spcAft>
                <a:spcPct val="20000"/>
              </a:spcAft>
              <a:buClr>
                <a:schemeClr val="tx1"/>
              </a:buClr>
              <a:buFont typeface="Webdings" pitchFamily="2" charset="2"/>
              <a:buAutoNum type="arabicPeriod"/>
            </a:pPr>
            <a:r>
              <a:rPr lang="de-DE" altLang="de-DE" sz="2600" dirty="0"/>
              <a:t>Auf eine </a:t>
            </a:r>
            <a:r>
              <a:rPr lang="de-DE" altLang="de-DE" sz="2600" dirty="0" err="1"/>
              <a:t>Bestehensgarantie</a:t>
            </a:r>
            <a:r>
              <a:rPr lang="de-DE" altLang="de-DE" sz="2600" dirty="0"/>
              <a:t> zentraler Einrichtungen sollte verzichtet werden.</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3D17D539-A25B-2F4F-A07E-7BBB54AA7015}"/>
              </a:ext>
            </a:extLst>
          </p:cNvPr>
          <p:cNvSpPr>
            <a:spLocks noGrp="1"/>
          </p:cNvSpPr>
          <p:nvPr>
            <p:ph type="sldNum" sz="quarter" idx="11"/>
          </p:nvPr>
        </p:nvSpPr>
        <p:spPr/>
        <p:txBody>
          <a:bodyPr/>
          <a:lstStyle/>
          <a:p>
            <a:fld id="{C5EDBBBB-EF0F-5A48-93A5-790FB6C93C4D}" type="slidenum">
              <a:rPr lang="en-US" altLang="de-DE"/>
              <a:pPr/>
              <a:t>12</a:t>
            </a:fld>
            <a:endParaRPr lang="en-US" altLang="de-DE">
              <a:latin typeface="Times New Roman" panose="02020603050405020304" pitchFamily="18" charset="0"/>
            </a:endParaRPr>
          </a:p>
        </p:txBody>
      </p:sp>
      <p:sp>
        <p:nvSpPr>
          <p:cNvPr id="6146" name="Rectangle 2">
            <a:extLst>
              <a:ext uri="{FF2B5EF4-FFF2-40B4-BE49-F238E27FC236}">
                <a16:creationId xmlns:a16="http://schemas.microsoft.com/office/drawing/2014/main" id="{8918EDD3-3DEE-794F-A710-C92D08E1585F}"/>
              </a:ext>
            </a:extLst>
          </p:cNvPr>
          <p:cNvSpPr>
            <a:spLocks noGrp="1" noChangeArrowheads="1"/>
          </p:cNvSpPr>
          <p:nvPr>
            <p:ph type="title"/>
          </p:nvPr>
        </p:nvSpPr>
        <p:spPr/>
        <p:txBody>
          <a:bodyPr/>
          <a:lstStyle/>
          <a:p>
            <a:r>
              <a:rPr lang="de-DE" altLang="de-DE"/>
              <a:t>Berufungsverfahren (1)</a:t>
            </a:r>
          </a:p>
        </p:txBody>
      </p:sp>
      <p:sp>
        <p:nvSpPr>
          <p:cNvPr id="6148" name="Rectangle 4">
            <a:extLst>
              <a:ext uri="{FF2B5EF4-FFF2-40B4-BE49-F238E27FC236}">
                <a16:creationId xmlns:a16="http://schemas.microsoft.com/office/drawing/2014/main" id="{B117569E-9804-E544-90A4-B81B94605150}"/>
              </a:ext>
            </a:extLst>
          </p:cNvPr>
          <p:cNvSpPr>
            <a:spLocks noChangeArrowheads="1"/>
          </p:cNvSpPr>
          <p:nvPr/>
        </p:nvSpPr>
        <p:spPr bwMode="auto">
          <a:xfrm>
            <a:off x="76200" y="1341438"/>
            <a:ext cx="8839200" cy="5256212"/>
          </a:xfrm>
          <a:prstGeom prst="rect">
            <a:avLst/>
          </a:prstGeom>
          <a:solidFill>
            <a:schemeClr val="accent2"/>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marL="609600" indent="-6096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990600" indent="-53340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371600" indent="-4572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7526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2098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6670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31242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5814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40386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pPr>
              <a:lnSpc>
                <a:spcPct val="90000"/>
              </a:lnSpc>
              <a:spcAft>
                <a:spcPct val="20000"/>
              </a:spcAft>
              <a:buClr>
                <a:schemeClr val="tx1"/>
              </a:buClr>
              <a:buFont typeface="Webdings" pitchFamily="2" charset="2"/>
              <a:buAutoNum type="arabicPeriod"/>
            </a:pPr>
            <a:r>
              <a:rPr lang="de-DE" altLang="de-DE" sz="2200"/>
              <a:t>Die Dienstvorgesetzteneigenschaft sollte, wie vorgesehen, auf den Rektor übertragen werden.</a:t>
            </a:r>
          </a:p>
          <a:p>
            <a:pPr>
              <a:lnSpc>
                <a:spcPct val="90000"/>
              </a:lnSpc>
              <a:spcAft>
                <a:spcPct val="20000"/>
              </a:spcAft>
              <a:buClr>
                <a:schemeClr val="tx1"/>
              </a:buClr>
              <a:buFont typeface="Webdings" pitchFamily="2" charset="2"/>
              <a:buAutoNum type="arabicPeriod"/>
            </a:pPr>
            <a:r>
              <a:rPr lang="de-DE" altLang="de-DE" sz="2200"/>
              <a:t>Wie vorgesehen, sollte der Ruf künftig in der Verantwortung des Rektors erfolgen. Auch die generelle Delegation der Ernennung sollte erwogen werden.</a:t>
            </a:r>
          </a:p>
          <a:p>
            <a:pPr>
              <a:lnSpc>
                <a:spcPct val="90000"/>
              </a:lnSpc>
              <a:spcAft>
                <a:spcPct val="20000"/>
              </a:spcAft>
              <a:buClr>
                <a:schemeClr val="tx1"/>
              </a:buClr>
              <a:buFont typeface="Webdings" pitchFamily="2" charset="2"/>
              <a:buAutoNum type="arabicPeriod"/>
            </a:pPr>
            <a:r>
              <a:rPr lang="de-DE" altLang="de-DE" sz="2200"/>
              <a:t>Die geplante Mitwirkung der Hochschulleitung bei der Zusammensetzung von Berufungskommissionen sollte eingeführt werden.</a:t>
            </a:r>
          </a:p>
          <a:p>
            <a:pPr>
              <a:lnSpc>
                <a:spcPct val="90000"/>
              </a:lnSpc>
              <a:spcAft>
                <a:spcPct val="20000"/>
              </a:spcAft>
              <a:buClr>
                <a:schemeClr val="tx1"/>
              </a:buClr>
              <a:buFont typeface="Webdings" pitchFamily="2" charset="2"/>
              <a:buAutoNum type="arabicPeriod"/>
            </a:pPr>
            <a:r>
              <a:rPr lang="de-DE" altLang="de-DE" sz="2200"/>
              <a:t>Auf eine Letztentscheidung des Fakultätsrats vor der Ruferteilung sollte verzichtet werden, ebenso sollte ein alternativer Weg für Personalauswahl durch die Hochschulleitung eingerichtet werden.</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7C73B868-D4C6-0744-9EF9-7FBEDEA6F6B6}"/>
              </a:ext>
            </a:extLst>
          </p:cNvPr>
          <p:cNvSpPr>
            <a:spLocks noGrp="1"/>
          </p:cNvSpPr>
          <p:nvPr>
            <p:ph type="sldNum" sz="quarter" idx="11"/>
          </p:nvPr>
        </p:nvSpPr>
        <p:spPr/>
        <p:txBody>
          <a:bodyPr/>
          <a:lstStyle/>
          <a:p>
            <a:fld id="{4CCBA0FB-97FE-BD4E-A252-4C6CAEE46FD6}" type="slidenum">
              <a:rPr lang="en-US" altLang="de-DE"/>
              <a:pPr/>
              <a:t>13</a:t>
            </a:fld>
            <a:endParaRPr lang="en-US" altLang="de-DE">
              <a:latin typeface="Times New Roman" panose="02020603050405020304" pitchFamily="18" charset="0"/>
            </a:endParaRPr>
          </a:p>
        </p:txBody>
      </p:sp>
      <p:sp>
        <p:nvSpPr>
          <p:cNvPr id="7170" name="Rectangle 2">
            <a:extLst>
              <a:ext uri="{FF2B5EF4-FFF2-40B4-BE49-F238E27FC236}">
                <a16:creationId xmlns:a16="http://schemas.microsoft.com/office/drawing/2014/main" id="{287AA3B5-4414-6B49-A771-0D1CB19E515F}"/>
              </a:ext>
            </a:extLst>
          </p:cNvPr>
          <p:cNvSpPr>
            <a:spLocks noGrp="1" noChangeArrowheads="1"/>
          </p:cNvSpPr>
          <p:nvPr>
            <p:ph type="title"/>
          </p:nvPr>
        </p:nvSpPr>
        <p:spPr/>
        <p:txBody>
          <a:bodyPr/>
          <a:lstStyle/>
          <a:p>
            <a:r>
              <a:rPr lang="de-DE" altLang="de-DE"/>
              <a:t>Berufungsverfahren (2)</a:t>
            </a:r>
          </a:p>
        </p:txBody>
      </p:sp>
      <p:sp>
        <p:nvSpPr>
          <p:cNvPr id="7173" name="Rectangle 5">
            <a:extLst>
              <a:ext uri="{FF2B5EF4-FFF2-40B4-BE49-F238E27FC236}">
                <a16:creationId xmlns:a16="http://schemas.microsoft.com/office/drawing/2014/main" id="{45B08C0B-B301-8D4E-AE11-359EECF24F27}"/>
              </a:ext>
            </a:extLst>
          </p:cNvPr>
          <p:cNvSpPr>
            <a:spLocks noChangeArrowheads="1"/>
          </p:cNvSpPr>
          <p:nvPr/>
        </p:nvSpPr>
        <p:spPr bwMode="auto">
          <a:xfrm>
            <a:off x="76200" y="1341438"/>
            <a:ext cx="8839200" cy="5256212"/>
          </a:xfrm>
          <a:prstGeom prst="rect">
            <a:avLst/>
          </a:prstGeom>
          <a:solidFill>
            <a:schemeClr val="accent2"/>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marL="609600" indent="-6096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990600" indent="-53340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371600" indent="-4572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7526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2098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6670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31242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5814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40386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pPr>
              <a:buClr>
                <a:schemeClr val="tx1"/>
              </a:buClr>
              <a:buFont typeface="Webdings" pitchFamily="2" charset="2"/>
              <a:buAutoNum type="arabicPeriod" startAt="5"/>
            </a:pPr>
            <a:r>
              <a:rPr lang="de-DE" altLang="de-DE" sz="2200"/>
              <a:t>Die Einrichtung eines „außerordentlichen Verfahrens“ zur Berufung von Professoren ohne Ausschreibung sollte erwogen werden. </a:t>
            </a:r>
          </a:p>
          <a:p>
            <a:pPr>
              <a:buClr>
                <a:schemeClr val="tx1"/>
              </a:buClr>
              <a:buFont typeface="Webdings" pitchFamily="2" charset="2"/>
              <a:buAutoNum type="arabicPeriod" startAt="5"/>
            </a:pPr>
            <a:r>
              <a:rPr lang="de-DE" altLang="de-DE" sz="2200"/>
              <a:t>Die Zuordnung und Freigabe von Hochschullehrerstellen sollte in die Verantwortung der Hochschulleitung fallen. Eine Mitwirkung des Ministeriums sollte entfallen. </a:t>
            </a:r>
          </a:p>
          <a:p>
            <a:pPr>
              <a:buClr>
                <a:schemeClr val="tx1"/>
              </a:buClr>
              <a:buFont typeface="Webdings" pitchFamily="2" charset="2"/>
              <a:buAutoNum type="arabicPeriod" startAt="5"/>
            </a:pPr>
            <a:r>
              <a:rPr lang="de-DE" altLang="de-DE" sz="2200"/>
              <a:t>Auf Detailregelungen (etwa zu Fristen für die Kommissionsarbeit, zur Berücksichtigung von Lehrleistungen bei der Berufungsentscheidung, zur Kommissionszusammensetzung oder zur Zahl der außerordentlichen Professoren an einer Fakultät) sollte auf der gesetzlichen Ebene weitestgehend verzichtet werden.</a:t>
            </a:r>
          </a:p>
          <a:p>
            <a:pPr>
              <a:buClr>
                <a:schemeClr val="tx1"/>
              </a:buClr>
              <a:buFont typeface="Webdings" pitchFamily="2" charset="2"/>
              <a:buAutoNum type="arabicPeriod" startAt="5"/>
            </a:pPr>
            <a:r>
              <a:rPr lang="de-DE" altLang="de-DE" sz="2200"/>
              <a:t>Die Entscheidung, ob eine Erstberufung befristet erfolgt, sollte bei der Hochschulleitung liegen.</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0F065CDE-DE3E-4A49-967F-FF3EA808E3D7}"/>
              </a:ext>
            </a:extLst>
          </p:cNvPr>
          <p:cNvSpPr>
            <a:spLocks noGrp="1"/>
          </p:cNvSpPr>
          <p:nvPr>
            <p:ph type="sldNum" sz="quarter" idx="11"/>
          </p:nvPr>
        </p:nvSpPr>
        <p:spPr/>
        <p:txBody>
          <a:bodyPr/>
          <a:lstStyle/>
          <a:p>
            <a:fld id="{223165D9-A9E7-F646-8803-DAA4B7679F7E}" type="slidenum">
              <a:rPr lang="en-US" altLang="de-DE"/>
              <a:pPr/>
              <a:t>14</a:t>
            </a:fld>
            <a:endParaRPr lang="en-US" altLang="de-DE">
              <a:latin typeface="Times New Roman" panose="02020603050405020304" pitchFamily="18" charset="0"/>
            </a:endParaRPr>
          </a:p>
        </p:txBody>
      </p:sp>
      <p:sp>
        <p:nvSpPr>
          <p:cNvPr id="44034" name="Rectangle 2">
            <a:extLst>
              <a:ext uri="{FF2B5EF4-FFF2-40B4-BE49-F238E27FC236}">
                <a16:creationId xmlns:a16="http://schemas.microsoft.com/office/drawing/2014/main" id="{9818760F-8E61-F54C-BD67-F77E8EBB4B5F}"/>
              </a:ext>
            </a:extLst>
          </p:cNvPr>
          <p:cNvSpPr>
            <a:spLocks noGrp="1" noChangeArrowheads="1"/>
          </p:cNvSpPr>
          <p:nvPr>
            <p:ph type="title"/>
          </p:nvPr>
        </p:nvSpPr>
        <p:spPr/>
        <p:txBody>
          <a:bodyPr/>
          <a:lstStyle/>
          <a:p>
            <a:r>
              <a:rPr lang="de-DE" altLang="de-DE"/>
              <a:t>Dienstrecht: Juniorprofessur (1)</a:t>
            </a:r>
          </a:p>
        </p:txBody>
      </p:sp>
      <p:sp>
        <p:nvSpPr>
          <p:cNvPr id="44037" name="Rectangle 5">
            <a:extLst>
              <a:ext uri="{FF2B5EF4-FFF2-40B4-BE49-F238E27FC236}">
                <a16:creationId xmlns:a16="http://schemas.microsoft.com/office/drawing/2014/main" id="{7E737D0E-FECC-B243-B103-1ADC5196D5F0}"/>
              </a:ext>
            </a:extLst>
          </p:cNvPr>
          <p:cNvSpPr>
            <a:spLocks noChangeArrowheads="1"/>
          </p:cNvSpPr>
          <p:nvPr/>
        </p:nvSpPr>
        <p:spPr bwMode="auto">
          <a:xfrm>
            <a:off x="76200" y="1341438"/>
            <a:ext cx="8839200" cy="5256212"/>
          </a:xfrm>
          <a:prstGeom prst="rect">
            <a:avLst/>
          </a:prstGeom>
          <a:solidFill>
            <a:schemeClr val="accent2"/>
          </a:solidFill>
          <a:ln w="38100" algn="ctr">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marL="609600" indent="-6096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990600" indent="-53340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371600" indent="-4572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7526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2098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6670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31242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5814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40386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pPr>
              <a:lnSpc>
                <a:spcPct val="90000"/>
              </a:lnSpc>
              <a:spcAft>
                <a:spcPct val="20000"/>
              </a:spcAft>
              <a:buClr>
                <a:schemeClr val="tx1"/>
              </a:buClr>
              <a:buFont typeface="Webdings" pitchFamily="2" charset="2"/>
              <a:buAutoNum type="arabicPeriod"/>
            </a:pPr>
            <a:r>
              <a:rPr lang="de-DE" altLang="de-DE" sz="2200"/>
              <a:t>Die Regelungen zum Tenure-Track sollten lediglich vorsehen, dass aufgrund der Entscheidung der Hochschule auf eine Ausschreibung entsprechender entfristeter Professuren gänzlich verzichtet werden kann. Entsprechend hohe Standards für die Entscheidung über die Fortbeschäftigung von Juniorprofessoren festzulegen, sollte Sache der Hochschulen sein. </a:t>
            </a:r>
          </a:p>
          <a:p>
            <a:pPr>
              <a:lnSpc>
                <a:spcPct val="90000"/>
              </a:lnSpc>
              <a:spcAft>
                <a:spcPct val="20000"/>
              </a:spcAft>
              <a:buClr>
                <a:schemeClr val="tx1"/>
              </a:buClr>
              <a:buFont typeface="Webdings" pitchFamily="2" charset="2"/>
              <a:buAutoNum type="arabicPeriod"/>
            </a:pPr>
            <a:endParaRPr lang="de-DE" altLang="de-DE" sz="2200"/>
          </a:p>
          <a:p>
            <a:pPr>
              <a:lnSpc>
                <a:spcPct val="90000"/>
              </a:lnSpc>
              <a:spcAft>
                <a:spcPct val="20000"/>
              </a:spcAft>
              <a:buClr>
                <a:schemeClr val="tx1"/>
              </a:buClr>
              <a:buFont typeface="Webdings" pitchFamily="2" charset="2"/>
              <a:buAutoNum type="arabicPeriod"/>
            </a:pPr>
            <a:r>
              <a:rPr lang="de-DE" altLang="de-DE" sz="2200"/>
              <a:t>Berufungsverfahren auf Juniorprofessuren sollten mit dem Verfahren zur Berufung auf entfristete Professuren identisch sein. Abweichende Kriterien sind hiervon nicht berührt.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B220E52F-B311-9043-9A4B-23232E339254}"/>
              </a:ext>
            </a:extLst>
          </p:cNvPr>
          <p:cNvSpPr>
            <a:spLocks noGrp="1"/>
          </p:cNvSpPr>
          <p:nvPr>
            <p:ph type="sldNum" sz="quarter" idx="11"/>
          </p:nvPr>
        </p:nvSpPr>
        <p:spPr/>
        <p:txBody>
          <a:bodyPr/>
          <a:lstStyle/>
          <a:p>
            <a:fld id="{017C5790-974C-D44B-BF32-1185171FD158}" type="slidenum">
              <a:rPr lang="en-US" altLang="de-DE"/>
              <a:pPr/>
              <a:t>15</a:t>
            </a:fld>
            <a:endParaRPr lang="en-US" altLang="de-DE">
              <a:latin typeface="Times New Roman" panose="02020603050405020304" pitchFamily="18" charset="0"/>
            </a:endParaRPr>
          </a:p>
        </p:txBody>
      </p:sp>
      <p:sp>
        <p:nvSpPr>
          <p:cNvPr id="12290" name="Rectangle 2">
            <a:extLst>
              <a:ext uri="{FF2B5EF4-FFF2-40B4-BE49-F238E27FC236}">
                <a16:creationId xmlns:a16="http://schemas.microsoft.com/office/drawing/2014/main" id="{A8BE824F-F5B6-1142-BC01-9055DF7EA95C}"/>
              </a:ext>
            </a:extLst>
          </p:cNvPr>
          <p:cNvSpPr>
            <a:spLocks noGrp="1" noChangeArrowheads="1"/>
          </p:cNvSpPr>
          <p:nvPr>
            <p:ph type="title"/>
          </p:nvPr>
        </p:nvSpPr>
        <p:spPr/>
        <p:txBody>
          <a:bodyPr/>
          <a:lstStyle/>
          <a:p>
            <a:r>
              <a:rPr lang="de-DE" altLang="de-DE"/>
              <a:t>Dienstrecht: Juniorprofessur (2)</a:t>
            </a:r>
          </a:p>
        </p:txBody>
      </p:sp>
      <p:sp>
        <p:nvSpPr>
          <p:cNvPr id="12293" name="Rectangle 5">
            <a:extLst>
              <a:ext uri="{FF2B5EF4-FFF2-40B4-BE49-F238E27FC236}">
                <a16:creationId xmlns:a16="http://schemas.microsoft.com/office/drawing/2014/main" id="{D533EEEA-EEE5-7D4F-98CF-F3350229B4C7}"/>
              </a:ext>
            </a:extLst>
          </p:cNvPr>
          <p:cNvSpPr>
            <a:spLocks noChangeArrowheads="1"/>
          </p:cNvSpPr>
          <p:nvPr/>
        </p:nvSpPr>
        <p:spPr bwMode="auto">
          <a:xfrm>
            <a:off x="76200" y="1341438"/>
            <a:ext cx="8839200" cy="5040312"/>
          </a:xfrm>
          <a:prstGeom prst="rect">
            <a:avLst/>
          </a:prstGeom>
          <a:solidFill>
            <a:schemeClr val="accent2"/>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marL="609600" indent="-6096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990600" indent="-53340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371600" indent="-4572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7526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2098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6670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31242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5814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40386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pPr>
              <a:buClr>
                <a:schemeClr val="tx1"/>
              </a:buClr>
              <a:buFont typeface="Webdings" pitchFamily="2" charset="2"/>
              <a:buAutoNum type="arabicPeriod" startAt="3"/>
            </a:pPr>
            <a:r>
              <a:rPr lang="de-DE" altLang="de-DE" sz="2200"/>
              <a:t>Korporationsrechtlich sollten die Ämter von Juniorprofessoren nicht von denen entfristeter Professoren unterschieden werden. Dazu gehört neben der Berechtigung zur Führung des Titels „Professor“ auch die Wählbarkeit in alle Ämter der akademischen Selbstverwaltung. </a:t>
            </a:r>
          </a:p>
          <a:p>
            <a:pPr>
              <a:buClr>
                <a:schemeClr val="tx1"/>
              </a:buClr>
              <a:buFont typeface="Webdings" pitchFamily="2" charset="2"/>
              <a:buNone/>
            </a:pPr>
            <a:endParaRPr lang="de-DE" altLang="de-DE" sz="2200"/>
          </a:p>
          <a:p>
            <a:pPr>
              <a:buClr>
                <a:schemeClr val="tx1"/>
              </a:buClr>
              <a:buFont typeface="Webdings" pitchFamily="2" charset="2"/>
              <a:buAutoNum type="arabicPeriod" startAt="4"/>
            </a:pPr>
            <a:r>
              <a:rPr lang="de-DE" altLang="de-DE" sz="2200"/>
              <a:t>Es erscheint sinnvoll, wie in anderen Ländern Flexibilität bei der zeitlichen Dauer der beiden Phasen der Juniorprofessur zu schaffen. Auf weitere Detailregulierungen – etwa zum Verfahren der Zwischenevaluation – sollte verzichtet werden. Auch Vorgaben zur Qualifizierung bestimmter Qualifikationsmerkmale sind auch in anderen Bundesländern unüblich.</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Foliennummernplatzhalter 4">
            <a:extLst>
              <a:ext uri="{FF2B5EF4-FFF2-40B4-BE49-F238E27FC236}">
                <a16:creationId xmlns:a16="http://schemas.microsoft.com/office/drawing/2014/main" id="{FD62B28B-D87F-4B4C-B416-68DC2A3FB55C}"/>
              </a:ext>
            </a:extLst>
          </p:cNvPr>
          <p:cNvSpPr>
            <a:spLocks noGrp="1"/>
          </p:cNvSpPr>
          <p:nvPr>
            <p:ph type="sldNum" sz="quarter" idx="11"/>
          </p:nvPr>
        </p:nvSpPr>
        <p:spPr/>
        <p:txBody>
          <a:bodyPr/>
          <a:lstStyle/>
          <a:p>
            <a:fld id="{9F711B73-B652-ED4C-B186-F3E38BFCE1B5}" type="slidenum">
              <a:rPr lang="en-US" altLang="de-DE"/>
              <a:pPr/>
              <a:t>16</a:t>
            </a:fld>
            <a:endParaRPr lang="en-US" altLang="de-DE">
              <a:latin typeface="Times New Roman" panose="02020603050405020304" pitchFamily="18" charset="0"/>
            </a:endParaRPr>
          </a:p>
        </p:txBody>
      </p:sp>
      <p:sp>
        <p:nvSpPr>
          <p:cNvPr id="59394" name="Rectangle 2">
            <a:extLst>
              <a:ext uri="{FF2B5EF4-FFF2-40B4-BE49-F238E27FC236}">
                <a16:creationId xmlns:a16="http://schemas.microsoft.com/office/drawing/2014/main" id="{D3C4D584-CD94-C948-82AA-4B41A79F97DA}"/>
              </a:ext>
            </a:extLst>
          </p:cNvPr>
          <p:cNvSpPr>
            <a:spLocks noGrp="1" noChangeArrowheads="1"/>
          </p:cNvSpPr>
          <p:nvPr>
            <p:ph type="title"/>
          </p:nvPr>
        </p:nvSpPr>
        <p:spPr/>
        <p:txBody>
          <a:bodyPr/>
          <a:lstStyle/>
          <a:p>
            <a:r>
              <a:rPr lang="de-DE" altLang="de-DE"/>
              <a:t>Dienstrecht: ‚Akademischer Assistent‘</a:t>
            </a:r>
          </a:p>
        </p:txBody>
      </p:sp>
      <p:sp>
        <p:nvSpPr>
          <p:cNvPr id="59395" name="Rectangle 3">
            <a:extLst>
              <a:ext uri="{FF2B5EF4-FFF2-40B4-BE49-F238E27FC236}">
                <a16:creationId xmlns:a16="http://schemas.microsoft.com/office/drawing/2014/main" id="{75E39FC8-5D5A-D34E-8BA0-4BB25578B268}"/>
              </a:ext>
            </a:extLst>
          </p:cNvPr>
          <p:cNvSpPr>
            <a:spLocks noGrp="1" noChangeArrowheads="1"/>
          </p:cNvSpPr>
          <p:nvPr>
            <p:ph type="body" idx="1"/>
          </p:nvPr>
        </p:nvSpPr>
        <p:spPr/>
        <p:txBody>
          <a:bodyPr/>
          <a:lstStyle/>
          <a:p>
            <a:endParaRPr lang="de-DE" altLang="de-DE"/>
          </a:p>
        </p:txBody>
      </p:sp>
      <p:sp>
        <p:nvSpPr>
          <p:cNvPr id="59396" name="Rectangle 4">
            <a:extLst>
              <a:ext uri="{FF2B5EF4-FFF2-40B4-BE49-F238E27FC236}">
                <a16:creationId xmlns:a16="http://schemas.microsoft.com/office/drawing/2014/main" id="{79AE6E72-2A1B-0440-A111-4107A68E9176}"/>
              </a:ext>
            </a:extLst>
          </p:cNvPr>
          <p:cNvSpPr>
            <a:spLocks noChangeArrowheads="1"/>
          </p:cNvSpPr>
          <p:nvPr/>
        </p:nvSpPr>
        <p:spPr bwMode="auto">
          <a:xfrm>
            <a:off x="76200" y="1341438"/>
            <a:ext cx="8839200" cy="5040312"/>
          </a:xfrm>
          <a:prstGeom prst="rect">
            <a:avLst/>
          </a:prstGeom>
          <a:solidFill>
            <a:schemeClr val="accent2"/>
          </a:solidFill>
          <a:ln w="38100">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nchorCtr="1"/>
          <a:lstStyle>
            <a:lvl1pPr marL="609600" indent="-609600">
              <a:spcBef>
                <a:spcPct val="20000"/>
              </a:spcBef>
              <a:buClr>
                <a:schemeClr val="accent1"/>
              </a:buClr>
              <a:buFont typeface="Webdings" pitchFamily="2" charset="2"/>
              <a:buChar char="&lt;"/>
              <a:defRPr sz="3200">
                <a:solidFill>
                  <a:schemeClr val="tx1"/>
                </a:solidFill>
                <a:latin typeface="Arial" panose="020B0604020202020204" pitchFamily="34" charset="0"/>
              </a:defRPr>
            </a:lvl1pPr>
            <a:lvl2pPr marL="990600" indent="-533400">
              <a:spcBef>
                <a:spcPct val="20000"/>
              </a:spcBef>
              <a:buClr>
                <a:schemeClr val="accent1"/>
              </a:buClr>
              <a:buFont typeface="Webdings" pitchFamily="2" charset="2"/>
              <a:buChar char="&lt;"/>
              <a:defRPr sz="2800">
                <a:solidFill>
                  <a:schemeClr val="tx1"/>
                </a:solidFill>
                <a:latin typeface="Arial" panose="020B0604020202020204" pitchFamily="34" charset="0"/>
              </a:defRPr>
            </a:lvl2pPr>
            <a:lvl3pPr marL="1371600" indent="-457200">
              <a:spcBef>
                <a:spcPct val="20000"/>
              </a:spcBef>
              <a:buClr>
                <a:schemeClr val="accent1"/>
              </a:buClr>
              <a:buFont typeface="Webdings" pitchFamily="2" charset="2"/>
              <a:buChar char="&lt;"/>
              <a:defRPr sz="2400">
                <a:solidFill>
                  <a:schemeClr val="tx1"/>
                </a:solidFill>
                <a:latin typeface="Arial" panose="020B0604020202020204" pitchFamily="34" charset="0"/>
              </a:defRPr>
            </a:lvl3pPr>
            <a:lvl4pPr marL="17526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4pPr>
            <a:lvl5pPr marL="2209800" indent="-381000">
              <a:spcBef>
                <a:spcPct val="20000"/>
              </a:spcBef>
              <a:buClr>
                <a:schemeClr val="accent1"/>
              </a:buClr>
              <a:buFont typeface="Webdings" pitchFamily="2" charset="2"/>
              <a:buChar char="&lt;"/>
              <a:defRPr sz="2000">
                <a:solidFill>
                  <a:schemeClr val="tx1"/>
                </a:solidFill>
                <a:latin typeface="Arial" panose="020B0604020202020204" pitchFamily="34" charset="0"/>
              </a:defRPr>
            </a:lvl5pPr>
            <a:lvl6pPr marL="26670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6pPr>
            <a:lvl7pPr marL="31242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7pPr>
            <a:lvl8pPr marL="35814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8pPr>
            <a:lvl9pPr marL="4038600" indent="-381000" eaLnBrk="0" fontAlgn="base" hangingPunct="0">
              <a:spcBef>
                <a:spcPct val="20000"/>
              </a:spcBef>
              <a:spcAft>
                <a:spcPct val="0"/>
              </a:spcAft>
              <a:buClr>
                <a:schemeClr val="accent1"/>
              </a:buClr>
              <a:buFont typeface="Webdings" pitchFamily="2" charset="2"/>
              <a:buChar char="&lt;"/>
              <a:defRPr sz="2000">
                <a:solidFill>
                  <a:schemeClr val="tx1"/>
                </a:solidFill>
                <a:latin typeface="Arial" panose="020B0604020202020204" pitchFamily="34" charset="0"/>
              </a:defRPr>
            </a:lvl9pPr>
          </a:lstStyle>
          <a:p>
            <a:pPr>
              <a:buClr>
                <a:schemeClr val="tx1"/>
              </a:buClr>
              <a:buFont typeface="Webdings" pitchFamily="2" charset="2"/>
              <a:buNone/>
            </a:pPr>
            <a:r>
              <a:rPr lang="de-DE" altLang="de-DE" sz="2200"/>
              <a:t>	Auf die Einführung einer Personalkategorie ‚Akademischer Assistent‘ sollte verzichtet werden.</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4FAB532E-2BED-7241-8680-8FA4EA61CDF7}"/>
              </a:ext>
            </a:extLst>
          </p:cNvPr>
          <p:cNvSpPr>
            <a:spLocks noGrp="1"/>
          </p:cNvSpPr>
          <p:nvPr>
            <p:ph type="sldNum" sz="quarter" idx="11"/>
          </p:nvPr>
        </p:nvSpPr>
        <p:spPr/>
        <p:txBody>
          <a:bodyPr/>
          <a:lstStyle/>
          <a:p>
            <a:fld id="{1F6BD08F-059B-BF44-86F8-349B446A9614}" type="slidenum">
              <a:rPr lang="en-US" altLang="de-DE"/>
              <a:pPr/>
              <a:t>17</a:t>
            </a:fld>
            <a:endParaRPr lang="en-US" altLang="de-DE">
              <a:latin typeface="Times New Roman" panose="02020603050405020304" pitchFamily="18" charset="0"/>
            </a:endParaRPr>
          </a:p>
        </p:txBody>
      </p:sp>
      <p:sp>
        <p:nvSpPr>
          <p:cNvPr id="30722" name="Rectangle 2">
            <a:extLst>
              <a:ext uri="{FF2B5EF4-FFF2-40B4-BE49-F238E27FC236}">
                <a16:creationId xmlns:a16="http://schemas.microsoft.com/office/drawing/2014/main" id="{902D891C-87FC-594E-89C4-387374497C15}"/>
              </a:ext>
            </a:extLst>
          </p:cNvPr>
          <p:cNvSpPr>
            <a:spLocks noGrp="1" noChangeArrowheads="1"/>
          </p:cNvSpPr>
          <p:nvPr>
            <p:ph type="title"/>
          </p:nvPr>
        </p:nvSpPr>
        <p:spPr/>
        <p:txBody>
          <a:bodyPr/>
          <a:lstStyle/>
          <a:p>
            <a:r>
              <a:rPr lang="de-DE" altLang="de-DE"/>
              <a:t>Finanzen: Mittelvergabe</a:t>
            </a:r>
          </a:p>
        </p:txBody>
      </p:sp>
      <p:sp>
        <p:nvSpPr>
          <p:cNvPr id="30723" name="Rectangle 3">
            <a:extLst>
              <a:ext uri="{FF2B5EF4-FFF2-40B4-BE49-F238E27FC236}">
                <a16:creationId xmlns:a16="http://schemas.microsoft.com/office/drawing/2014/main" id="{AE62CF50-0E1D-B947-AD75-2EBC424BB547}"/>
              </a:ext>
            </a:extLst>
          </p:cNvPr>
          <p:cNvSpPr>
            <a:spLocks noGrp="1" noChangeArrowheads="1"/>
          </p:cNvSpPr>
          <p:nvPr>
            <p:ph type="body" idx="1"/>
          </p:nvPr>
        </p:nvSpPr>
        <p:spPr>
          <a:xfrm>
            <a:off x="149225" y="1295400"/>
            <a:ext cx="8839200" cy="5013325"/>
          </a:xfrm>
          <a:solidFill>
            <a:schemeClr val="accent2"/>
          </a:solidFill>
          <a:ln w="38100">
            <a:solidFill>
              <a:schemeClr val="tx1"/>
            </a:solidFill>
            <a:miter lim="800000"/>
            <a:headEnd/>
            <a:tailEnd/>
          </a:ln>
        </p:spPr>
        <p:txBody>
          <a:bodyPr anchor="ctr" anchorCtr="1"/>
          <a:lstStyle/>
          <a:p>
            <a:pPr marL="609600" indent="-609600">
              <a:lnSpc>
                <a:spcPct val="80000"/>
              </a:lnSpc>
              <a:spcAft>
                <a:spcPct val="20000"/>
              </a:spcAft>
              <a:buClr>
                <a:schemeClr val="tx1"/>
              </a:buClr>
              <a:buFont typeface="Webdings" pitchFamily="2" charset="2"/>
              <a:buAutoNum type="arabicPeriod"/>
            </a:pPr>
            <a:r>
              <a:rPr lang="de-DE" altLang="de-DE" sz="2200"/>
              <a:t>Finanzverfassung skizzieren: Konditionen des Globalhaushalts,  finanzierte Leistungen, Bausteine des Mittelvergabemodells und  eingesetzte Instrumente (ohne Details).</a:t>
            </a:r>
          </a:p>
          <a:p>
            <a:pPr marL="609600" indent="-609600">
              <a:lnSpc>
                <a:spcPct val="80000"/>
              </a:lnSpc>
              <a:spcAft>
                <a:spcPct val="20000"/>
              </a:spcAft>
              <a:buClr>
                <a:schemeClr val="tx1"/>
              </a:buClr>
              <a:buFont typeface="Webdings" pitchFamily="2" charset="2"/>
              <a:buAutoNum type="arabicPeriod"/>
            </a:pPr>
            <a:r>
              <a:rPr lang="de-DE" altLang="de-DE" sz="2200"/>
              <a:t>3-Säulen-Modell gesetzlich verankern.</a:t>
            </a:r>
          </a:p>
          <a:p>
            <a:pPr marL="609600" indent="-609600">
              <a:lnSpc>
                <a:spcPct val="80000"/>
              </a:lnSpc>
              <a:spcAft>
                <a:spcPct val="20000"/>
              </a:spcAft>
              <a:buClr>
                <a:schemeClr val="tx1"/>
              </a:buClr>
              <a:buFont typeface="Webdings" pitchFamily="2" charset="2"/>
              <a:buAutoNum type="arabicPeriod"/>
            </a:pPr>
            <a:r>
              <a:rPr lang="de-DE" altLang="de-DE" sz="2200"/>
              <a:t>Das Innovationsbudget sollte per Zielvereinbarung, das Leistungsbudget per Formel (und nicht per Zielvereinbarung) zugewiesen werden. Für das Grundbudget ist das Verfahren noch zu klären: In Frage kommen eine Zielvereinbarung als Gegenleistung für die Grundfinanzierung oder eine aufgabenorientierte Bemessung (per Indikatoren). </a:t>
            </a:r>
          </a:p>
          <a:p>
            <a:pPr marL="609600" indent="-609600">
              <a:lnSpc>
                <a:spcPct val="80000"/>
              </a:lnSpc>
              <a:spcAft>
                <a:spcPct val="20000"/>
              </a:spcAft>
              <a:buClr>
                <a:schemeClr val="tx1"/>
              </a:buClr>
              <a:buFont typeface="Webdings" pitchFamily="2" charset="2"/>
              <a:buAutoNum type="arabicPeriod"/>
            </a:pPr>
            <a:r>
              <a:rPr lang="de-DE" altLang="de-DE" sz="2200"/>
              <a:t>Auf den Passus zu den Zentralen Einrichtungen sollte verzichtet werden. </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BD4C6547-891D-B741-A28F-DC5619890AD5}"/>
              </a:ext>
            </a:extLst>
          </p:cNvPr>
          <p:cNvSpPr>
            <a:spLocks noGrp="1"/>
          </p:cNvSpPr>
          <p:nvPr>
            <p:ph type="sldNum" sz="quarter" idx="11"/>
          </p:nvPr>
        </p:nvSpPr>
        <p:spPr/>
        <p:txBody>
          <a:bodyPr/>
          <a:lstStyle/>
          <a:p>
            <a:fld id="{9A3AF5B9-2344-484B-9509-B377100F862F}" type="slidenum">
              <a:rPr lang="en-US" altLang="de-DE"/>
              <a:pPr/>
              <a:t>18</a:t>
            </a:fld>
            <a:endParaRPr lang="en-US" altLang="de-DE">
              <a:latin typeface="Times New Roman" panose="02020603050405020304" pitchFamily="18" charset="0"/>
            </a:endParaRPr>
          </a:p>
        </p:txBody>
      </p:sp>
      <p:sp>
        <p:nvSpPr>
          <p:cNvPr id="31746" name="Rectangle 2">
            <a:extLst>
              <a:ext uri="{FF2B5EF4-FFF2-40B4-BE49-F238E27FC236}">
                <a16:creationId xmlns:a16="http://schemas.microsoft.com/office/drawing/2014/main" id="{4F0F2CDC-9BC0-794C-B601-6791C14DA20E}"/>
              </a:ext>
            </a:extLst>
          </p:cNvPr>
          <p:cNvSpPr>
            <a:spLocks noGrp="1" noChangeArrowheads="1"/>
          </p:cNvSpPr>
          <p:nvPr>
            <p:ph type="title"/>
          </p:nvPr>
        </p:nvSpPr>
        <p:spPr/>
        <p:txBody>
          <a:bodyPr/>
          <a:lstStyle/>
          <a:p>
            <a:r>
              <a:rPr lang="de-DE" altLang="de-DE" sz="2400"/>
              <a:t>Regelungsbereich Mittelbewirtschaftung (Haushaltsglobalisierung) und Rechnungswesen (1)</a:t>
            </a:r>
          </a:p>
        </p:txBody>
      </p:sp>
      <p:sp>
        <p:nvSpPr>
          <p:cNvPr id="31747" name="Rectangle 3">
            <a:extLst>
              <a:ext uri="{FF2B5EF4-FFF2-40B4-BE49-F238E27FC236}">
                <a16:creationId xmlns:a16="http://schemas.microsoft.com/office/drawing/2014/main" id="{25CE560C-7B53-134B-A6E9-780C0EEC3285}"/>
              </a:ext>
            </a:extLst>
          </p:cNvPr>
          <p:cNvSpPr>
            <a:spLocks noGrp="1" noChangeArrowheads="1"/>
          </p:cNvSpPr>
          <p:nvPr>
            <p:ph type="body" idx="1"/>
          </p:nvPr>
        </p:nvSpPr>
        <p:spPr>
          <a:xfrm>
            <a:off x="155575" y="1295400"/>
            <a:ext cx="8839200" cy="5086350"/>
          </a:xfrm>
          <a:solidFill>
            <a:schemeClr val="accent2"/>
          </a:solidFill>
          <a:ln w="38100">
            <a:solidFill>
              <a:schemeClr val="tx1"/>
            </a:solidFill>
            <a:miter lim="800000"/>
            <a:headEnd/>
            <a:tailEnd/>
          </a:ln>
        </p:spPr>
        <p:txBody>
          <a:bodyPr anchor="ctr" anchorCtr="1"/>
          <a:lstStyle/>
          <a:p>
            <a:pPr marL="609600" indent="-609600">
              <a:lnSpc>
                <a:spcPct val="80000"/>
              </a:lnSpc>
              <a:spcAft>
                <a:spcPct val="20000"/>
              </a:spcAft>
              <a:buClr>
                <a:schemeClr val="tx1"/>
              </a:buClr>
              <a:buFont typeface="Webdings" pitchFamily="2" charset="2"/>
              <a:buAutoNum type="arabicPeriod"/>
            </a:pPr>
            <a:r>
              <a:rPr lang="de-DE" altLang="de-DE" sz="2400"/>
              <a:t>„echten“ Globalhaushalt gesetzlich verankern, gilt für alle Hochschulen.</a:t>
            </a:r>
          </a:p>
          <a:p>
            <a:pPr marL="609600" indent="-609600">
              <a:lnSpc>
                <a:spcPct val="80000"/>
              </a:lnSpc>
              <a:spcAft>
                <a:spcPct val="20000"/>
              </a:spcAft>
              <a:buClr>
                <a:schemeClr val="tx1"/>
              </a:buClr>
              <a:buFont typeface="Webdings" pitchFamily="2" charset="2"/>
              <a:buAutoNum type="arabicPeriod"/>
            </a:pPr>
            <a:r>
              <a:rPr lang="de-DE" altLang="de-DE" sz="2400"/>
              <a:t>Staatsbetrieb nicht als einzige Option.</a:t>
            </a:r>
          </a:p>
          <a:p>
            <a:pPr marL="609600" indent="-609600">
              <a:lnSpc>
                <a:spcPct val="80000"/>
              </a:lnSpc>
              <a:spcAft>
                <a:spcPct val="20000"/>
              </a:spcAft>
              <a:buClr>
                <a:schemeClr val="tx1"/>
              </a:buClr>
              <a:buFont typeface="Webdings" pitchFamily="2" charset="2"/>
              <a:buAutoNum type="arabicPeriod"/>
            </a:pPr>
            <a:r>
              <a:rPr lang="de-DE" altLang="de-DE" sz="2400"/>
              <a:t>Wirtschaftspläne und Jahresabschlüsse sollten für alle Hochschulen gelten, auch bei kameralistischer Rechnung. </a:t>
            </a:r>
          </a:p>
          <a:p>
            <a:pPr marL="609600" indent="-609600">
              <a:lnSpc>
                <a:spcPct val="80000"/>
              </a:lnSpc>
              <a:spcAft>
                <a:spcPct val="20000"/>
              </a:spcAft>
              <a:buClr>
                <a:schemeClr val="tx1"/>
              </a:buClr>
              <a:buFont typeface="Webdings" pitchFamily="2" charset="2"/>
              <a:buAutoNum type="arabicPeriod"/>
            </a:pPr>
            <a:r>
              <a:rPr lang="de-DE" altLang="de-DE" sz="2400"/>
              <a:t>Rücklagenbildung ohne Einschränkung, volle Deckungsfähigkeiten (Ausnahme Investitionen), eine Aufhebung der Stellenpläne für Arbeiter und Angestellte, weitestgehende Integration von Bauhaushalten und Liegenschaften (gesetzlich verankert).</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C6432B64-3C61-884F-A4DC-BA35A7DBBF86}"/>
              </a:ext>
            </a:extLst>
          </p:cNvPr>
          <p:cNvSpPr>
            <a:spLocks noGrp="1"/>
          </p:cNvSpPr>
          <p:nvPr>
            <p:ph type="sldNum" sz="quarter" idx="11"/>
          </p:nvPr>
        </p:nvSpPr>
        <p:spPr/>
        <p:txBody>
          <a:bodyPr/>
          <a:lstStyle/>
          <a:p>
            <a:fld id="{7B010ACB-5EF8-E041-A8D2-CC27593956E7}" type="slidenum">
              <a:rPr lang="en-US" altLang="de-DE"/>
              <a:pPr/>
              <a:t>19</a:t>
            </a:fld>
            <a:endParaRPr lang="en-US" altLang="de-DE">
              <a:latin typeface="Times New Roman" panose="02020603050405020304" pitchFamily="18" charset="0"/>
            </a:endParaRPr>
          </a:p>
        </p:txBody>
      </p:sp>
      <p:sp>
        <p:nvSpPr>
          <p:cNvPr id="43010" name="Rectangle 2">
            <a:extLst>
              <a:ext uri="{FF2B5EF4-FFF2-40B4-BE49-F238E27FC236}">
                <a16:creationId xmlns:a16="http://schemas.microsoft.com/office/drawing/2014/main" id="{477CAEA1-A312-224C-86CB-981BBCF457A4}"/>
              </a:ext>
            </a:extLst>
          </p:cNvPr>
          <p:cNvSpPr>
            <a:spLocks noGrp="1" noChangeArrowheads="1"/>
          </p:cNvSpPr>
          <p:nvPr>
            <p:ph type="title"/>
          </p:nvPr>
        </p:nvSpPr>
        <p:spPr/>
        <p:txBody>
          <a:bodyPr/>
          <a:lstStyle/>
          <a:p>
            <a:r>
              <a:rPr lang="de-DE" altLang="de-DE" sz="2400"/>
              <a:t>Regelungsbereich Mittelbewirtschaftung (Haushaltsglobalisierung) und Rechnungswesen (2)</a:t>
            </a:r>
          </a:p>
        </p:txBody>
      </p:sp>
      <p:sp>
        <p:nvSpPr>
          <p:cNvPr id="43011" name="Rectangle 3">
            <a:extLst>
              <a:ext uri="{FF2B5EF4-FFF2-40B4-BE49-F238E27FC236}">
                <a16:creationId xmlns:a16="http://schemas.microsoft.com/office/drawing/2014/main" id="{D047ADC7-C5A7-5C45-8DBD-F9ACFD58DF2A}"/>
              </a:ext>
            </a:extLst>
          </p:cNvPr>
          <p:cNvSpPr>
            <a:spLocks noGrp="1" noChangeArrowheads="1"/>
          </p:cNvSpPr>
          <p:nvPr>
            <p:ph type="body" idx="1"/>
          </p:nvPr>
        </p:nvSpPr>
        <p:spPr>
          <a:xfrm>
            <a:off x="139700" y="1295400"/>
            <a:ext cx="8839200" cy="5229225"/>
          </a:xfrm>
          <a:solidFill>
            <a:schemeClr val="accent2"/>
          </a:solidFill>
          <a:ln w="38100">
            <a:solidFill>
              <a:schemeClr val="tx1"/>
            </a:solidFill>
            <a:miter lim="800000"/>
            <a:headEnd/>
            <a:tailEnd/>
          </a:ln>
        </p:spPr>
        <p:txBody>
          <a:bodyPr anchor="ctr" anchorCtr="1"/>
          <a:lstStyle/>
          <a:p>
            <a:pPr marL="609600" indent="-609600">
              <a:lnSpc>
                <a:spcPct val="90000"/>
              </a:lnSpc>
              <a:spcAft>
                <a:spcPct val="20000"/>
              </a:spcAft>
              <a:buClr>
                <a:schemeClr val="tx1"/>
              </a:buClr>
              <a:buFont typeface="Webdings" pitchFamily="2" charset="2"/>
              <a:buAutoNum type="arabicPeriod" startAt="5"/>
            </a:pPr>
            <a:r>
              <a:rPr lang="de-DE" altLang="de-DE" sz="2400"/>
              <a:t>mehrjährige Finanzierung des Hochschulsystems insgesamt per Rahmenvereinbarung/Pakt (3-4 Jahre). </a:t>
            </a:r>
          </a:p>
          <a:p>
            <a:pPr marL="609600" indent="-609600">
              <a:lnSpc>
                <a:spcPct val="90000"/>
              </a:lnSpc>
              <a:spcAft>
                <a:spcPct val="20000"/>
              </a:spcAft>
              <a:buClr>
                <a:schemeClr val="tx1"/>
              </a:buClr>
              <a:buFont typeface="Webdings" pitchFamily="2" charset="2"/>
              <a:buAutoNum type="arabicPeriod" startAt="5"/>
            </a:pPr>
            <a:r>
              <a:rPr lang="de-DE" altLang="de-DE" sz="2400"/>
              <a:t>Vor- und Nachteile kaufmännischer Buchführung durch die Hochschule im Einzelfall abwägen lassen.</a:t>
            </a:r>
          </a:p>
          <a:p>
            <a:pPr marL="609600" indent="-609600">
              <a:lnSpc>
                <a:spcPct val="90000"/>
              </a:lnSpc>
              <a:spcAft>
                <a:spcPct val="20000"/>
              </a:spcAft>
              <a:buClr>
                <a:schemeClr val="tx1"/>
              </a:buClr>
              <a:buFont typeface="Webdings" pitchFamily="2" charset="2"/>
              <a:buAutoNum type="arabicPeriod" startAt="5"/>
            </a:pPr>
            <a:r>
              <a:rPr lang="de-DE" altLang="de-DE" sz="2400"/>
              <a:t>koordiniertes Vorgehen der Hochschulen, z.B. bei der Erarbeitung von Kontenrahmen.</a:t>
            </a:r>
          </a:p>
          <a:p>
            <a:pPr marL="609600" indent="-609600">
              <a:lnSpc>
                <a:spcPct val="90000"/>
              </a:lnSpc>
              <a:spcAft>
                <a:spcPct val="20000"/>
              </a:spcAft>
              <a:buClr>
                <a:schemeClr val="tx1"/>
              </a:buClr>
              <a:buFont typeface="Webdings" pitchFamily="2" charset="2"/>
              <a:buAutoNum type="arabicPeriod" startAt="5"/>
            </a:pPr>
            <a:r>
              <a:rPr lang="de-DE" altLang="de-DE" sz="2400"/>
              <a:t>Das Steuerungsmodell der Hochschulen mit Kameralistik sollte prinzipiell das selbe wie bei den Staatsbetrieben sein (Wirtschaftsplan, KLR, neues Berichtswesen). Auch die finanziellen Freiheiten müssen wie erläutert analog sein. Wenn nicht: Komplettumstellung auf Staatsbetriebe (mit weiteren Optionen wie Stiftung u.ä.) zu bevorzugen.</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Foliennummernplatzhalter 6">
            <a:extLst>
              <a:ext uri="{FF2B5EF4-FFF2-40B4-BE49-F238E27FC236}">
                <a16:creationId xmlns:a16="http://schemas.microsoft.com/office/drawing/2014/main" id="{B96C5518-924B-4A48-9516-43AF5367E716}"/>
              </a:ext>
            </a:extLst>
          </p:cNvPr>
          <p:cNvSpPr>
            <a:spLocks noGrp="1"/>
          </p:cNvSpPr>
          <p:nvPr>
            <p:ph type="sldNum" sz="quarter" idx="11"/>
          </p:nvPr>
        </p:nvSpPr>
        <p:spPr/>
        <p:txBody>
          <a:bodyPr/>
          <a:lstStyle/>
          <a:p>
            <a:fld id="{81121387-36E5-ED46-9BD8-69F9F1DD2E1B}" type="slidenum">
              <a:rPr lang="en-US" altLang="de-DE"/>
              <a:pPr/>
              <a:t>2</a:t>
            </a:fld>
            <a:endParaRPr lang="en-US" altLang="de-DE">
              <a:latin typeface="Times New Roman" panose="02020603050405020304" pitchFamily="18" charset="0"/>
            </a:endParaRPr>
          </a:p>
        </p:txBody>
      </p:sp>
      <p:sp>
        <p:nvSpPr>
          <p:cNvPr id="51202" name="Rectangle 2">
            <a:extLst>
              <a:ext uri="{FF2B5EF4-FFF2-40B4-BE49-F238E27FC236}">
                <a16:creationId xmlns:a16="http://schemas.microsoft.com/office/drawing/2014/main" id="{2BCACEE6-21A9-C94E-A2E8-EBE49BFBA52F}"/>
              </a:ext>
            </a:extLst>
          </p:cNvPr>
          <p:cNvSpPr>
            <a:spLocks noGrp="1" noChangeArrowheads="1"/>
          </p:cNvSpPr>
          <p:nvPr>
            <p:ph type="title"/>
          </p:nvPr>
        </p:nvSpPr>
        <p:spPr/>
        <p:txBody>
          <a:bodyPr/>
          <a:lstStyle/>
          <a:p>
            <a:r>
              <a:rPr lang="de-DE" altLang="de-DE"/>
              <a:t>Vorgehen CHE-Stellungnahme</a:t>
            </a:r>
          </a:p>
        </p:txBody>
      </p:sp>
      <p:sp>
        <p:nvSpPr>
          <p:cNvPr id="51203" name="Rectangle 3">
            <a:extLst>
              <a:ext uri="{FF2B5EF4-FFF2-40B4-BE49-F238E27FC236}">
                <a16:creationId xmlns:a16="http://schemas.microsoft.com/office/drawing/2014/main" id="{34F0DE2C-CA4F-9B40-B66C-FA70C97C5B16}"/>
              </a:ext>
            </a:extLst>
          </p:cNvPr>
          <p:cNvSpPr>
            <a:spLocks noChangeArrowheads="1"/>
          </p:cNvSpPr>
          <p:nvPr/>
        </p:nvSpPr>
        <p:spPr bwMode="auto">
          <a:xfrm>
            <a:off x="611188" y="1412875"/>
            <a:ext cx="7705725" cy="792163"/>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600" b="1">
                <a:latin typeface="Arial" panose="020B0604020202020204" pitchFamily="34" charset="0"/>
              </a:rPr>
              <a:t>NPM als Referenzsystem</a:t>
            </a:r>
            <a:r>
              <a:rPr lang="de-DE" altLang="de-DE" sz="2600">
                <a:latin typeface="Arial" panose="020B0604020202020204" pitchFamily="34" charset="0"/>
              </a:rPr>
              <a:t>, Bewertungskriterien</a:t>
            </a:r>
          </a:p>
        </p:txBody>
      </p:sp>
      <p:graphicFrame>
        <p:nvGraphicFramePr>
          <p:cNvPr id="51204" name="Group 4">
            <a:extLst>
              <a:ext uri="{FF2B5EF4-FFF2-40B4-BE49-F238E27FC236}">
                <a16:creationId xmlns:a16="http://schemas.microsoft.com/office/drawing/2014/main" id="{2C492076-CA98-2147-88EA-F002D7AF17CD}"/>
              </a:ext>
            </a:extLst>
          </p:cNvPr>
          <p:cNvGraphicFramePr>
            <a:graphicFrameLocks noGrp="1"/>
          </p:cNvGraphicFramePr>
          <p:nvPr/>
        </p:nvGraphicFramePr>
        <p:xfrm>
          <a:off x="611188" y="2697163"/>
          <a:ext cx="7705725" cy="2604135"/>
        </p:xfrm>
        <a:graphic>
          <a:graphicData uri="http://schemas.openxmlformats.org/drawingml/2006/table">
            <a:tbl>
              <a:tblPr/>
              <a:tblGrid>
                <a:gridCol w="1541462">
                  <a:extLst>
                    <a:ext uri="{9D8B030D-6E8A-4147-A177-3AD203B41FA5}">
                      <a16:colId xmlns:a16="http://schemas.microsoft.com/office/drawing/2014/main" val="1191953833"/>
                    </a:ext>
                  </a:extLst>
                </a:gridCol>
                <a:gridCol w="1411288">
                  <a:extLst>
                    <a:ext uri="{9D8B030D-6E8A-4147-A177-3AD203B41FA5}">
                      <a16:colId xmlns:a16="http://schemas.microsoft.com/office/drawing/2014/main" val="2291374421"/>
                    </a:ext>
                  </a:extLst>
                </a:gridCol>
                <a:gridCol w="1512887">
                  <a:extLst>
                    <a:ext uri="{9D8B030D-6E8A-4147-A177-3AD203B41FA5}">
                      <a16:colId xmlns:a16="http://schemas.microsoft.com/office/drawing/2014/main" val="4254632485"/>
                    </a:ext>
                  </a:extLst>
                </a:gridCol>
                <a:gridCol w="1698625">
                  <a:extLst>
                    <a:ext uri="{9D8B030D-6E8A-4147-A177-3AD203B41FA5}">
                      <a16:colId xmlns:a16="http://schemas.microsoft.com/office/drawing/2014/main" val="205018270"/>
                    </a:ext>
                  </a:extLst>
                </a:gridCol>
                <a:gridCol w="1541463">
                  <a:extLst>
                    <a:ext uri="{9D8B030D-6E8A-4147-A177-3AD203B41FA5}">
                      <a16:colId xmlns:a16="http://schemas.microsoft.com/office/drawing/2014/main" val="2395099700"/>
                    </a:ext>
                  </a:extLst>
                </a:gridCol>
              </a:tblGrid>
              <a:tr h="377825">
                <a:tc gridSpan="5">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800" b="1" i="0" u="none" strike="noStrike" cap="none" normalizeH="0" baseline="0">
                          <a:ln>
                            <a:noFill/>
                          </a:ln>
                          <a:solidFill>
                            <a:schemeClr val="tx1"/>
                          </a:solidFill>
                          <a:effectLst/>
                          <a:latin typeface="Arial" panose="020B0604020202020204" pitchFamily="34" charset="0"/>
                        </a:rPr>
                        <a:t>Effizienz/Effektivität</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hMerge="1">
                  <a:txBody>
                    <a:bodyPr/>
                    <a:lstStyle/>
                    <a:p>
                      <a:endParaRPr lang="de-DE"/>
                    </a:p>
                  </a:txBody>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4252793234"/>
                  </a:ext>
                </a:extLst>
              </a:tr>
              <a:tr h="2085975">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Autonomie</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Finanzen,</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Organisa-tion,</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Personal)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Deregu-lierung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Hand-lungs- u. Entschei-dungs-fähigkeit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Selbst-steuerungs-fähigkeit</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Ziel-/ ergebnis-bez. staatl.</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Steuerung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4087767973"/>
                  </a:ext>
                </a:extLst>
              </a:tr>
            </a:tbl>
          </a:graphicData>
        </a:graphic>
      </p:graphicFrame>
      <p:sp>
        <p:nvSpPr>
          <p:cNvPr id="51222" name="Rectangle 22">
            <a:extLst>
              <a:ext uri="{FF2B5EF4-FFF2-40B4-BE49-F238E27FC236}">
                <a16:creationId xmlns:a16="http://schemas.microsoft.com/office/drawing/2014/main" id="{25A4D1EB-A504-434D-B336-EBACA20DB892}"/>
              </a:ext>
            </a:extLst>
          </p:cNvPr>
          <p:cNvSpPr>
            <a:spLocks noChangeArrowheads="1"/>
          </p:cNvSpPr>
          <p:nvPr/>
        </p:nvSpPr>
        <p:spPr bwMode="auto">
          <a:xfrm>
            <a:off x="611188" y="5757863"/>
            <a:ext cx="7705725" cy="792162"/>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600">
                <a:latin typeface="Arial" panose="020B0604020202020204" pitchFamily="34" charset="0"/>
              </a:rPr>
              <a:t>Benchmarks: andere Bundesländer, Österreich,</a:t>
            </a:r>
          </a:p>
          <a:p>
            <a:pPr lvl="1"/>
            <a:r>
              <a:rPr lang="de-DE" altLang="de-DE" sz="2600">
                <a:latin typeface="Arial" panose="020B0604020202020204" pitchFamily="34" charset="0"/>
              </a:rPr>
              <a:t>ETH (keine best practice!)</a:t>
            </a:r>
          </a:p>
        </p:txBody>
      </p:sp>
      <p:sp>
        <p:nvSpPr>
          <p:cNvPr id="51223" name="AutoShape 23">
            <a:extLst>
              <a:ext uri="{FF2B5EF4-FFF2-40B4-BE49-F238E27FC236}">
                <a16:creationId xmlns:a16="http://schemas.microsoft.com/office/drawing/2014/main" id="{5B8DEDBE-A212-E840-961F-DACA317B6394}"/>
              </a:ext>
            </a:extLst>
          </p:cNvPr>
          <p:cNvSpPr>
            <a:spLocks noChangeArrowheads="1"/>
          </p:cNvSpPr>
          <p:nvPr/>
        </p:nvSpPr>
        <p:spPr bwMode="auto">
          <a:xfrm>
            <a:off x="3770313" y="2228850"/>
            <a:ext cx="1008062" cy="431800"/>
          </a:xfrm>
          <a:prstGeom prst="downArrow">
            <a:avLst>
              <a:gd name="adj1" fmla="val 50000"/>
              <a:gd name="adj2" fmla="val 25000"/>
            </a:avLst>
          </a:prstGeom>
          <a:solidFill>
            <a:srgbClr val="000000"/>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1224" name="AutoShape 24">
            <a:extLst>
              <a:ext uri="{FF2B5EF4-FFF2-40B4-BE49-F238E27FC236}">
                <a16:creationId xmlns:a16="http://schemas.microsoft.com/office/drawing/2014/main" id="{25351657-A35E-574B-9D8F-CCE4703F3FE2}"/>
              </a:ext>
            </a:extLst>
          </p:cNvPr>
          <p:cNvSpPr>
            <a:spLocks noChangeArrowheads="1"/>
          </p:cNvSpPr>
          <p:nvPr/>
        </p:nvSpPr>
        <p:spPr bwMode="auto">
          <a:xfrm>
            <a:off x="3779838" y="5300663"/>
            <a:ext cx="1008062" cy="431800"/>
          </a:xfrm>
          <a:prstGeom prst="downArrow">
            <a:avLst>
              <a:gd name="adj1" fmla="val 50000"/>
              <a:gd name="adj2" fmla="val 25000"/>
            </a:avLst>
          </a:prstGeom>
          <a:solidFill>
            <a:srgbClr val="000000"/>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8F0B0852-6DC3-1D4A-A23E-3965B1ADD567}"/>
              </a:ext>
            </a:extLst>
          </p:cNvPr>
          <p:cNvSpPr>
            <a:spLocks noGrp="1"/>
          </p:cNvSpPr>
          <p:nvPr>
            <p:ph type="sldNum" sz="quarter" idx="11"/>
          </p:nvPr>
        </p:nvSpPr>
        <p:spPr/>
        <p:txBody>
          <a:bodyPr/>
          <a:lstStyle/>
          <a:p>
            <a:fld id="{027C1328-0F6A-044E-96EF-2DDD42B3B993}" type="slidenum">
              <a:rPr lang="en-US" altLang="de-DE"/>
              <a:pPr/>
              <a:t>20</a:t>
            </a:fld>
            <a:endParaRPr lang="en-US" altLang="de-DE">
              <a:latin typeface="Times New Roman" panose="02020603050405020304" pitchFamily="18" charset="0"/>
            </a:endParaRPr>
          </a:p>
        </p:txBody>
      </p:sp>
      <p:sp>
        <p:nvSpPr>
          <p:cNvPr id="49154" name="Rectangle 2">
            <a:extLst>
              <a:ext uri="{FF2B5EF4-FFF2-40B4-BE49-F238E27FC236}">
                <a16:creationId xmlns:a16="http://schemas.microsoft.com/office/drawing/2014/main" id="{93C1790A-367B-644C-A8D7-1A00082654B2}"/>
              </a:ext>
            </a:extLst>
          </p:cNvPr>
          <p:cNvSpPr>
            <a:spLocks noGrp="1" noChangeArrowheads="1"/>
          </p:cNvSpPr>
          <p:nvPr>
            <p:ph type="title"/>
          </p:nvPr>
        </p:nvSpPr>
        <p:spPr/>
        <p:txBody>
          <a:bodyPr/>
          <a:lstStyle/>
          <a:p>
            <a:r>
              <a:rPr lang="de-DE" altLang="de-DE"/>
              <a:t>Weitergehende Vorschläge</a:t>
            </a:r>
          </a:p>
        </p:txBody>
      </p:sp>
      <p:sp>
        <p:nvSpPr>
          <p:cNvPr id="49155" name="Rectangle 3">
            <a:extLst>
              <a:ext uri="{FF2B5EF4-FFF2-40B4-BE49-F238E27FC236}">
                <a16:creationId xmlns:a16="http://schemas.microsoft.com/office/drawing/2014/main" id="{4B4E2ADE-E6FD-4148-85F7-7182BF88A89C}"/>
              </a:ext>
            </a:extLst>
          </p:cNvPr>
          <p:cNvSpPr>
            <a:spLocks noGrp="1" noChangeArrowheads="1"/>
          </p:cNvSpPr>
          <p:nvPr>
            <p:ph type="body" idx="1"/>
          </p:nvPr>
        </p:nvSpPr>
        <p:spPr>
          <a:xfrm>
            <a:off x="149225" y="1327150"/>
            <a:ext cx="8839200" cy="5086350"/>
          </a:xfrm>
          <a:solidFill>
            <a:schemeClr val="accent2"/>
          </a:solidFill>
          <a:ln w="38100">
            <a:solidFill>
              <a:schemeClr val="tx1"/>
            </a:solidFill>
            <a:miter lim="800000"/>
            <a:headEnd/>
            <a:tailEnd/>
          </a:ln>
        </p:spPr>
        <p:txBody>
          <a:bodyPr anchor="ctr" anchorCtr="1"/>
          <a:lstStyle/>
          <a:p>
            <a:pPr marL="609600" indent="-609600">
              <a:buClr>
                <a:schemeClr val="tx1"/>
              </a:buClr>
              <a:buFont typeface="Webdings" pitchFamily="2" charset="2"/>
              <a:buAutoNum type="arabicPeriod"/>
            </a:pPr>
            <a:r>
              <a:rPr lang="de-DE" altLang="de-DE" sz="3500"/>
              <a:t>Experimentierklausel</a:t>
            </a:r>
          </a:p>
          <a:p>
            <a:pPr marL="609600" indent="-609600">
              <a:buClr>
                <a:schemeClr val="tx1"/>
              </a:buClr>
              <a:buFont typeface="Webdings" pitchFamily="2" charset="2"/>
              <a:buAutoNum type="arabicPeriod"/>
            </a:pPr>
            <a:r>
              <a:rPr lang="de-DE" altLang="de-DE" sz="3500"/>
              <a:t>Freiheit der rechtlichen Organisationsform der Hochschule (Stiftung) </a:t>
            </a:r>
          </a:p>
          <a:p>
            <a:pPr marL="609600" indent="-609600">
              <a:buClr>
                <a:schemeClr val="tx1"/>
              </a:buClr>
              <a:buFont typeface="Webdings" pitchFamily="2" charset="2"/>
              <a:buAutoNum type="arabicPeriod"/>
            </a:pPr>
            <a:r>
              <a:rPr lang="de-DE" altLang="de-DE" sz="3500"/>
              <a:t>Gesetzesreform aus einem Guss</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 name="Foliennummernplatzhalter 3">
            <a:extLst>
              <a:ext uri="{FF2B5EF4-FFF2-40B4-BE49-F238E27FC236}">
                <a16:creationId xmlns:a16="http://schemas.microsoft.com/office/drawing/2014/main" id="{79A3772C-86E8-4C4A-96ED-AABD04556906}"/>
              </a:ext>
            </a:extLst>
          </p:cNvPr>
          <p:cNvSpPr>
            <a:spLocks noGrp="1"/>
          </p:cNvSpPr>
          <p:nvPr>
            <p:ph type="sldNum" sz="quarter" idx="11"/>
          </p:nvPr>
        </p:nvSpPr>
        <p:spPr/>
        <p:txBody>
          <a:bodyPr/>
          <a:lstStyle/>
          <a:p>
            <a:fld id="{E107F25C-9F94-8C4C-95AC-4C9121125E96}" type="slidenum">
              <a:rPr lang="en-US" altLang="de-DE"/>
              <a:pPr/>
              <a:t>3</a:t>
            </a:fld>
            <a:endParaRPr lang="en-US" altLang="de-DE">
              <a:latin typeface="Times New Roman" panose="02020603050405020304" pitchFamily="18" charset="0"/>
            </a:endParaRPr>
          </a:p>
        </p:txBody>
      </p:sp>
      <p:sp>
        <p:nvSpPr>
          <p:cNvPr id="52226" name="Rectangle 2">
            <a:extLst>
              <a:ext uri="{FF2B5EF4-FFF2-40B4-BE49-F238E27FC236}">
                <a16:creationId xmlns:a16="http://schemas.microsoft.com/office/drawing/2014/main" id="{6677EA4B-FF73-B94E-B6AF-EE14349D9F25}"/>
              </a:ext>
            </a:extLst>
          </p:cNvPr>
          <p:cNvSpPr>
            <a:spLocks noGrp="1" noChangeArrowheads="1"/>
          </p:cNvSpPr>
          <p:nvPr>
            <p:ph type="title"/>
          </p:nvPr>
        </p:nvSpPr>
        <p:spPr/>
        <p:txBody>
          <a:bodyPr/>
          <a:lstStyle/>
          <a:p>
            <a:r>
              <a:rPr lang="de-DE" altLang="de-DE"/>
              <a:t>Vorgehen CHE-Stellungnahme</a:t>
            </a:r>
          </a:p>
        </p:txBody>
      </p:sp>
      <p:sp>
        <p:nvSpPr>
          <p:cNvPr id="52227" name="AutoShape 3">
            <a:extLst>
              <a:ext uri="{FF2B5EF4-FFF2-40B4-BE49-F238E27FC236}">
                <a16:creationId xmlns:a16="http://schemas.microsoft.com/office/drawing/2014/main" id="{C942E20C-8E43-F24E-AA4F-55E8F8679D46}"/>
              </a:ext>
            </a:extLst>
          </p:cNvPr>
          <p:cNvSpPr>
            <a:spLocks noChangeArrowheads="1"/>
          </p:cNvSpPr>
          <p:nvPr/>
        </p:nvSpPr>
        <p:spPr bwMode="auto">
          <a:xfrm>
            <a:off x="4284663" y="1212850"/>
            <a:ext cx="1008062" cy="431800"/>
          </a:xfrm>
          <a:prstGeom prst="downArrow">
            <a:avLst>
              <a:gd name="adj1" fmla="val 50000"/>
              <a:gd name="adj2" fmla="val 25000"/>
            </a:avLst>
          </a:prstGeom>
          <a:solidFill>
            <a:srgbClr val="000000"/>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graphicFrame>
        <p:nvGraphicFramePr>
          <p:cNvPr id="52228" name="Group 4">
            <a:extLst>
              <a:ext uri="{FF2B5EF4-FFF2-40B4-BE49-F238E27FC236}">
                <a16:creationId xmlns:a16="http://schemas.microsoft.com/office/drawing/2014/main" id="{171D1A20-6501-EC41-A32A-4462A5797661}"/>
              </a:ext>
            </a:extLst>
          </p:cNvPr>
          <p:cNvGraphicFramePr>
            <a:graphicFrameLocks noGrp="1"/>
          </p:cNvGraphicFramePr>
          <p:nvPr/>
        </p:nvGraphicFramePr>
        <p:xfrm>
          <a:off x="539750" y="1652588"/>
          <a:ext cx="7993063" cy="1821498"/>
        </p:xfrm>
        <a:graphic>
          <a:graphicData uri="http://schemas.openxmlformats.org/drawingml/2006/table">
            <a:tbl>
              <a:tblPr/>
              <a:tblGrid>
                <a:gridCol w="1866900">
                  <a:extLst>
                    <a:ext uri="{9D8B030D-6E8A-4147-A177-3AD203B41FA5}">
                      <a16:colId xmlns:a16="http://schemas.microsoft.com/office/drawing/2014/main" val="3613132160"/>
                    </a:ext>
                  </a:extLst>
                </a:gridCol>
                <a:gridCol w="1962150">
                  <a:extLst>
                    <a:ext uri="{9D8B030D-6E8A-4147-A177-3AD203B41FA5}">
                      <a16:colId xmlns:a16="http://schemas.microsoft.com/office/drawing/2014/main" val="3891116485"/>
                    </a:ext>
                  </a:extLst>
                </a:gridCol>
                <a:gridCol w="1962150">
                  <a:extLst>
                    <a:ext uri="{9D8B030D-6E8A-4147-A177-3AD203B41FA5}">
                      <a16:colId xmlns:a16="http://schemas.microsoft.com/office/drawing/2014/main" val="2600795832"/>
                    </a:ext>
                  </a:extLst>
                </a:gridCol>
                <a:gridCol w="2201863">
                  <a:extLst>
                    <a:ext uri="{9D8B030D-6E8A-4147-A177-3AD203B41FA5}">
                      <a16:colId xmlns:a16="http://schemas.microsoft.com/office/drawing/2014/main" val="2727548992"/>
                    </a:ext>
                  </a:extLst>
                </a:gridCol>
              </a:tblGrid>
              <a:tr h="352425">
                <a:tc gridSpan="4">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800" b="1" i="0" u="none" strike="noStrike" cap="none" normalizeH="0" baseline="0">
                          <a:ln>
                            <a:noFill/>
                          </a:ln>
                          <a:solidFill>
                            <a:schemeClr val="tx1"/>
                          </a:solidFill>
                          <a:effectLst/>
                          <a:latin typeface="Arial" panose="020B0604020202020204" pitchFamily="34" charset="0"/>
                        </a:rPr>
                        <a:t>Stellungnahme</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hMerge="1">
                  <a:txBody>
                    <a:bodyPr/>
                    <a:lstStyle/>
                    <a:p>
                      <a:endParaRPr lang="de-DE"/>
                    </a:p>
                  </a:txBody>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107643505"/>
                  </a:ext>
                </a:extLst>
              </a:tr>
              <a:tr h="1303338">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Vorschlag</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Eckpunkte-</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Papier</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Vergleichs-</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Werte</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Bewertung</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Empfehlungen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3035669798"/>
                  </a:ext>
                </a:extLst>
              </a:tr>
            </a:tbl>
          </a:graphicData>
        </a:graphic>
      </p:graphicFrame>
      <p:graphicFrame>
        <p:nvGraphicFramePr>
          <p:cNvPr id="52244" name="Group 20">
            <a:extLst>
              <a:ext uri="{FF2B5EF4-FFF2-40B4-BE49-F238E27FC236}">
                <a16:creationId xmlns:a16="http://schemas.microsoft.com/office/drawing/2014/main" id="{47AB9111-FFA6-D245-988F-C342D77908C8}"/>
              </a:ext>
            </a:extLst>
          </p:cNvPr>
          <p:cNvGraphicFramePr>
            <a:graphicFrameLocks noGrp="1"/>
          </p:cNvGraphicFramePr>
          <p:nvPr/>
        </p:nvGraphicFramePr>
        <p:xfrm>
          <a:off x="539750" y="3903663"/>
          <a:ext cx="7993063" cy="1462723"/>
        </p:xfrm>
        <a:graphic>
          <a:graphicData uri="http://schemas.openxmlformats.org/drawingml/2006/table">
            <a:tbl>
              <a:tblPr/>
              <a:tblGrid>
                <a:gridCol w="2576513">
                  <a:extLst>
                    <a:ext uri="{9D8B030D-6E8A-4147-A177-3AD203B41FA5}">
                      <a16:colId xmlns:a16="http://schemas.microsoft.com/office/drawing/2014/main" val="2142872783"/>
                    </a:ext>
                  </a:extLst>
                </a:gridCol>
                <a:gridCol w="2708275">
                  <a:extLst>
                    <a:ext uri="{9D8B030D-6E8A-4147-A177-3AD203B41FA5}">
                      <a16:colId xmlns:a16="http://schemas.microsoft.com/office/drawing/2014/main" val="3948635488"/>
                    </a:ext>
                  </a:extLst>
                </a:gridCol>
                <a:gridCol w="2708275">
                  <a:extLst>
                    <a:ext uri="{9D8B030D-6E8A-4147-A177-3AD203B41FA5}">
                      <a16:colId xmlns:a16="http://schemas.microsoft.com/office/drawing/2014/main" val="3129844734"/>
                    </a:ext>
                  </a:extLst>
                </a:gridCol>
              </a:tblGrid>
              <a:tr h="352425">
                <a:tc gridSpan="3">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800" b="1" i="0" u="none" strike="noStrike" cap="none" normalizeH="0" baseline="0">
                          <a:ln>
                            <a:noFill/>
                          </a:ln>
                          <a:solidFill>
                            <a:schemeClr val="tx1"/>
                          </a:solidFill>
                          <a:effectLst/>
                          <a:latin typeface="Arial" panose="020B0604020202020204" pitchFamily="34" charset="0"/>
                        </a:rPr>
                        <a:t>weitergehende Vorschläge</a:t>
                      </a:r>
                    </a:p>
                  </a:txBody>
                  <a:tcPr horzOverflow="overflow">
                    <a:lnL w="12700" cap="flat" cmpd="sng" algn="ctr">
                      <a:solidFill>
                        <a:schemeClr val="accent2"/>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2"/>
                    </a:solidFill>
                  </a:tcPr>
                </a:tc>
                <a:tc hMerge="1">
                  <a:txBody>
                    <a:bodyPr/>
                    <a:lstStyle/>
                    <a:p>
                      <a:endParaRPr lang="de-DE"/>
                    </a:p>
                  </a:txBody>
                  <a:tcPr/>
                </a:tc>
                <a:tc hMerge="1">
                  <a:txBody>
                    <a:bodyPr/>
                    <a:lstStyle/>
                    <a:p>
                      <a:endParaRPr lang="de-DE"/>
                    </a:p>
                  </a:txBody>
                  <a:tcPr/>
                </a:tc>
                <a:extLst>
                  <a:ext uri="{0D108BD9-81ED-4DB2-BD59-A6C34878D82A}">
                    <a16:rowId xmlns:a16="http://schemas.microsoft.com/office/drawing/2014/main" val="1065898883"/>
                  </a:ext>
                </a:extLst>
              </a:tr>
              <a:tr h="944563">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Experimentier-</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klausel</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Öffnung </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Rechtsformen</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tc>
                  <a:txBody>
                    <a:bodyPr/>
                    <a:lstStyle>
                      <a:lvl1pPr>
                        <a:spcBef>
                          <a:spcPct val="20000"/>
                        </a:spcBef>
                        <a:buClr>
                          <a:schemeClr val="accent1"/>
                        </a:buClr>
                        <a:buFont typeface="Webdings" pitchFamily="2" charset="2"/>
                        <a:defRPr sz="2800">
                          <a:solidFill>
                            <a:schemeClr val="tx1"/>
                          </a:solidFill>
                          <a:latin typeface="Arial" panose="020B0604020202020204" pitchFamily="34" charset="0"/>
                        </a:defRPr>
                      </a:lvl1pPr>
                      <a:lvl2pPr>
                        <a:spcBef>
                          <a:spcPct val="20000"/>
                        </a:spcBef>
                        <a:buClr>
                          <a:schemeClr val="accent1"/>
                        </a:buClr>
                        <a:buFont typeface="Webdings" pitchFamily="2" charset="2"/>
                        <a:defRPr sz="2400">
                          <a:solidFill>
                            <a:schemeClr val="tx1"/>
                          </a:solidFill>
                          <a:latin typeface="Arial" panose="020B0604020202020204" pitchFamily="34" charset="0"/>
                        </a:defRPr>
                      </a:lvl2pPr>
                      <a:lvl3pPr>
                        <a:spcBef>
                          <a:spcPct val="20000"/>
                        </a:spcBef>
                        <a:buClr>
                          <a:schemeClr val="accent1"/>
                        </a:buClr>
                        <a:buFont typeface="Webdings" pitchFamily="2" charset="2"/>
                        <a:defRPr sz="2000">
                          <a:solidFill>
                            <a:schemeClr val="tx1"/>
                          </a:solidFill>
                          <a:latin typeface="Arial" panose="020B0604020202020204" pitchFamily="34" charset="0"/>
                        </a:defRPr>
                      </a:lvl3pPr>
                      <a:lvl4pPr>
                        <a:spcBef>
                          <a:spcPct val="20000"/>
                        </a:spcBef>
                        <a:buClr>
                          <a:schemeClr val="accent1"/>
                        </a:buClr>
                        <a:buFont typeface="Webdings" pitchFamily="2" charset="2"/>
                        <a:defRPr>
                          <a:solidFill>
                            <a:schemeClr val="tx1"/>
                          </a:solidFill>
                          <a:latin typeface="Arial" panose="020B0604020202020204" pitchFamily="34" charset="0"/>
                        </a:defRPr>
                      </a:lvl4pPr>
                      <a:lvl5pPr>
                        <a:spcBef>
                          <a:spcPct val="20000"/>
                        </a:spcBef>
                        <a:buClr>
                          <a:schemeClr val="accent1"/>
                        </a:buClr>
                        <a:buFont typeface="Webdings" pitchFamily="2" charset="2"/>
                        <a:defRPr>
                          <a:solidFill>
                            <a:schemeClr val="tx1"/>
                          </a:solidFill>
                          <a:latin typeface="Arial" panose="020B0604020202020204" pitchFamily="34" charset="0"/>
                        </a:defRPr>
                      </a:lvl5pPr>
                      <a:lvl6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6pPr>
                      <a:lvl7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7pPr>
                      <a:lvl8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8pPr>
                      <a:lvl9pPr eaLnBrk="0" fontAlgn="base" hangingPunct="0">
                        <a:spcBef>
                          <a:spcPct val="20000"/>
                        </a:spcBef>
                        <a:spcAft>
                          <a:spcPct val="0"/>
                        </a:spcAft>
                        <a:buClr>
                          <a:schemeClr val="accent1"/>
                        </a:buClr>
                        <a:buFont typeface="Webdings" pitchFamily="2" charset="2"/>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Gesetz aus</a:t>
                      </a:r>
                    </a:p>
                    <a:p>
                      <a:pPr marL="0" marR="0" lvl="0" indent="0" algn="l" defTabSz="914400" rtl="0" eaLnBrk="0" fontAlgn="base" latinLnBrk="0" hangingPunct="0">
                        <a:lnSpc>
                          <a:spcPct val="100000"/>
                        </a:lnSpc>
                        <a:spcBef>
                          <a:spcPct val="20000"/>
                        </a:spcBef>
                        <a:spcAft>
                          <a:spcPct val="0"/>
                        </a:spcAft>
                        <a:buClr>
                          <a:schemeClr val="accent1"/>
                        </a:buClr>
                        <a:buSzTx/>
                        <a:buFont typeface="Webdings" pitchFamily="2" charset="2"/>
                        <a:buNone/>
                        <a:tabLst/>
                      </a:pPr>
                      <a:r>
                        <a:rPr kumimoji="0" lang="de-DE" altLang="de-DE" sz="2200" b="0" i="0" u="none" strike="noStrike" cap="none" normalizeH="0" baseline="0">
                          <a:ln>
                            <a:noFill/>
                          </a:ln>
                          <a:solidFill>
                            <a:schemeClr val="tx1"/>
                          </a:solidFill>
                          <a:effectLst/>
                          <a:latin typeface="Arial" panose="020B0604020202020204" pitchFamily="34" charset="0"/>
                        </a:rPr>
                        <a:t>einem Guss</a:t>
                      </a:r>
                    </a:p>
                  </a:txBody>
                  <a:tcPr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accent1"/>
                    </a:solidFill>
                  </a:tcPr>
                </a:tc>
                <a:extLst>
                  <a:ext uri="{0D108BD9-81ED-4DB2-BD59-A6C34878D82A}">
                    <a16:rowId xmlns:a16="http://schemas.microsoft.com/office/drawing/2014/main" val="186512304"/>
                  </a:ext>
                </a:extLst>
              </a:tr>
            </a:tbl>
          </a:graphicData>
        </a:graphic>
      </p:graphicFrame>
      <p:sp>
        <p:nvSpPr>
          <p:cNvPr id="52258" name="AutoShape 34">
            <a:extLst>
              <a:ext uri="{FF2B5EF4-FFF2-40B4-BE49-F238E27FC236}">
                <a16:creationId xmlns:a16="http://schemas.microsoft.com/office/drawing/2014/main" id="{0E3B54C8-6C65-2E48-B838-0615A7696C0C}"/>
              </a:ext>
            </a:extLst>
          </p:cNvPr>
          <p:cNvSpPr>
            <a:spLocks noChangeArrowheads="1"/>
          </p:cNvSpPr>
          <p:nvPr/>
        </p:nvSpPr>
        <p:spPr bwMode="auto">
          <a:xfrm>
            <a:off x="4284663" y="3470275"/>
            <a:ext cx="1008062" cy="431800"/>
          </a:xfrm>
          <a:prstGeom prst="downArrow">
            <a:avLst>
              <a:gd name="adj1" fmla="val 50000"/>
              <a:gd name="adj2" fmla="val 25000"/>
            </a:avLst>
          </a:prstGeom>
          <a:solidFill>
            <a:srgbClr val="000000"/>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2259" name="AutoShape 35">
            <a:extLst>
              <a:ext uri="{FF2B5EF4-FFF2-40B4-BE49-F238E27FC236}">
                <a16:creationId xmlns:a16="http://schemas.microsoft.com/office/drawing/2014/main" id="{D8FD8724-6AC2-024F-8F33-1931C5A9F0F9}"/>
              </a:ext>
            </a:extLst>
          </p:cNvPr>
          <p:cNvSpPr>
            <a:spLocks noChangeArrowheads="1"/>
          </p:cNvSpPr>
          <p:nvPr/>
        </p:nvSpPr>
        <p:spPr bwMode="auto">
          <a:xfrm>
            <a:off x="4284663" y="5373688"/>
            <a:ext cx="1008062" cy="431800"/>
          </a:xfrm>
          <a:prstGeom prst="downArrow">
            <a:avLst>
              <a:gd name="adj1" fmla="val 50000"/>
              <a:gd name="adj2" fmla="val 25000"/>
            </a:avLst>
          </a:prstGeom>
          <a:solidFill>
            <a:srgbClr val="000000"/>
          </a:solidFill>
          <a:ln w="9525">
            <a:solidFill>
              <a:schemeClr val="folHlink"/>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de-DE"/>
          </a:p>
        </p:txBody>
      </p:sp>
      <p:sp>
        <p:nvSpPr>
          <p:cNvPr id="52260" name="Rectangle 36">
            <a:extLst>
              <a:ext uri="{FF2B5EF4-FFF2-40B4-BE49-F238E27FC236}">
                <a16:creationId xmlns:a16="http://schemas.microsoft.com/office/drawing/2014/main" id="{49249120-D9E8-9740-A50B-F41E8855CA95}"/>
              </a:ext>
            </a:extLst>
          </p:cNvPr>
          <p:cNvSpPr>
            <a:spLocks noChangeArrowheads="1"/>
          </p:cNvSpPr>
          <p:nvPr/>
        </p:nvSpPr>
        <p:spPr bwMode="auto">
          <a:xfrm>
            <a:off x="539750" y="5837238"/>
            <a:ext cx="7993063" cy="792162"/>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600" b="1">
                <a:latin typeface="Arial" panose="020B0604020202020204" pitchFamily="34" charset="0"/>
              </a:rPr>
              <a:t>zusammenfassende Bewertung</a:t>
            </a:r>
            <a:r>
              <a:rPr lang="de-DE" altLang="de-DE" sz="2600">
                <a:latin typeface="Arial" panose="020B0604020202020204" pitchFamily="34" charset="0"/>
              </a:rPr>
              <a:t> bezogen auf</a:t>
            </a:r>
          </a:p>
          <a:p>
            <a:pPr lvl="1"/>
            <a:r>
              <a:rPr lang="de-DE" altLang="de-DE" sz="2600">
                <a:latin typeface="Arial" panose="020B0604020202020204" pitchFamily="34" charset="0"/>
              </a:rPr>
              <a:t>Ziele des Eckpunktepapiers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oliennummernplatzhalter 3">
            <a:extLst>
              <a:ext uri="{FF2B5EF4-FFF2-40B4-BE49-F238E27FC236}">
                <a16:creationId xmlns:a16="http://schemas.microsoft.com/office/drawing/2014/main" id="{BA0109ED-E25E-0941-8E6C-08B67A9E1D4F}"/>
              </a:ext>
            </a:extLst>
          </p:cNvPr>
          <p:cNvSpPr>
            <a:spLocks noGrp="1"/>
          </p:cNvSpPr>
          <p:nvPr>
            <p:ph type="sldNum" sz="quarter" idx="11"/>
          </p:nvPr>
        </p:nvSpPr>
        <p:spPr/>
        <p:txBody>
          <a:bodyPr/>
          <a:lstStyle/>
          <a:p>
            <a:fld id="{498B5DF1-38BE-2347-BC66-16DC82957DD2}" type="slidenum">
              <a:rPr lang="en-US" altLang="de-DE"/>
              <a:pPr/>
              <a:t>4</a:t>
            </a:fld>
            <a:endParaRPr lang="en-US" altLang="de-DE">
              <a:latin typeface="Times New Roman" panose="02020603050405020304" pitchFamily="18" charset="0"/>
            </a:endParaRPr>
          </a:p>
        </p:txBody>
      </p:sp>
      <p:sp>
        <p:nvSpPr>
          <p:cNvPr id="53250" name="Rectangle 2">
            <a:extLst>
              <a:ext uri="{FF2B5EF4-FFF2-40B4-BE49-F238E27FC236}">
                <a16:creationId xmlns:a16="http://schemas.microsoft.com/office/drawing/2014/main" id="{355748E2-6C38-634C-A2A9-2EFDAB4E8085}"/>
              </a:ext>
            </a:extLst>
          </p:cNvPr>
          <p:cNvSpPr>
            <a:spLocks noGrp="1" noChangeArrowheads="1"/>
          </p:cNvSpPr>
          <p:nvPr>
            <p:ph type="title"/>
          </p:nvPr>
        </p:nvSpPr>
        <p:spPr/>
        <p:txBody>
          <a:bodyPr/>
          <a:lstStyle/>
          <a:p>
            <a:r>
              <a:rPr lang="de-DE" altLang="de-DE"/>
              <a:t>Charakter der Empfehlungen</a:t>
            </a:r>
          </a:p>
        </p:txBody>
      </p:sp>
      <p:sp>
        <p:nvSpPr>
          <p:cNvPr id="53251" name="Oval 3">
            <a:extLst>
              <a:ext uri="{FF2B5EF4-FFF2-40B4-BE49-F238E27FC236}">
                <a16:creationId xmlns:a16="http://schemas.microsoft.com/office/drawing/2014/main" id="{A889BF9C-47F7-4347-9984-19BB69340867}"/>
              </a:ext>
            </a:extLst>
          </p:cNvPr>
          <p:cNvSpPr>
            <a:spLocks noChangeArrowheads="1"/>
          </p:cNvSpPr>
          <p:nvPr/>
        </p:nvSpPr>
        <p:spPr bwMode="auto">
          <a:xfrm>
            <a:off x="250825" y="1844675"/>
            <a:ext cx="2520950" cy="1439863"/>
          </a:xfrm>
          <a:prstGeom prst="ellipse">
            <a:avLst/>
          </a:prstGeom>
          <a:solidFill>
            <a:schemeClr val="accent1"/>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a:latin typeface="Arial" panose="020B0604020202020204" pitchFamily="34" charset="0"/>
              </a:rPr>
              <a:t>abweichende</a:t>
            </a:r>
          </a:p>
          <a:p>
            <a:pPr algn="ctr"/>
            <a:r>
              <a:rPr lang="de-DE" altLang="de-DE">
                <a:latin typeface="Arial" panose="020B0604020202020204" pitchFamily="34" charset="0"/>
              </a:rPr>
              <a:t>Meinung wird</a:t>
            </a:r>
          </a:p>
          <a:p>
            <a:pPr algn="ctr"/>
            <a:r>
              <a:rPr lang="de-DE" altLang="de-DE">
                <a:latin typeface="Arial" panose="020B0604020202020204" pitchFamily="34" charset="0"/>
              </a:rPr>
              <a:t>vertreten</a:t>
            </a:r>
          </a:p>
        </p:txBody>
      </p:sp>
      <p:sp>
        <p:nvSpPr>
          <p:cNvPr id="53252" name="Oval 4">
            <a:extLst>
              <a:ext uri="{FF2B5EF4-FFF2-40B4-BE49-F238E27FC236}">
                <a16:creationId xmlns:a16="http://schemas.microsoft.com/office/drawing/2014/main" id="{F06CD25E-92BE-2543-B7C2-C71E4DB67482}"/>
              </a:ext>
            </a:extLst>
          </p:cNvPr>
          <p:cNvSpPr>
            <a:spLocks noChangeArrowheads="1"/>
          </p:cNvSpPr>
          <p:nvPr/>
        </p:nvSpPr>
        <p:spPr bwMode="auto">
          <a:xfrm>
            <a:off x="4859338" y="1236663"/>
            <a:ext cx="2160587" cy="576262"/>
          </a:xfrm>
          <a:prstGeom prst="ellipse">
            <a:avLst/>
          </a:prstGeom>
          <a:solidFill>
            <a:schemeClr val="bg2"/>
          </a:solidFill>
          <a:ln w="38100">
            <a:solidFill>
              <a:schemeClr val="accent1"/>
            </a:solidFill>
            <a:round/>
            <a:headEnd/>
            <a:tailEn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lstStyle/>
          <a:p>
            <a:pPr algn="ctr"/>
            <a:r>
              <a:rPr lang="de-DE" altLang="de-DE" sz="2000" b="1">
                <a:latin typeface="Arial" panose="020B0604020202020204" pitchFamily="34" charset="0"/>
              </a:rPr>
              <a:t>Beispiele</a:t>
            </a:r>
          </a:p>
        </p:txBody>
      </p:sp>
      <p:sp>
        <p:nvSpPr>
          <p:cNvPr id="53253" name="Rectangle 5">
            <a:extLst>
              <a:ext uri="{FF2B5EF4-FFF2-40B4-BE49-F238E27FC236}">
                <a16:creationId xmlns:a16="http://schemas.microsoft.com/office/drawing/2014/main" id="{D5BDA3A7-AF83-3944-908D-157559DC8265}"/>
              </a:ext>
            </a:extLst>
          </p:cNvPr>
          <p:cNvSpPr>
            <a:spLocks noChangeArrowheads="1"/>
          </p:cNvSpPr>
          <p:nvPr/>
        </p:nvSpPr>
        <p:spPr bwMode="auto">
          <a:xfrm>
            <a:off x="3492500" y="1916113"/>
            <a:ext cx="5256213" cy="48895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Zusammensetzung Hochschulrat</a:t>
            </a:r>
          </a:p>
        </p:txBody>
      </p:sp>
      <p:sp>
        <p:nvSpPr>
          <p:cNvPr id="53254" name="Rectangle 6">
            <a:extLst>
              <a:ext uri="{FF2B5EF4-FFF2-40B4-BE49-F238E27FC236}">
                <a16:creationId xmlns:a16="http://schemas.microsoft.com/office/drawing/2014/main" id="{AD4E05E4-CA22-5B47-875C-1967F77167F0}"/>
              </a:ext>
            </a:extLst>
          </p:cNvPr>
          <p:cNvSpPr>
            <a:spLocks noChangeArrowheads="1"/>
          </p:cNvSpPr>
          <p:nvPr/>
        </p:nvSpPr>
        <p:spPr bwMode="auto">
          <a:xfrm>
            <a:off x="3492500" y="2492375"/>
            <a:ext cx="5256213" cy="48895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Kompetenzen Senat</a:t>
            </a:r>
          </a:p>
        </p:txBody>
      </p:sp>
      <p:sp>
        <p:nvSpPr>
          <p:cNvPr id="53255" name="Rectangle 7">
            <a:extLst>
              <a:ext uri="{FF2B5EF4-FFF2-40B4-BE49-F238E27FC236}">
                <a16:creationId xmlns:a16="http://schemas.microsoft.com/office/drawing/2014/main" id="{6E9C637D-A25B-DC4A-B5B6-2E00AF49B48C}"/>
              </a:ext>
            </a:extLst>
          </p:cNvPr>
          <p:cNvSpPr>
            <a:spLocks noChangeArrowheads="1"/>
          </p:cNvSpPr>
          <p:nvPr/>
        </p:nvSpPr>
        <p:spPr bwMode="auto">
          <a:xfrm>
            <a:off x="3492500" y="3052763"/>
            <a:ext cx="5256213" cy="48895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Akademischer Assistent</a:t>
            </a:r>
          </a:p>
        </p:txBody>
      </p:sp>
      <p:sp>
        <p:nvSpPr>
          <p:cNvPr id="53256" name="Rectangle 8">
            <a:extLst>
              <a:ext uri="{FF2B5EF4-FFF2-40B4-BE49-F238E27FC236}">
                <a16:creationId xmlns:a16="http://schemas.microsoft.com/office/drawing/2014/main" id="{CD4C489B-8BDE-244F-A720-C226765DBCB4}"/>
              </a:ext>
            </a:extLst>
          </p:cNvPr>
          <p:cNvSpPr>
            <a:spLocks noChangeArrowheads="1"/>
          </p:cNvSpPr>
          <p:nvPr/>
        </p:nvSpPr>
        <p:spPr bwMode="auto">
          <a:xfrm>
            <a:off x="3492500" y="3629025"/>
            <a:ext cx="5256213" cy="48895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Zielvereinbarungen im Leistungsbudget</a:t>
            </a:r>
          </a:p>
        </p:txBody>
      </p:sp>
      <p:sp>
        <p:nvSpPr>
          <p:cNvPr id="53257" name="Oval 9">
            <a:extLst>
              <a:ext uri="{FF2B5EF4-FFF2-40B4-BE49-F238E27FC236}">
                <a16:creationId xmlns:a16="http://schemas.microsoft.com/office/drawing/2014/main" id="{DD7D5631-2815-B540-B218-FD94781BAD09}"/>
              </a:ext>
            </a:extLst>
          </p:cNvPr>
          <p:cNvSpPr>
            <a:spLocks noChangeArrowheads="1"/>
          </p:cNvSpPr>
          <p:nvPr/>
        </p:nvSpPr>
        <p:spPr bwMode="auto">
          <a:xfrm>
            <a:off x="250825" y="4725988"/>
            <a:ext cx="2520950" cy="1439862"/>
          </a:xfrm>
          <a:prstGeom prst="ellipse">
            <a:avLst/>
          </a:prstGeom>
          <a:solidFill>
            <a:schemeClr val="accent1"/>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sz="2300">
                <a:latin typeface="Arial" panose="020B0604020202020204" pitchFamily="34" charset="0"/>
              </a:rPr>
              <a:t>weitergehende</a:t>
            </a:r>
          </a:p>
          <a:p>
            <a:pPr algn="ctr"/>
            <a:r>
              <a:rPr lang="de-DE" altLang="de-DE" sz="2300">
                <a:latin typeface="Arial" panose="020B0604020202020204" pitchFamily="34" charset="0"/>
              </a:rPr>
              <a:t>Deregulierung</a:t>
            </a:r>
          </a:p>
          <a:p>
            <a:pPr algn="ctr"/>
            <a:r>
              <a:rPr lang="de-DE" altLang="de-DE" sz="2300">
                <a:latin typeface="Arial" panose="020B0604020202020204" pitchFamily="34" charset="0"/>
              </a:rPr>
              <a:t>wird gefordert</a:t>
            </a:r>
          </a:p>
        </p:txBody>
      </p:sp>
      <p:sp>
        <p:nvSpPr>
          <p:cNvPr id="53258" name="Rectangle 10">
            <a:extLst>
              <a:ext uri="{FF2B5EF4-FFF2-40B4-BE49-F238E27FC236}">
                <a16:creationId xmlns:a16="http://schemas.microsoft.com/office/drawing/2014/main" id="{B814F69B-F5D7-2440-A2D8-C3CB2BD8F310}"/>
              </a:ext>
            </a:extLst>
          </p:cNvPr>
          <p:cNvSpPr>
            <a:spLocks noChangeArrowheads="1"/>
          </p:cNvSpPr>
          <p:nvPr/>
        </p:nvSpPr>
        <p:spPr bwMode="auto">
          <a:xfrm>
            <a:off x="3492500" y="4652963"/>
            <a:ext cx="5256213" cy="48895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organ. Prinzipien statt Verfahren</a:t>
            </a:r>
          </a:p>
        </p:txBody>
      </p:sp>
      <p:sp>
        <p:nvSpPr>
          <p:cNvPr id="53259" name="Rectangle 11">
            <a:extLst>
              <a:ext uri="{FF2B5EF4-FFF2-40B4-BE49-F238E27FC236}">
                <a16:creationId xmlns:a16="http://schemas.microsoft.com/office/drawing/2014/main" id="{555F0986-665C-9846-8658-B90C105E1959}"/>
              </a:ext>
            </a:extLst>
          </p:cNvPr>
          <p:cNvSpPr>
            <a:spLocks noChangeArrowheads="1"/>
          </p:cNvSpPr>
          <p:nvPr/>
        </p:nvSpPr>
        <p:spPr bwMode="auto">
          <a:xfrm>
            <a:off x="3492500" y="5229225"/>
            <a:ext cx="5256213" cy="48895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Freigabe Hochschullehrerstellen</a:t>
            </a:r>
          </a:p>
        </p:txBody>
      </p:sp>
      <p:sp>
        <p:nvSpPr>
          <p:cNvPr id="53260" name="Rectangle 12">
            <a:extLst>
              <a:ext uri="{FF2B5EF4-FFF2-40B4-BE49-F238E27FC236}">
                <a16:creationId xmlns:a16="http://schemas.microsoft.com/office/drawing/2014/main" id="{DA7AAE92-9934-304A-80F3-1EEA7E940A3F}"/>
              </a:ext>
            </a:extLst>
          </p:cNvPr>
          <p:cNvSpPr>
            <a:spLocks noChangeArrowheads="1"/>
          </p:cNvSpPr>
          <p:nvPr/>
        </p:nvSpPr>
        <p:spPr bwMode="auto">
          <a:xfrm>
            <a:off x="3492500" y="5805488"/>
            <a:ext cx="5256213" cy="735012"/>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Detailregelungen Größe Gremien, </a:t>
            </a:r>
          </a:p>
          <a:p>
            <a:pPr lvl="1"/>
            <a:r>
              <a:rPr lang="de-DE" altLang="de-DE" sz="2000">
                <a:latin typeface="Arial" panose="020B0604020202020204" pitchFamily="34" charset="0"/>
              </a:rPr>
              <a:t>Berufung,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Foliennummernplatzhalter 3">
            <a:extLst>
              <a:ext uri="{FF2B5EF4-FFF2-40B4-BE49-F238E27FC236}">
                <a16:creationId xmlns:a16="http://schemas.microsoft.com/office/drawing/2014/main" id="{276AABFD-906F-BF4C-AED2-4CBD932D5472}"/>
              </a:ext>
            </a:extLst>
          </p:cNvPr>
          <p:cNvSpPr>
            <a:spLocks noGrp="1"/>
          </p:cNvSpPr>
          <p:nvPr>
            <p:ph type="sldNum" sz="quarter" idx="11"/>
          </p:nvPr>
        </p:nvSpPr>
        <p:spPr/>
        <p:txBody>
          <a:bodyPr/>
          <a:lstStyle/>
          <a:p>
            <a:fld id="{5899A6FC-EE1F-3547-BEF9-18A1FE2C6DF2}" type="slidenum">
              <a:rPr lang="en-US" altLang="de-DE"/>
              <a:pPr/>
              <a:t>5</a:t>
            </a:fld>
            <a:endParaRPr lang="en-US" altLang="de-DE">
              <a:latin typeface="Times New Roman" panose="02020603050405020304" pitchFamily="18" charset="0"/>
            </a:endParaRPr>
          </a:p>
        </p:txBody>
      </p:sp>
      <p:sp>
        <p:nvSpPr>
          <p:cNvPr id="54274" name="Rectangle 2">
            <a:extLst>
              <a:ext uri="{FF2B5EF4-FFF2-40B4-BE49-F238E27FC236}">
                <a16:creationId xmlns:a16="http://schemas.microsoft.com/office/drawing/2014/main" id="{99998C4B-B07B-0B4F-B0F8-60C8FDCB253A}"/>
              </a:ext>
            </a:extLst>
          </p:cNvPr>
          <p:cNvSpPr>
            <a:spLocks noGrp="1" noChangeArrowheads="1"/>
          </p:cNvSpPr>
          <p:nvPr>
            <p:ph type="title"/>
          </p:nvPr>
        </p:nvSpPr>
        <p:spPr/>
        <p:txBody>
          <a:bodyPr/>
          <a:lstStyle/>
          <a:p>
            <a:r>
              <a:rPr lang="de-DE" altLang="de-DE"/>
              <a:t>Charakter der Empfehlungen</a:t>
            </a:r>
          </a:p>
        </p:txBody>
      </p:sp>
      <p:sp>
        <p:nvSpPr>
          <p:cNvPr id="54275" name="Oval 3">
            <a:extLst>
              <a:ext uri="{FF2B5EF4-FFF2-40B4-BE49-F238E27FC236}">
                <a16:creationId xmlns:a16="http://schemas.microsoft.com/office/drawing/2014/main" id="{2F2076A4-E48A-BE49-8663-B0EBB23E0E6A}"/>
              </a:ext>
            </a:extLst>
          </p:cNvPr>
          <p:cNvSpPr>
            <a:spLocks noChangeArrowheads="1"/>
          </p:cNvSpPr>
          <p:nvPr/>
        </p:nvSpPr>
        <p:spPr bwMode="auto">
          <a:xfrm>
            <a:off x="250825" y="1844675"/>
            <a:ext cx="2520950" cy="1439863"/>
          </a:xfrm>
          <a:prstGeom prst="ellipse">
            <a:avLst/>
          </a:prstGeom>
          <a:solidFill>
            <a:schemeClr val="accent1"/>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sz="2200">
                <a:latin typeface="Arial" panose="020B0604020202020204" pitchFamily="34" charset="0"/>
              </a:rPr>
              <a:t>Ergänzungs-</a:t>
            </a:r>
          </a:p>
          <a:p>
            <a:pPr algn="ctr"/>
            <a:r>
              <a:rPr lang="de-DE" altLang="de-DE" sz="2200">
                <a:latin typeface="Arial" panose="020B0604020202020204" pitchFamily="34" charset="0"/>
              </a:rPr>
              <a:t>vorschläge</a:t>
            </a:r>
          </a:p>
          <a:p>
            <a:pPr algn="ctr"/>
            <a:r>
              <a:rPr lang="de-DE" altLang="de-DE" sz="2200">
                <a:latin typeface="Arial" panose="020B0604020202020204" pitchFamily="34" charset="0"/>
              </a:rPr>
              <a:t>werden</a:t>
            </a:r>
          </a:p>
          <a:p>
            <a:pPr algn="ctr"/>
            <a:r>
              <a:rPr lang="de-DE" altLang="de-DE" sz="2200">
                <a:latin typeface="Arial" panose="020B0604020202020204" pitchFamily="34" charset="0"/>
              </a:rPr>
              <a:t>gemacht</a:t>
            </a:r>
          </a:p>
        </p:txBody>
      </p:sp>
      <p:sp>
        <p:nvSpPr>
          <p:cNvPr id="54276" name="Oval 4">
            <a:extLst>
              <a:ext uri="{FF2B5EF4-FFF2-40B4-BE49-F238E27FC236}">
                <a16:creationId xmlns:a16="http://schemas.microsoft.com/office/drawing/2014/main" id="{5156828D-E2C5-7640-AD96-46941D2B8A9D}"/>
              </a:ext>
            </a:extLst>
          </p:cNvPr>
          <p:cNvSpPr>
            <a:spLocks noChangeArrowheads="1"/>
          </p:cNvSpPr>
          <p:nvPr/>
        </p:nvSpPr>
        <p:spPr bwMode="auto">
          <a:xfrm>
            <a:off x="4859338" y="1236663"/>
            <a:ext cx="2160587" cy="576262"/>
          </a:xfrm>
          <a:prstGeom prst="ellipse">
            <a:avLst/>
          </a:prstGeom>
          <a:solidFill>
            <a:schemeClr val="bg2"/>
          </a:solidFill>
          <a:ln w="38100">
            <a:solidFill>
              <a:schemeClr val="accent1"/>
            </a:solidFill>
            <a:round/>
            <a:headEnd/>
            <a:tailEnd/>
          </a:ln>
          <a:effectLst/>
          <a:extLst>
            <a:ext uri="{AF507438-7753-43E0-B8FC-AC1667EBCBE1}">
              <a14:hiddenEffects xmlns:a14="http://schemas.microsoft.com/office/drawing/2010/main">
                <a:effectLst>
                  <a:outerShdw dist="17961" dir="2700000" algn="ctr" rotWithShape="0">
                    <a:schemeClr val="accent1">
                      <a:gamma/>
                      <a:shade val="60000"/>
                      <a:invGamma/>
                    </a:schemeClr>
                  </a:outerShdw>
                </a:effectLst>
              </a14:hiddenEffects>
            </a:ext>
          </a:extLst>
        </p:spPr>
        <p:txBody>
          <a:bodyPr wrap="none" anchor="ctr"/>
          <a:lstStyle/>
          <a:p>
            <a:pPr algn="ctr"/>
            <a:r>
              <a:rPr lang="de-DE" altLang="de-DE" sz="2000" b="1">
                <a:latin typeface="Arial" panose="020B0604020202020204" pitchFamily="34" charset="0"/>
              </a:rPr>
              <a:t>Beispiele</a:t>
            </a:r>
          </a:p>
        </p:txBody>
      </p:sp>
      <p:sp>
        <p:nvSpPr>
          <p:cNvPr id="54277" name="Rectangle 5">
            <a:extLst>
              <a:ext uri="{FF2B5EF4-FFF2-40B4-BE49-F238E27FC236}">
                <a16:creationId xmlns:a16="http://schemas.microsoft.com/office/drawing/2014/main" id="{E9DA4EF8-A09B-7A43-B957-86667AB101A3}"/>
              </a:ext>
            </a:extLst>
          </p:cNvPr>
          <p:cNvSpPr>
            <a:spLocks noChangeArrowheads="1"/>
          </p:cNvSpPr>
          <p:nvPr/>
        </p:nvSpPr>
        <p:spPr bwMode="auto">
          <a:xfrm>
            <a:off x="3492500" y="1916113"/>
            <a:ext cx="5256213" cy="376237"/>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Abwahlregel</a:t>
            </a:r>
          </a:p>
        </p:txBody>
      </p:sp>
      <p:sp>
        <p:nvSpPr>
          <p:cNvPr id="54278" name="Rectangle 6">
            <a:extLst>
              <a:ext uri="{FF2B5EF4-FFF2-40B4-BE49-F238E27FC236}">
                <a16:creationId xmlns:a16="http://schemas.microsoft.com/office/drawing/2014/main" id="{51D4E6CC-AEBE-3745-9B57-83E8606C7D17}"/>
              </a:ext>
            </a:extLst>
          </p:cNvPr>
          <p:cNvSpPr>
            <a:spLocks noChangeArrowheads="1"/>
          </p:cNvSpPr>
          <p:nvPr/>
        </p:nvSpPr>
        <p:spPr bwMode="auto">
          <a:xfrm>
            <a:off x="3492500" y="2405063"/>
            <a:ext cx="5256213" cy="376237"/>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Lecturer</a:t>
            </a:r>
          </a:p>
        </p:txBody>
      </p:sp>
      <p:sp>
        <p:nvSpPr>
          <p:cNvPr id="54279" name="Rectangle 7">
            <a:extLst>
              <a:ext uri="{FF2B5EF4-FFF2-40B4-BE49-F238E27FC236}">
                <a16:creationId xmlns:a16="http://schemas.microsoft.com/office/drawing/2014/main" id="{86062EEB-DEE9-A348-97D8-6550B66C71EE}"/>
              </a:ext>
            </a:extLst>
          </p:cNvPr>
          <p:cNvSpPr>
            <a:spLocks noChangeArrowheads="1"/>
          </p:cNvSpPr>
          <p:nvPr/>
        </p:nvSpPr>
        <p:spPr bwMode="auto">
          <a:xfrm>
            <a:off x="3492500" y="2884488"/>
            <a:ext cx="5256213" cy="376237"/>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Pakte</a:t>
            </a:r>
          </a:p>
        </p:txBody>
      </p:sp>
      <p:sp>
        <p:nvSpPr>
          <p:cNvPr id="54280" name="Rectangle 8">
            <a:extLst>
              <a:ext uri="{FF2B5EF4-FFF2-40B4-BE49-F238E27FC236}">
                <a16:creationId xmlns:a16="http://schemas.microsoft.com/office/drawing/2014/main" id="{E87E802A-28EB-3D4E-8FD3-BB7E5FCA765E}"/>
              </a:ext>
            </a:extLst>
          </p:cNvPr>
          <p:cNvSpPr>
            <a:spLocks noChangeArrowheads="1"/>
          </p:cNvSpPr>
          <p:nvPr/>
        </p:nvSpPr>
        <p:spPr bwMode="auto">
          <a:xfrm>
            <a:off x="3492500" y="3357563"/>
            <a:ext cx="5256213" cy="376237"/>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Planungsinstrumente</a:t>
            </a:r>
          </a:p>
        </p:txBody>
      </p:sp>
      <p:sp>
        <p:nvSpPr>
          <p:cNvPr id="54281" name="Oval 9">
            <a:extLst>
              <a:ext uri="{FF2B5EF4-FFF2-40B4-BE49-F238E27FC236}">
                <a16:creationId xmlns:a16="http://schemas.microsoft.com/office/drawing/2014/main" id="{D59AA4AD-389B-F247-94AF-D6E319F35F8E}"/>
              </a:ext>
            </a:extLst>
          </p:cNvPr>
          <p:cNvSpPr>
            <a:spLocks noChangeArrowheads="1"/>
          </p:cNvSpPr>
          <p:nvPr/>
        </p:nvSpPr>
        <p:spPr bwMode="auto">
          <a:xfrm>
            <a:off x="250825" y="4725988"/>
            <a:ext cx="2520950" cy="1439862"/>
          </a:xfrm>
          <a:prstGeom prst="ellipse">
            <a:avLst/>
          </a:prstGeom>
          <a:solidFill>
            <a:schemeClr val="accent1"/>
          </a:solidFill>
          <a:ln w="9525">
            <a:round/>
            <a:headEnd/>
            <a:tailEnd/>
          </a:ln>
          <a:effectLst/>
          <a:scene3d>
            <a:camera prst="legacyObliqueTopRight"/>
            <a:lightRig rig="legacyFlat3" dir="b"/>
          </a:scene3d>
          <a:sp3d extrusionH="430200" prstMaterial="legacyMatte">
            <a:bevelT w="13500" h="13500" prst="angle"/>
            <a:bevelB w="13500" h="13500" prst="angle"/>
            <a:extrusionClr>
              <a:schemeClr val="accent1"/>
            </a:extrusionClr>
            <a:contourClr>
              <a:schemeClr val="accent1"/>
            </a:contourClr>
          </a:sp3d>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flatTx/>
          </a:bodyPr>
          <a:lstStyle/>
          <a:p>
            <a:pPr algn="ctr"/>
            <a:r>
              <a:rPr lang="de-DE" altLang="de-DE" sz="2300">
                <a:latin typeface="Arial" panose="020B0604020202020204" pitchFamily="34" charset="0"/>
              </a:rPr>
              <a:t>noch offene</a:t>
            </a:r>
          </a:p>
          <a:p>
            <a:pPr algn="ctr"/>
            <a:r>
              <a:rPr lang="de-DE" altLang="de-DE" sz="2300">
                <a:latin typeface="Arial" panose="020B0604020202020204" pitchFamily="34" charset="0"/>
              </a:rPr>
              <a:t>Details werden</a:t>
            </a:r>
          </a:p>
          <a:p>
            <a:pPr algn="ctr"/>
            <a:r>
              <a:rPr lang="de-DE" altLang="de-DE" sz="2300">
                <a:latin typeface="Arial" panose="020B0604020202020204" pitchFamily="34" charset="0"/>
              </a:rPr>
              <a:t>angemahnt</a:t>
            </a:r>
          </a:p>
        </p:txBody>
      </p:sp>
      <p:sp>
        <p:nvSpPr>
          <p:cNvPr id="54282" name="Rectangle 10">
            <a:extLst>
              <a:ext uri="{FF2B5EF4-FFF2-40B4-BE49-F238E27FC236}">
                <a16:creationId xmlns:a16="http://schemas.microsoft.com/office/drawing/2014/main" id="{9DF3A9C4-1D7D-6749-99E1-EEB6C775AF1E}"/>
              </a:ext>
            </a:extLst>
          </p:cNvPr>
          <p:cNvSpPr>
            <a:spLocks noChangeArrowheads="1"/>
          </p:cNvSpPr>
          <p:nvPr/>
        </p:nvSpPr>
        <p:spPr bwMode="auto">
          <a:xfrm>
            <a:off x="3492500" y="4652963"/>
            <a:ext cx="5256213" cy="48895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Abbau Genehmigungsvorbehalte</a:t>
            </a:r>
          </a:p>
        </p:txBody>
      </p:sp>
      <p:sp>
        <p:nvSpPr>
          <p:cNvPr id="54283" name="Rectangle 11">
            <a:extLst>
              <a:ext uri="{FF2B5EF4-FFF2-40B4-BE49-F238E27FC236}">
                <a16:creationId xmlns:a16="http://schemas.microsoft.com/office/drawing/2014/main" id="{C8B11856-1BB7-3D4E-A217-064B4A3AE405}"/>
              </a:ext>
            </a:extLst>
          </p:cNvPr>
          <p:cNvSpPr>
            <a:spLocks noChangeArrowheads="1"/>
          </p:cNvSpPr>
          <p:nvPr/>
        </p:nvSpPr>
        <p:spPr bwMode="auto">
          <a:xfrm>
            <a:off x="3492500" y="5229225"/>
            <a:ext cx="5256213" cy="48895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Abstraktionsgrad Grundordnung</a:t>
            </a:r>
          </a:p>
        </p:txBody>
      </p:sp>
      <p:sp>
        <p:nvSpPr>
          <p:cNvPr id="54284" name="Rectangle 12">
            <a:extLst>
              <a:ext uri="{FF2B5EF4-FFF2-40B4-BE49-F238E27FC236}">
                <a16:creationId xmlns:a16="http://schemas.microsoft.com/office/drawing/2014/main" id="{50AA09CE-CA9B-0A47-ABFF-B1EFC87D640C}"/>
              </a:ext>
            </a:extLst>
          </p:cNvPr>
          <p:cNvSpPr>
            <a:spLocks noChangeArrowheads="1"/>
          </p:cNvSpPr>
          <p:nvPr/>
        </p:nvSpPr>
        <p:spPr bwMode="auto">
          <a:xfrm>
            <a:off x="3492500" y="3829050"/>
            <a:ext cx="5256213" cy="376238"/>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Satzung + Richtlinien</a:t>
            </a:r>
          </a:p>
        </p:txBody>
      </p:sp>
      <p:sp>
        <p:nvSpPr>
          <p:cNvPr id="54285" name="Rectangle 13">
            <a:extLst>
              <a:ext uri="{FF2B5EF4-FFF2-40B4-BE49-F238E27FC236}">
                <a16:creationId xmlns:a16="http://schemas.microsoft.com/office/drawing/2014/main" id="{6D503422-087B-F244-A544-9A1A07E814B3}"/>
              </a:ext>
            </a:extLst>
          </p:cNvPr>
          <p:cNvSpPr>
            <a:spLocks noChangeArrowheads="1"/>
          </p:cNvSpPr>
          <p:nvPr/>
        </p:nvSpPr>
        <p:spPr bwMode="auto">
          <a:xfrm>
            <a:off x="3492500" y="5805488"/>
            <a:ext cx="5256213" cy="488950"/>
          </a:xfrm>
          <a:prstGeom prst="rect">
            <a:avLst/>
          </a:prstGeom>
          <a:solidFill>
            <a:schemeClr val="accent2"/>
          </a:solidFill>
          <a:ln>
            <a:noFill/>
          </a:ln>
          <a:effectLst>
            <a:prstShdw prst="shdw17" dist="17961" dir="2700000">
              <a:schemeClr val="accent2">
                <a:gamma/>
                <a:shade val="60000"/>
                <a:invGamma/>
              </a:schemeClr>
            </a:prstShdw>
          </a:effectLst>
          <a:extLst>
            <a:ext uri="{91240B29-F687-4F45-9708-019B960494DF}">
              <a14:hiddenLine xmlns:a14="http://schemas.microsoft.com/office/drawing/2010/main" w="9525">
                <a:solidFill>
                  <a:schemeClr val="tx1"/>
                </a:solidFill>
                <a:miter lim="800000"/>
                <a:headEnd/>
                <a:tailEnd/>
              </a14:hiddenLine>
            </a:ext>
          </a:extLst>
        </p:spPr>
        <p:txBody>
          <a:bodyPr wrap="none" anchor="ctr"/>
          <a:lstStyle/>
          <a:p>
            <a:pPr lvl="1"/>
            <a:r>
              <a:rPr lang="de-DE" altLang="de-DE" sz="2000">
                <a:latin typeface="Arial" panose="020B0604020202020204" pitchFamily="34" charset="0"/>
              </a:rPr>
              <a:t>Ausgestaltung Globalhaushalte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E61EA829-3D61-3F44-9E6A-A62BB7DC8265}"/>
              </a:ext>
            </a:extLst>
          </p:cNvPr>
          <p:cNvSpPr>
            <a:spLocks noGrp="1"/>
          </p:cNvSpPr>
          <p:nvPr>
            <p:ph type="sldNum" sz="quarter" idx="11"/>
          </p:nvPr>
        </p:nvSpPr>
        <p:spPr/>
        <p:txBody>
          <a:bodyPr/>
          <a:lstStyle/>
          <a:p>
            <a:fld id="{FBF4A505-1A51-854C-89D0-20E887A1CE57}" type="slidenum">
              <a:rPr lang="en-US" altLang="de-DE"/>
              <a:pPr/>
              <a:t>6</a:t>
            </a:fld>
            <a:endParaRPr lang="en-US" altLang="de-DE">
              <a:latin typeface="Times New Roman" panose="02020603050405020304" pitchFamily="18" charset="0"/>
            </a:endParaRPr>
          </a:p>
        </p:txBody>
      </p:sp>
      <p:sp>
        <p:nvSpPr>
          <p:cNvPr id="57346" name="Rectangle 2">
            <a:extLst>
              <a:ext uri="{FF2B5EF4-FFF2-40B4-BE49-F238E27FC236}">
                <a16:creationId xmlns:a16="http://schemas.microsoft.com/office/drawing/2014/main" id="{53E42572-29A6-2340-AE2F-8118111E62B2}"/>
              </a:ext>
            </a:extLst>
          </p:cNvPr>
          <p:cNvSpPr>
            <a:spLocks noGrp="1" noChangeArrowheads="1"/>
          </p:cNvSpPr>
          <p:nvPr>
            <p:ph type="title"/>
          </p:nvPr>
        </p:nvSpPr>
        <p:spPr/>
        <p:txBody>
          <a:bodyPr/>
          <a:lstStyle/>
          <a:p>
            <a:r>
              <a:rPr lang="de-DE" altLang="de-DE"/>
              <a:t>Regelungsbereiche des SMWK - Diskussionsschwerpunkte</a:t>
            </a:r>
          </a:p>
        </p:txBody>
      </p:sp>
      <p:sp>
        <p:nvSpPr>
          <p:cNvPr id="57347" name="Rectangle 3">
            <a:extLst>
              <a:ext uri="{FF2B5EF4-FFF2-40B4-BE49-F238E27FC236}">
                <a16:creationId xmlns:a16="http://schemas.microsoft.com/office/drawing/2014/main" id="{4C8B379F-6619-8640-82FA-438542B247E3}"/>
              </a:ext>
            </a:extLst>
          </p:cNvPr>
          <p:cNvSpPr>
            <a:spLocks noGrp="1" noChangeArrowheads="1"/>
          </p:cNvSpPr>
          <p:nvPr>
            <p:ph type="body" idx="1"/>
          </p:nvPr>
        </p:nvSpPr>
        <p:spPr/>
        <p:txBody>
          <a:bodyPr/>
          <a:lstStyle/>
          <a:p>
            <a:pPr>
              <a:lnSpc>
                <a:spcPct val="80000"/>
              </a:lnSpc>
            </a:pPr>
            <a:r>
              <a:rPr lang="de-DE" altLang="de-DE" sz="2800">
                <a:solidFill>
                  <a:schemeClr val="accent1"/>
                </a:solidFill>
              </a:rPr>
              <a:t>Zentrale Hochschulgremien</a:t>
            </a:r>
          </a:p>
          <a:p>
            <a:pPr>
              <a:lnSpc>
                <a:spcPct val="80000"/>
              </a:lnSpc>
            </a:pPr>
            <a:r>
              <a:rPr lang="de-DE" altLang="de-DE" sz="2800">
                <a:solidFill>
                  <a:schemeClr val="accent1"/>
                </a:solidFill>
              </a:rPr>
              <a:t>Binnenorganisation</a:t>
            </a:r>
          </a:p>
          <a:p>
            <a:pPr>
              <a:lnSpc>
                <a:spcPct val="80000"/>
              </a:lnSpc>
            </a:pPr>
            <a:r>
              <a:rPr lang="de-DE" altLang="de-DE" sz="2800"/>
              <a:t>Satzungen</a:t>
            </a:r>
          </a:p>
          <a:p>
            <a:pPr>
              <a:lnSpc>
                <a:spcPct val="80000"/>
              </a:lnSpc>
            </a:pPr>
            <a:r>
              <a:rPr lang="de-DE" altLang="de-DE" sz="2800"/>
              <a:t>Studentenschaft</a:t>
            </a:r>
          </a:p>
          <a:p>
            <a:pPr>
              <a:lnSpc>
                <a:spcPct val="80000"/>
              </a:lnSpc>
            </a:pPr>
            <a:r>
              <a:rPr lang="de-DE" altLang="de-DE" sz="2800">
                <a:solidFill>
                  <a:schemeClr val="accent1"/>
                </a:solidFill>
              </a:rPr>
              <a:t>Berufungsverfahren</a:t>
            </a:r>
          </a:p>
          <a:p>
            <a:pPr>
              <a:lnSpc>
                <a:spcPct val="80000"/>
              </a:lnSpc>
            </a:pPr>
            <a:r>
              <a:rPr lang="de-DE" altLang="de-DE" sz="2800">
                <a:solidFill>
                  <a:schemeClr val="accent1"/>
                </a:solidFill>
              </a:rPr>
              <a:t>Dienstrecht</a:t>
            </a:r>
          </a:p>
          <a:p>
            <a:pPr>
              <a:lnSpc>
                <a:spcPct val="80000"/>
              </a:lnSpc>
            </a:pPr>
            <a:r>
              <a:rPr lang="de-DE" altLang="de-DE" sz="2800">
                <a:solidFill>
                  <a:schemeClr val="accent1"/>
                </a:solidFill>
              </a:rPr>
              <a:t>Finanzierung</a:t>
            </a:r>
          </a:p>
          <a:p>
            <a:pPr>
              <a:lnSpc>
                <a:spcPct val="80000"/>
              </a:lnSpc>
            </a:pPr>
            <a:r>
              <a:rPr lang="de-DE" altLang="de-DE" sz="2800"/>
              <a:t>Steuerung und Controlling</a:t>
            </a:r>
          </a:p>
          <a:p>
            <a:pPr>
              <a:lnSpc>
                <a:spcPct val="80000"/>
              </a:lnSpc>
            </a:pPr>
            <a:r>
              <a:rPr lang="de-DE" altLang="de-DE" sz="2800"/>
              <a:t>Qualitätssicherung in der Lehre</a:t>
            </a:r>
          </a:p>
          <a:p>
            <a:pPr>
              <a:lnSpc>
                <a:spcPct val="80000"/>
              </a:lnSpc>
            </a:pPr>
            <a:r>
              <a:rPr lang="de-DE" altLang="de-DE" sz="2800"/>
              <a:t>Deregulierung</a:t>
            </a:r>
          </a:p>
          <a:p>
            <a:pPr>
              <a:lnSpc>
                <a:spcPct val="80000"/>
              </a:lnSpc>
            </a:pPr>
            <a:r>
              <a:rPr lang="de-DE" altLang="de-DE" sz="2800">
                <a:solidFill>
                  <a:schemeClr val="accent1"/>
                </a:solidFill>
              </a:rPr>
              <a:t>Weitergehende Vorschläge</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98D29FE5-83BD-9A4E-93F1-43EE07299644}"/>
              </a:ext>
            </a:extLst>
          </p:cNvPr>
          <p:cNvSpPr>
            <a:spLocks noGrp="1"/>
          </p:cNvSpPr>
          <p:nvPr>
            <p:ph type="sldNum" sz="quarter" idx="11"/>
          </p:nvPr>
        </p:nvSpPr>
        <p:spPr/>
        <p:txBody>
          <a:bodyPr/>
          <a:lstStyle/>
          <a:p>
            <a:fld id="{898B5D63-EDA9-114E-9A95-C477283855DC}" type="slidenum">
              <a:rPr lang="en-US" altLang="de-DE"/>
              <a:pPr/>
              <a:t>7</a:t>
            </a:fld>
            <a:endParaRPr lang="en-US" altLang="de-DE">
              <a:latin typeface="Times New Roman" panose="02020603050405020304" pitchFamily="18" charset="0"/>
            </a:endParaRPr>
          </a:p>
        </p:txBody>
      </p:sp>
      <p:sp>
        <p:nvSpPr>
          <p:cNvPr id="19458" name="Rectangle 2">
            <a:extLst>
              <a:ext uri="{FF2B5EF4-FFF2-40B4-BE49-F238E27FC236}">
                <a16:creationId xmlns:a16="http://schemas.microsoft.com/office/drawing/2014/main" id="{223E76D3-74D6-9748-85C8-AE541BBDBEFD}"/>
              </a:ext>
            </a:extLst>
          </p:cNvPr>
          <p:cNvSpPr>
            <a:spLocks noGrp="1" noChangeArrowheads="1"/>
          </p:cNvSpPr>
          <p:nvPr>
            <p:ph type="title"/>
          </p:nvPr>
        </p:nvSpPr>
        <p:spPr/>
        <p:txBody>
          <a:bodyPr/>
          <a:lstStyle/>
          <a:p>
            <a:pPr marL="914400" indent="-914400"/>
            <a:r>
              <a:rPr lang="de-DE" altLang="de-DE"/>
              <a:t>Zentrale Hochschulgremien:</a:t>
            </a:r>
            <a:br>
              <a:rPr lang="de-DE" altLang="de-DE"/>
            </a:br>
            <a:r>
              <a:rPr lang="de-DE" altLang="de-DE"/>
              <a:t>Leitbild</a:t>
            </a:r>
          </a:p>
        </p:txBody>
      </p:sp>
      <p:sp>
        <p:nvSpPr>
          <p:cNvPr id="19459" name="Rectangle 3">
            <a:extLst>
              <a:ext uri="{FF2B5EF4-FFF2-40B4-BE49-F238E27FC236}">
                <a16:creationId xmlns:a16="http://schemas.microsoft.com/office/drawing/2014/main" id="{DDB3A4D9-D0B0-AC48-B82F-CAADE1897109}"/>
              </a:ext>
            </a:extLst>
          </p:cNvPr>
          <p:cNvSpPr>
            <a:spLocks noGrp="1" noChangeArrowheads="1"/>
          </p:cNvSpPr>
          <p:nvPr>
            <p:ph type="body" idx="1"/>
          </p:nvPr>
        </p:nvSpPr>
        <p:spPr>
          <a:xfrm>
            <a:off x="76200" y="1268413"/>
            <a:ext cx="8839200" cy="5184775"/>
          </a:xfrm>
          <a:solidFill>
            <a:schemeClr val="accent2"/>
          </a:solidFill>
          <a:ln w="38100" cap="flat" algn="ctr">
            <a:solidFill>
              <a:schemeClr val="tx1"/>
            </a:solidFill>
            <a:miter lim="800000"/>
            <a:headEnd/>
            <a:tailEnd/>
          </a:ln>
        </p:spPr>
        <p:txBody>
          <a:bodyPr anchor="ctr" anchorCtr="1"/>
          <a:lstStyle/>
          <a:p>
            <a:pPr marL="381000" indent="-381000">
              <a:lnSpc>
                <a:spcPct val="80000"/>
              </a:lnSpc>
              <a:spcAft>
                <a:spcPct val="20000"/>
              </a:spcAft>
              <a:buClr>
                <a:schemeClr val="tx1"/>
              </a:buClr>
              <a:buFont typeface="Webdings" pitchFamily="2" charset="2"/>
              <a:buNone/>
            </a:pPr>
            <a:r>
              <a:rPr lang="de-DE" altLang="de-DE" sz="2800"/>
              <a:t>	</a:t>
            </a:r>
            <a:r>
              <a:rPr lang="de-DE" altLang="de-DE" sz="2800" b="1" u="sng"/>
              <a:t>Der Hochschulrat</a:t>
            </a:r>
            <a:r>
              <a:rPr lang="de-DE" altLang="de-DE" sz="2800"/>
              <a:t> ist ein Aufsichtsorgan und wirkt an der Strategiebildung mit. </a:t>
            </a:r>
            <a:br>
              <a:rPr lang="de-DE" altLang="de-DE" sz="2800"/>
            </a:br>
            <a:r>
              <a:rPr lang="de-DE" altLang="de-DE" sz="2800"/>
              <a:t>(Aufsicht, Strategie, gesellschaftliche Verankerung)</a:t>
            </a:r>
          </a:p>
          <a:p>
            <a:pPr marL="381000" indent="-381000">
              <a:lnSpc>
                <a:spcPct val="80000"/>
              </a:lnSpc>
              <a:spcAft>
                <a:spcPct val="20000"/>
              </a:spcAft>
              <a:buClr>
                <a:schemeClr val="tx1"/>
              </a:buClr>
              <a:buFont typeface="Webdings" pitchFamily="2" charset="2"/>
              <a:buNone/>
            </a:pPr>
            <a:r>
              <a:rPr lang="de-DE" altLang="de-DE" sz="2800"/>
              <a:t>	</a:t>
            </a:r>
            <a:r>
              <a:rPr lang="de-DE" altLang="de-DE" sz="2800" b="1" u="sng"/>
              <a:t>Der Senat</a:t>
            </a:r>
            <a:r>
              <a:rPr lang="de-DE" altLang="de-DE" sz="2800"/>
              <a:t> ist das zentrale Gremium in allen akademischen Angelegenheiten. </a:t>
            </a:r>
            <a:br>
              <a:rPr lang="de-DE" altLang="de-DE" sz="2800"/>
            </a:br>
            <a:r>
              <a:rPr lang="de-DE" altLang="de-DE" sz="2800"/>
              <a:t>(Grundsatzentscheidungen Forschung und Lehre, Beratung und Anhörung, Wahl und Abwahl Rektorat)</a:t>
            </a:r>
          </a:p>
          <a:p>
            <a:pPr marL="381000" indent="-381000">
              <a:lnSpc>
                <a:spcPct val="80000"/>
              </a:lnSpc>
              <a:spcAft>
                <a:spcPct val="20000"/>
              </a:spcAft>
              <a:buClr>
                <a:schemeClr val="tx1"/>
              </a:buClr>
              <a:buFont typeface="Webdings" pitchFamily="2" charset="2"/>
              <a:buNone/>
            </a:pPr>
            <a:r>
              <a:rPr lang="de-DE" altLang="de-DE" sz="2800"/>
              <a:t>	</a:t>
            </a:r>
            <a:r>
              <a:rPr lang="de-DE" altLang="de-DE" sz="2800" b="1" u="sng"/>
              <a:t>Das Rektorat</a:t>
            </a:r>
            <a:r>
              <a:rPr lang="de-DE" altLang="de-DE" sz="2800"/>
              <a:t> leitet die Hochschule in eigener Zuständigkeit.</a:t>
            </a:r>
            <a:br>
              <a:rPr lang="de-DE" altLang="de-DE" sz="2800"/>
            </a:br>
            <a:r>
              <a:rPr lang="de-DE" altLang="de-DE" sz="2800"/>
              <a:t>(Strategisches und operatives Management, Leitungsaufgaben in akademischen Angelegenheiten)</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83297990-6381-A847-82FE-335DE924763E}"/>
              </a:ext>
            </a:extLst>
          </p:cNvPr>
          <p:cNvSpPr>
            <a:spLocks noGrp="1"/>
          </p:cNvSpPr>
          <p:nvPr>
            <p:ph type="sldNum" sz="quarter" idx="11"/>
          </p:nvPr>
        </p:nvSpPr>
        <p:spPr/>
        <p:txBody>
          <a:bodyPr/>
          <a:lstStyle/>
          <a:p>
            <a:fld id="{2546D22C-3DA3-6446-82DA-EB188A399DEA}" type="slidenum">
              <a:rPr lang="en-US" altLang="de-DE"/>
              <a:pPr/>
              <a:t>8</a:t>
            </a:fld>
            <a:endParaRPr lang="en-US" altLang="de-DE">
              <a:latin typeface="Times New Roman" panose="02020603050405020304" pitchFamily="18" charset="0"/>
            </a:endParaRPr>
          </a:p>
        </p:txBody>
      </p:sp>
      <p:sp>
        <p:nvSpPr>
          <p:cNvPr id="46082" name="Rectangle 2">
            <a:extLst>
              <a:ext uri="{FF2B5EF4-FFF2-40B4-BE49-F238E27FC236}">
                <a16:creationId xmlns:a16="http://schemas.microsoft.com/office/drawing/2014/main" id="{E7EF9564-D19C-7B49-A181-F2E5489D42F8}"/>
              </a:ext>
            </a:extLst>
          </p:cNvPr>
          <p:cNvSpPr>
            <a:spLocks noGrp="1" noChangeArrowheads="1"/>
          </p:cNvSpPr>
          <p:nvPr>
            <p:ph type="title"/>
          </p:nvPr>
        </p:nvSpPr>
        <p:spPr/>
        <p:txBody>
          <a:bodyPr/>
          <a:lstStyle/>
          <a:p>
            <a:r>
              <a:rPr lang="de-DE" altLang="de-DE"/>
              <a:t>Zentrale Hochschulgremien: Hochschulrat</a:t>
            </a:r>
          </a:p>
        </p:txBody>
      </p:sp>
      <p:sp>
        <p:nvSpPr>
          <p:cNvPr id="46083" name="Rectangle 3">
            <a:extLst>
              <a:ext uri="{FF2B5EF4-FFF2-40B4-BE49-F238E27FC236}">
                <a16:creationId xmlns:a16="http://schemas.microsoft.com/office/drawing/2014/main" id="{ED38D97F-9ABE-7F4F-8E20-014452729BB7}"/>
              </a:ext>
            </a:extLst>
          </p:cNvPr>
          <p:cNvSpPr>
            <a:spLocks noGrp="1" noChangeArrowheads="1"/>
          </p:cNvSpPr>
          <p:nvPr>
            <p:ph type="body" idx="1"/>
          </p:nvPr>
        </p:nvSpPr>
        <p:spPr>
          <a:xfrm>
            <a:off x="76200" y="1268413"/>
            <a:ext cx="8839200" cy="5184775"/>
          </a:xfrm>
          <a:solidFill>
            <a:schemeClr val="accent2"/>
          </a:solidFill>
          <a:ln w="38100">
            <a:solidFill>
              <a:schemeClr val="tx1"/>
            </a:solidFill>
            <a:miter lim="800000"/>
            <a:headEnd/>
            <a:tailEnd/>
          </a:ln>
        </p:spPr>
        <p:txBody>
          <a:bodyPr anchor="ctr" anchorCtr="1"/>
          <a:lstStyle/>
          <a:p>
            <a:pPr marL="381000" indent="-381000">
              <a:lnSpc>
                <a:spcPct val="90000"/>
              </a:lnSpc>
              <a:spcAft>
                <a:spcPct val="20000"/>
              </a:spcAft>
              <a:buClr>
                <a:schemeClr val="tx1"/>
              </a:buClr>
              <a:buFont typeface="Webdings" pitchFamily="2" charset="2"/>
              <a:buAutoNum type="arabicPeriod"/>
            </a:pPr>
            <a:r>
              <a:rPr lang="de-DE" altLang="de-DE" sz="2600" dirty="0"/>
              <a:t>Der Hochschulrat sollte mehrheitlich aus „Externen“ zusammengesetzt sein, die doppelt legitimiert sind. Die persönliche Mitgliedschaft, nicht die Delegation einer anderen Institution sollte maßgeblich sein. </a:t>
            </a:r>
          </a:p>
          <a:p>
            <a:pPr marL="381000" indent="-381000">
              <a:lnSpc>
                <a:spcPct val="90000"/>
              </a:lnSpc>
              <a:spcAft>
                <a:spcPct val="20000"/>
              </a:spcAft>
              <a:buClr>
                <a:schemeClr val="tx1"/>
              </a:buClr>
              <a:buFont typeface="Webdings" pitchFamily="2" charset="2"/>
              <a:buAutoNum type="arabicPeriod"/>
            </a:pPr>
            <a:r>
              <a:rPr lang="de-DE" altLang="de-DE" sz="2600" dirty="0"/>
              <a:t>Die Kompetenzen sollten klar auf die grundlegenden und strategischen Fragen der Hochschulentwicklung fokussiert werden. </a:t>
            </a:r>
          </a:p>
          <a:p>
            <a:pPr marL="381000" indent="-381000">
              <a:lnSpc>
                <a:spcPct val="90000"/>
              </a:lnSpc>
              <a:spcAft>
                <a:spcPct val="20000"/>
              </a:spcAft>
              <a:buClr>
                <a:schemeClr val="tx1"/>
              </a:buClr>
              <a:buFont typeface="Webdings" pitchFamily="2" charset="2"/>
              <a:buAutoNum type="arabicPeriod"/>
            </a:pPr>
            <a:r>
              <a:rPr lang="de-DE" altLang="de-DE" sz="2600" dirty="0"/>
              <a:t>Der Hochschulrat sollte eine entscheidende Rolle bei der Findung der Hochschulleitung spielen.</a:t>
            </a:r>
          </a:p>
          <a:p>
            <a:pPr marL="381000" indent="-381000">
              <a:lnSpc>
                <a:spcPct val="90000"/>
              </a:lnSpc>
              <a:spcAft>
                <a:spcPct val="20000"/>
              </a:spcAft>
              <a:buClr>
                <a:schemeClr val="tx1"/>
              </a:buClr>
              <a:buFont typeface="Webdings" pitchFamily="2" charset="2"/>
              <a:buAutoNum type="arabicPeriod"/>
            </a:pPr>
            <a:r>
              <a:rPr lang="de-DE" altLang="de-DE" sz="2600" dirty="0"/>
              <a:t>Auf Detailregelungen, z.B. zur Ausgestaltung der doppelten Legitimation und zur Größe des Gremiums, sollte verzichtet werden.</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liennummernplatzhalter 4">
            <a:extLst>
              <a:ext uri="{FF2B5EF4-FFF2-40B4-BE49-F238E27FC236}">
                <a16:creationId xmlns:a16="http://schemas.microsoft.com/office/drawing/2014/main" id="{A6DAE379-B96A-F84E-B342-2381F077C2D0}"/>
              </a:ext>
            </a:extLst>
          </p:cNvPr>
          <p:cNvSpPr>
            <a:spLocks noGrp="1"/>
          </p:cNvSpPr>
          <p:nvPr>
            <p:ph type="sldNum" sz="quarter" idx="11"/>
          </p:nvPr>
        </p:nvSpPr>
        <p:spPr/>
        <p:txBody>
          <a:bodyPr/>
          <a:lstStyle/>
          <a:p>
            <a:fld id="{F8062CB5-D9EF-2A4C-BBA8-A32015A54D07}" type="slidenum">
              <a:rPr lang="en-US" altLang="de-DE"/>
              <a:pPr/>
              <a:t>9</a:t>
            </a:fld>
            <a:endParaRPr lang="en-US" altLang="de-DE">
              <a:latin typeface="Times New Roman" panose="02020603050405020304" pitchFamily="18" charset="0"/>
            </a:endParaRPr>
          </a:p>
        </p:txBody>
      </p:sp>
      <p:sp>
        <p:nvSpPr>
          <p:cNvPr id="20482" name="Rectangle 2">
            <a:extLst>
              <a:ext uri="{FF2B5EF4-FFF2-40B4-BE49-F238E27FC236}">
                <a16:creationId xmlns:a16="http://schemas.microsoft.com/office/drawing/2014/main" id="{B80F943F-4896-EE48-9134-5C36E7D3F46B}"/>
              </a:ext>
            </a:extLst>
          </p:cNvPr>
          <p:cNvSpPr>
            <a:spLocks noGrp="1" noChangeArrowheads="1"/>
          </p:cNvSpPr>
          <p:nvPr>
            <p:ph type="title"/>
          </p:nvPr>
        </p:nvSpPr>
        <p:spPr/>
        <p:txBody>
          <a:bodyPr/>
          <a:lstStyle/>
          <a:p>
            <a:r>
              <a:rPr lang="de-DE" altLang="de-DE"/>
              <a:t>Zentrale Hochschulgremien: Senat</a:t>
            </a:r>
            <a:r>
              <a:rPr lang="de-DE" altLang="de-DE" sz="3200"/>
              <a:t>	</a:t>
            </a:r>
          </a:p>
        </p:txBody>
      </p:sp>
      <p:sp>
        <p:nvSpPr>
          <p:cNvPr id="20483" name="Rectangle 3">
            <a:extLst>
              <a:ext uri="{FF2B5EF4-FFF2-40B4-BE49-F238E27FC236}">
                <a16:creationId xmlns:a16="http://schemas.microsoft.com/office/drawing/2014/main" id="{2FFEDFB5-C3EF-EC4F-9F17-D75BB141F0E0}"/>
              </a:ext>
            </a:extLst>
          </p:cNvPr>
          <p:cNvSpPr>
            <a:spLocks noGrp="1" noChangeArrowheads="1"/>
          </p:cNvSpPr>
          <p:nvPr>
            <p:ph type="body" idx="1"/>
          </p:nvPr>
        </p:nvSpPr>
        <p:spPr>
          <a:xfrm>
            <a:off x="76200" y="1295400"/>
            <a:ext cx="8839200" cy="5086350"/>
          </a:xfrm>
          <a:solidFill>
            <a:schemeClr val="accent2"/>
          </a:solidFill>
          <a:ln w="38100">
            <a:solidFill>
              <a:schemeClr val="tx1"/>
            </a:solidFill>
            <a:miter lim="800000"/>
            <a:headEnd/>
            <a:tailEnd/>
          </a:ln>
        </p:spPr>
        <p:txBody>
          <a:bodyPr anchor="ctr" anchorCtr="1"/>
          <a:lstStyle/>
          <a:p>
            <a:pPr marL="609600" indent="-609600">
              <a:lnSpc>
                <a:spcPct val="80000"/>
              </a:lnSpc>
              <a:spcAft>
                <a:spcPct val="20000"/>
              </a:spcAft>
              <a:buClr>
                <a:schemeClr val="tx1"/>
              </a:buClr>
              <a:buFont typeface="Webdings" pitchFamily="2" charset="2"/>
              <a:buAutoNum type="arabicPeriod"/>
            </a:pPr>
            <a:r>
              <a:rPr lang="de-DE" altLang="de-DE" sz="2200" dirty="0"/>
              <a:t>Die Kompetenzen des Senats beschränken sich auf ein grundsätzliches Recht zur Information und Stellungnahme zu allen Akademischen Angelegenheiten.</a:t>
            </a:r>
          </a:p>
          <a:p>
            <a:pPr marL="609600" indent="-609600">
              <a:lnSpc>
                <a:spcPct val="80000"/>
              </a:lnSpc>
              <a:spcAft>
                <a:spcPct val="20000"/>
              </a:spcAft>
              <a:buClr>
                <a:schemeClr val="tx1"/>
              </a:buClr>
              <a:buFont typeface="Webdings" pitchFamily="2" charset="2"/>
              <a:buAutoNum type="arabicPeriod"/>
            </a:pPr>
            <a:r>
              <a:rPr lang="de-DE" altLang="de-DE" sz="2200" dirty="0"/>
              <a:t>Der Senat sollte die Satzungshoheit über alle akademischen Angelegenheiten haben. Zu klären ist in Abhängigkeit von den gesetzlichen Aussagen über die Grundordnung noch seine Rolle bei der Beschlussfassung über diese.</a:t>
            </a:r>
          </a:p>
          <a:p>
            <a:pPr marL="609600" indent="-609600">
              <a:lnSpc>
                <a:spcPct val="80000"/>
              </a:lnSpc>
              <a:spcAft>
                <a:spcPct val="20000"/>
              </a:spcAft>
              <a:buClr>
                <a:schemeClr val="tx1"/>
              </a:buClr>
              <a:buFont typeface="Webdings" pitchFamily="2" charset="2"/>
              <a:buAutoNum type="arabicPeriod"/>
            </a:pPr>
            <a:r>
              <a:rPr lang="de-DE" altLang="de-DE" sz="2200" dirty="0"/>
              <a:t>Weitere Kompetenzen zur Beschlussfassung sind nicht vorzusehen.</a:t>
            </a:r>
          </a:p>
          <a:p>
            <a:pPr marL="609600" indent="-609600">
              <a:lnSpc>
                <a:spcPct val="80000"/>
              </a:lnSpc>
              <a:spcAft>
                <a:spcPct val="20000"/>
              </a:spcAft>
              <a:buClr>
                <a:schemeClr val="tx1"/>
              </a:buClr>
              <a:buFont typeface="Webdings" pitchFamily="2" charset="2"/>
              <a:buAutoNum type="arabicPeriod"/>
            </a:pPr>
            <a:r>
              <a:rPr lang="de-DE" altLang="de-DE" sz="2200" dirty="0"/>
              <a:t>Die Hochschulleitung sollte im Rahmen der doppelten Legitimation durch Senat und Hochschulrat bestimmt und abberufen werden können.</a:t>
            </a:r>
          </a:p>
          <a:p>
            <a:pPr marL="609600" indent="-609600">
              <a:lnSpc>
                <a:spcPct val="80000"/>
              </a:lnSpc>
              <a:spcAft>
                <a:spcPct val="20000"/>
              </a:spcAft>
              <a:buClr>
                <a:schemeClr val="tx1"/>
              </a:buClr>
              <a:buFont typeface="Webdings" pitchFamily="2" charset="2"/>
              <a:buAutoNum type="arabicPeriod"/>
            </a:pPr>
            <a:r>
              <a:rPr lang="de-DE" altLang="de-DE" sz="2200" dirty="0"/>
              <a:t>Eine Berücksichtigung der Juniorprofessoren sollte nicht gesondert vorgesehen sein, es reicht, wenn diese der Gruppe der Hochschullehrer angehören und ihre Wählbarkeit nicht begrenzt ist.</a:t>
            </a:r>
          </a:p>
        </p:txBody>
      </p:sp>
    </p:spTree>
  </p:cSld>
  <p:clrMapOvr>
    <a:masterClrMapping/>
  </p:clrMapOvr>
</p:sld>
</file>

<file path=ppt/theme/theme1.xml><?xml version="1.0" encoding="utf-8"?>
<a:theme xmlns:a="http://schemas.openxmlformats.org/drawingml/2006/main" name="Leere Präsentation">
  <a:themeElements>
    <a:clrScheme name="Leere Präsentation 10">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003300"/>
      </a:hlink>
      <a:folHlink>
        <a:srgbClr val="000000"/>
      </a:folHlink>
    </a:clrScheme>
    <a:fontScheme name="Leere Prä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de-DE" altLang="de-DE" sz="24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Leere Prä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ere Prä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ere Prä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ere Prä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ere Prä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ere Prä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ere Prä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Leere Präsentation 8">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FFFFFF"/>
        </a:folHlink>
      </a:clrScheme>
      <a:clrMap bg1="dk2" tx1="lt1" bg2="dk1" tx2="lt2" accent1="accent1" accent2="accent2" accent3="accent3" accent4="accent4" accent5="accent5" accent6="accent6" hlink="hlink" folHlink="folHlink"/>
    </a:extraClrScheme>
    <a:extraClrScheme>
      <a:clrScheme name="Leere Präsentation 9">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2AAA64"/>
        </a:hlink>
        <a:folHlink>
          <a:srgbClr val="000000"/>
        </a:folHlink>
      </a:clrScheme>
      <a:clrMap bg1="dk2" tx1="lt1" bg2="dk1" tx2="lt2" accent1="accent1" accent2="accent2" accent3="accent3" accent4="accent4" accent5="accent5" accent6="accent6" hlink="hlink" folHlink="folHlink"/>
    </a:extraClrScheme>
    <a:extraClrScheme>
      <a:clrScheme name="Leere Präsentation 10">
        <a:dk1>
          <a:srgbClr val="777777"/>
        </a:dk1>
        <a:lt1>
          <a:srgbClr val="FFFFFF"/>
        </a:lt1>
        <a:dk2>
          <a:srgbClr val="969696"/>
        </a:dk2>
        <a:lt2>
          <a:srgbClr val="FFFFFF"/>
        </a:lt2>
        <a:accent1>
          <a:srgbClr val="F00E34"/>
        </a:accent1>
        <a:accent2>
          <a:srgbClr val="293BA5"/>
        </a:accent2>
        <a:accent3>
          <a:srgbClr val="C9C9C9"/>
        </a:accent3>
        <a:accent4>
          <a:srgbClr val="DADADA"/>
        </a:accent4>
        <a:accent5>
          <a:srgbClr val="F6AAAE"/>
        </a:accent5>
        <a:accent6>
          <a:srgbClr val="243595"/>
        </a:accent6>
        <a:hlink>
          <a:srgbClr val="003300"/>
        </a:hlink>
        <a:folHlink>
          <a:srgbClr val="00000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Masterfolie</Template>
  <TotalTime>0</TotalTime>
  <Words>1303</Words>
  <Application>Microsoft Macintosh PowerPoint</Application>
  <PresentationFormat>Bildschirmpräsentation (4:3)</PresentationFormat>
  <Paragraphs>168</Paragraphs>
  <Slides>20</Slides>
  <Notes>0</Notes>
  <HiddenSlides>0</HiddenSlides>
  <MMClips>0</MMClips>
  <ScaleCrop>false</ScaleCrop>
  <HeadingPairs>
    <vt:vector size="6" baseType="variant">
      <vt:variant>
        <vt:lpstr>Verwendete Schriftarten</vt:lpstr>
      </vt:variant>
      <vt:variant>
        <vt:i4>3</vt:i4>
      </vt:variant>
      <vt:variant>
        <vt:lpstr>Design</vt:lpstr>
      </vt:variant>
      <vt:variant>
        <vt:i4>1</vt:i4>
      </vt:variant>
      <vt:variant>
        <vt:lpstr>Folientitel</vt:lpstr>
      </vt:variant>
      <vt:variant>
        <vt:i4>20</vt:i4>
      </vt:variant>
    </vt:vector>
  </HeadingPairs>
  <TitlesOfParts>
    <vt:vector size="24" baseType="lpstr">
      <vt:lpstr>Arial</vt:lpstr>
      <vt:lpstr>Times New Roman</vt:lpstr>
      <vt:lpstr>Webdings</vt:lpstr>
      <vt:lpstr>Leere Präsentation</vt:lpstr>
      <vt:lpstr>Stellungnahme des  CHE Centrum für Hochschulentwicklung  zu den Eckpunkten des SMWK für die Novellierung des Sächsischen Hochschulgesetzes</vt:lpstr>
      <vt:lpstr>Vorgehen CHE-Stellungnahme</vt:lpstr>
      <vt:lpstr>Vorgehen CHE-Stellungnahme</vt:lpstr>
      <vt:lpstr>Charakter der Empfehlungen</vt:lpstr>
      <vt:lpstr>Charakter der Empfehlungen</vt:lpstr>
      <vt:lpstr>Regelungsbereiche des SMWK - Diskussionsschwerpunkte</vt:lpstr>
      <vt:lpstr>Zentrale Hochschulgremien: Leitbild</vt:lpstr>
      <vt:lpstr>Zentrale Hochschulgremien: Hochschulrat</vt:lpstr>
      <vt:lpstr>Zentrale Hochschulgremien: Senat </vt:lpstr>
      <vt:lpstr>Zentrale Hochschulgremien: Rektor/Rektorat</vt:lpstr>
      <vt:lpstr>Binnenorganisation</vt:lpstr>
      <vt:lpstr>Berufungsverfahren (1)</vt:lpstr>
      <vt:lpstr>Berufungsverfahren (2)</vt:lpstr>
      <vt:lpstr>Dienstrecht: Juniorprofessur (1)</vt:lpstr>
      <vt:lpstr>Dienstrecht: Juniorprofessur (2)</vt:lpstr>
      <vt:lpstr>Dienstrecht: ‚Akademischer Assistent‘</vt:lpstr>
      <vt:lpstr>Finanzen: Mittelvergabe</vt:lpstr>
      <vt:lpstr>Regelungsbereich Mittelbewirtschaftung (Haushaltsglobalisierung) und Rechnungswesen (1)</vt:lpstr>
      <vt:lpstr>Regelungsbereich Mittelbewirtschaftung (Haushaltsglobalisierung) und Rechnungswesen (2)</vt:lpstr>
      <vt:lpstr>Weitergehende Vorschläge</vt:lpstr>
    </vt:vector>
  </TitlesOfParts>
  <Company>CHE - Centrum für Hochschulentwicklung</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Stellungnahme des  CHE Centrum für Hochschulentwicklung  zu den Eckpunkten des SMWK für die Novellierung des Sächsischen Hochschulgesetzes</dc:title>
  <dc:creator>Florian Buch</dc:creator>
  <cp:lastModifiedBy>Detlef Müller-Böling</cp:lastModifiedBy>
  <cp:revision>22</cp:revision>
  <dcterms:created xsi:type="dcterms:W3CDTF">2005-06-13T12:52:58Z</dcterms:created>
  <dcterms:modified xsi:type="dcterms:W3CDTF">2022-02-26T12:10:21Z</dcterms:modified>
</cp:coreProperties>
</file>