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61" r:id="rId1"/>
    <p:sldMasterId id="2147483660" r:id="rId2"/>
    <p:sldMasterId id="2147483649" r:id="rId3"/>
    <p:sldMasterId id="2147483659" r:id="rId4"/>
    <p:sldMasterId id="2147483657" r:id="rId5"/>
  </p:sldMasterIdLst>
  <p:notesMasterIdLst>
    <p:notesMasterId r:id="rId19"/>
  </p:notesMasterIdLst>
  <p:sldIdLst>
    <p:sldId id="292" r:id="rId6"/>
    <p:sldId id="273" r:id="rId7"/>
    <p:sldId id="309" r:id="rId8"/>
    <p:sldId id="310" r:id="rId9"/>
    <p:sldId id="307" r:id="rId10"/>
    <p:sldId id="300" r:id="rId11"/>
    <p:sldId id="301" r:id="rId12"/>
    <p:sldId id="303" r:id="rId13"/>
    <p:sldId id="304" r:id="rId14"/>
    <p:sldId id="302" r:id="rId15"/>
    <p:sldId id="305" r:id="rId16"/>
    <p:sldId id="306" r:id="rId17"/>
    <p:sldId id="29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71B4FFB-146E-EB4A-AC18-5966CF8B6C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B3C122D-92E1-E841-AE5A-4C4EE0EA0D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DC8C94D-84C1-E646-857F-179F4CD345B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618E77D-5E3C-EA47-8702-7540ECFBF7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DD039E8-2FBC-1A49-92EA-508EA024062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34F2D5B-63E6-0141-AA3A-7C4D8D2E6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E13D59-505B-E34B-9E44-7EA86F43960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3C2B2-06B0-2E48-AD1C-09E8F6AEF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575B76-B331-3C49-9926-46A241B78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9F8F39-F6B9-CA4C-A8E3-55C7CC37A3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2D638F-D2C0-E24E-A3A5-D93F5A4E30F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9E5E79-2122-6A47-9563-26C56F3426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67016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30CFC-04D2-D143-A244-C21E43AC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B34D116-5E6A-E44B-BE15-6EB33EC51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69C4C3-ED15-624A-931A-FF840A13C8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5C073E-E2A8-9E4F-8D20-E2EEF427057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6936E5-0AD9-B34E-88BE-44B2CC500F7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49435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1C76A70-4AD3-2E4B-9703-E43DA72C2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016F88-8222-BA4B-B002-8AC28CEC0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988FCB-44C1-EC48-B1E8-878AEBFAA5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6C0253-D0B5-334A-B42A-13C41E7E723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3371A5-B3B9-264C-AA67-1057999347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243463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0C9B8-0BF5-0342-BF7E-B6872583D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B89330-BD56-FB45-B7E1-6C265E495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8C4C19-E427-8048-A5DF-EC98F642CB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A76662-0DA2-B742-8E9F-7A0F7123FCD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9BB996-3A30-CA4E-A90A-B0DC1194E3E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1570574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72B17-F2B6-9048-B31D-03A4D2F0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CAB3D9-6C7D-C948-9707-5A36A88E1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4714AE-AB81-BB42-B711-02DD1A927A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D3BCFF-84EE-D045-8F5D-7BD36880BEE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2D82B8-F119-DE43-8274-6F5D861C8E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31665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78C88-8495-F547-9652-74846963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F1B55E-ED4C-D549-B414-B1E41A3FE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F5EAF9-DC0B-D544-B4E0-E78C3F846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50B8F0-4138-7F44-9572-30511AD03FA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DDF68E-E23A-F148-AD76-FA66D0CBE40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2081080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ABF38-70DE-7048-AF3C-A3FB3422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2CA604-F827-9443-B540-2806D0431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04223D-7BC6-B449-8EB4-F8F6BC3D1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37DB00-FB5A-C24E-91CD-D37385B1EF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8E85A0-83AA-6444-8C98-88F14F90F90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2BAFC68-8AC3-604C-80DE-00317169E8E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1906473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072C48-073D-1B4A-8B09-A5B27806D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DD33B1-73AE-F141-8F6A-398C846B9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00EC01-394E-1140-AA74-17BE9F8FA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E13135-5A15-674E-8654-CE6DCA8B5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AF7F51-9A71-4A43-9294-957B7381A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2EE878-CD57-2B4B-A351-F7578DEF10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4E5C72-83BC-2D4D-A536-396A88A7640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D26067C-694F-0D44-939A-BAF3F1DB70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1265642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F013F-FF6E-D144-BCD3-20728B3D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C20440E-6560-804C-86DD-370001AC18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B815F4-9AF5-174F-B092-1E20441B0EE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8E5D6B-BDF1-9E4B-9612-E88422683C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3676253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5E0C4FF-DFEB-4B47-B56C-70BB1BDE72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875F65-8DB5-4C47-B60F-B58462E7A1D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E074E1-C18A-AC4E-A27B-0503E58E3B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3288608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9E3580-62A2-284C-8EB1-BB2E52BD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C40E5B-F886-144A-AD41-A43452417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16F9A2-2172-394D-9BC9-121B2DAF8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C00FFB-57AA-2D40-95C1-5EF0D0D615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7572C3-0FD7-704C-B012-4D546D15071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51EBDB2-223C-0445-962D-E813A99896C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30788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A2FF2-A6F7-234F-A4B9-009661B3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34A49C-B604-1A4E-9D5C-F1C054554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C25F03-8257-6E4E-B5BA-0E2696F03F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C57F63-24B2-074C-87FA-986112012FE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541E92-9DF0-6B4C-89DD-44B599F6F3A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590978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50F20-4D4E-2C48-8407-B838A52B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3C2FDD6-A5D1-4944-A645-4D561B28F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752F32-DB8F-1346-89A4-CCB894746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47CA88-5A40-4E40-B8F7-BCA66E1F04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96DEEF-B603-FD48-BCC5-DD9D35D7E67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FD6E0AF-6E30-0C49-9ADE-6CEBA1038DC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2800586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780D5-BF08-A142-80AF-53884189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4DA044-F8B4-CC40-87AC-4D1D21699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AF2FD3-7153-6646-A198-5053549F7D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841F05-CB77-E94B-A625-75F649A09CA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01C4A3-227A-B542-B91F-00DFE762585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1516167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51F6141-1831-E54B-979A-B7027C30D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E0839F-FA94-164A-AE9B-8449104B9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419DA4-8B94-7D47-8A2C-F4C36123B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754AC0-AA1A-7642-A5E0-669E75B4BBD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6848FC-7034-C146-8F70-D43E77F2F97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 23. Mai 2005</a:t>
            </a:r>
          </a:p>
        </p:txBody>
      </p:sp>
    </p:spTree>
    <p:extLst>
      <p:ext uri="{BB962C8B-B14F-4D97-AF65-F5344CB8AC3E}">
        <p14:creationId xmlns:p14="http://schemas.microsoft.com/office/powerpoint/2010/main" val="991202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B5A9C-B05B-6E49-AEC0-6D9DDB62D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D1B1E8-CB87-D645-AACB-3B87A198C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1A2119-B1E6-8749-B7D1-C1E192FA9B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6E0583-95CC-F045-8452-60C4410567E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7714FB-5DA9-F244-B630-4786BE4871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9643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517C8-3098-8244-BE9A-F456AE730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980137-DF4B-3048-996A-E99E7E1C1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2B5EB2-41F4-BE4C-8889-F80B183ABA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69150D-04A1-BF4A-8416-80520222B6D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6FFFC1-A335-C24A-AEC3-246A83A303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8015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3D621-384F-964C-8C74-8C8B62E3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38295A-36BC-F142-A5DD-F7FEE4E9B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C2F1ED-3C3E-984D-9521-231FA53C5E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6AA4D6-7723-0346-8923-D5877C8154E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4E47FF-7DB5-634D-B289-192D87CF84C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93572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5A864-18FC-1B46-8FB6-54882312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808919-4D72-1B4A-A659-FA36A82A4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217477-3EB4-AD47-A14B-CFDC7C291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AFA0D0-BA7B-F841-ABB1-123383A2BD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486FAE-649E-6741-A778-527E5FFF7B0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07C0704-6359-0D4C-9D25-44F1BD1E40F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5715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15E7C-C5F5-6F47-9877-B1A38C6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FC18D7-7019-F244-9C35-B5E710A1F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CCA900-B797-C644-850E-8B3C4DA13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83CECB-A75B-BE4A-ACE7-81B124C57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EB11846-7FCC-A449-9926-13716EB73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22C6E0-C3EC-6247-A88F-251F8842F8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FBD716-CB89-3245-9329-802513BC91A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D94AB02-4312-F240-8DDF-7310E19660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3285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D39D3-3F0E-E240-B446-573A64E0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2C96D05-8B26-B64E-8C34-D3740DE103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3A3E7C-504A-6447-8B9E-72831832072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8A7AE5-2293-944F-B3A1-0ACB0E44FA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80985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ED6E9F3-A6F7-3349-BF7E-4D70B1C06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DEF0EE-A2B5-9D48-B6A6-0F1AD02D90C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C54649-BBA2-454F-B9FF-11CED02885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100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FFEF45-7C9D-C84D-86BA-5D26D505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FE18BB-5844-D147-8F5E-412A228C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CDB7D4-BD84-6E4F-A30B-D6BB63C984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16C23D-220C-DB4A-B476-44CC6BB1AB7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0BD963-7B16-564C-B22C-F7D3DCF736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40291698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59BAE-545F-CB41-BD1D-40A8448E1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42E758-37FE-8248-B8B6-9E4491FA6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3B7BD2-CE5C-6E43-9726-2E19847D4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D42FAA-5C62-7843-828B-C4A556123F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5253D7-2053-0E46-B07D-B6ED4216141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C15FFF5-ED85-684F-B0AC-B3424489C65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08182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E95D0-7615-294A-B7EC-BF612320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A30C12-6772-5748-AE4E-EEAB2A915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6A4791-3A57-8345-AE44-8E9744006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6CF781-8B2A-804F-971B-8B1589E63D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0951E2-D693-7D44-9F0C-4EF46E0F19B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0B96C10-7796-E146-A17C-CD34B22228C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9253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C4612-42A7-B842-9721-3AEB6569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37962E-41E1-1C46-A94A-67062C71A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533C248-9C08-114A-AEDE-D9D4CB4E97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80AC27-6330-C44B-BF98-469C9D02494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F3B26A-D431-324E-BF82-359DA29D7B4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08192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79FC011-8446-2741-9220-25AB39698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92B33A8-64AC-594F-AAF2-6C3FE4953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6CD7D7-90DB-504A-8176-6A2107A916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3F68F9-2586-E04C-9F1E-0D597622D24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91896B-1D8F-CA49-9D2C-E2075FCC272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4507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C0589-7595-A040-AE77-40E19C54A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0"/>
            <a:ext cx="6551612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40497F-4878-4B4C-8088-2ECE4D1F1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A7B5F3-7996-8A4C-A59F-02B117B14C7F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0D65AF0-B28E-3848-9DF3-BDFEFDA94AF3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572000" y="3771900"/>
            <a:ext cx="43434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26429F-9526-D445-BAA5-63B8BCFF8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DB79E3A8-C6AB-6147-8F0D-B9BC7735D9D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624299-6B4B-674E-93CB-B1EEB9D86AC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75547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79822-2313-1547-8C33-2AE16571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0"/>
            <a:ext cx="6551612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A0E3583E-2D3E-7C47-8563-38DA1306F3AA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D9958C-F48B-F041-89FA-62AAA1ACDA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05800" y="63246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4F3C5B2E-5490-8F43-8177-62135E8F066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36874A-9DEE-DA40-AD8C-50DBF1B5402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30753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D59DD-C7D7-B84C-94F7-5611DB76B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185D18-C702-3745-905B-94BD79B6F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9134B2-2E20-DA4D-9D77-FDE5413539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F7BACF-CB88-F24E-B407-F37DA1003DF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E9B892-C81C-4544-94AD-C4ECE3A9129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22843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DB152-B37C-5B48-8A8F-EB898375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2B570E-3B66-7244-8007-91C68EAE8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1C0B82-9D1F-7E46-A1F9-6F9AC012DA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87D23-51F9-9940-91CA-0BC0858B445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FF0418-B878-3844-B628-D03035ADE99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053155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1B762-EAC5-9448-B594-DA0302DA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C4E96A-BA77-DC41-9E3B-95259DC0F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DE08CC-C546-F14A-919A-F3AF72E94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CE5FB5-E684-584D-97B1-8EAE0945633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877D25-657E-934F-896A-9DCBE371741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804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4F66F-5E37-9E41-820D-5F717305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3369BB-A2B1-3B40-8C03-959BE4A2B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1DBBE8-9E4B-8446-82A8-FE29C7BB9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E8146C-9F2B-A24E-B420-C58C9C9A02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2170EC-A9CE-934D-AB2D-7F9637E4A56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B835CFA-5A45-354C-858C-4190D591396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7012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72FD0-FB52-024A-9DD5-D4AE4117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3A9810-81E7-304A-AC2D-A1D3D2E8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5FB3CF-ED82-8D4E-9863-E3BC13CF2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075B11-AAA0-544A-820D-9B649ACA2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6C203F-9118-524E-A650-5A4686345F1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DE8F5ED-2CAE-F447-9551-3AD7DD4EE56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4446860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C8897-DDCB-4A41-A4FA-33DDEAF5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1B439E-99A1-E044-AB9D-B0644128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918C18-8AB8-5649-AB48-28858AEAA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76759A-4101-804A-9A02-C37689A59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5F149FD-BFF6-D548-86DB-71F654490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FA70AC-F0EF-F546-B345-2A37A3CB1C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E703FD-9459-0146-84FF-72886FC333C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0F26BC2C-2041-4B42-89D7-1533D8BFC68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46070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F9169-969B-7846-9E4A-2D3062A6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43E9B7-3299-DC41-A6AA-E97E4052BF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6AC595-1280-7344-9033-4646BBF0A8F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D0757F-D2E5-294E-8E86-D6C4FAAF8F5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84639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4BFF845-6BAC-5344-9820-D9C9F9B4D1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C03771-84C2-F24E-AABC-311A82B4608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84EE48F-AE8A-5F48-8A76-C25D3CB683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61314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A1C5A-EA91-9240-B370-E491E233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C520F4-6391-8D4C-B815-EE7AC47C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FCF7A8-32BB-CB47-AD42-5C678639F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C8386D-A65F-034A-80A7-8C6E997728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DF31D7-39CE-0E4F-9739-C9885F85660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B3FFFD8-4F2C-6D40-807D-2398EFF0C82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54186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1406B-46DD-C340-97FB-58A8AE5A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A8F7BAE-5071-2045-B0CA-BEE3B7796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3D199C-C76C-AF4B-8CEE-10C46DA1D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D6A957-7D73-5F43-A5A7-1D58903387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B73C0C-EA67-F649-8DE5-86A6CCD495A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B66A1A3-049C-3447-AB70-D9BC4F511FC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4618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59841-790C-4A41-B9CC-AB9BBDD2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1FA8B5-D06E-BE44-9BD3-30D4972F5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C92D23-7B53-3C45-8DB7-068F80F914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BF52BE-429A-0547-AE3F-620D7F3EB7A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F64BE5-6950-4F41-93AF-96FFDE59073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73136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510228-7634-354F-B7D4-D85215E1B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1CD283-AB27-B342-9295-9CE34B65B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334353-A7EB-CC4D-B4F3-69A5CD279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3344A0-0846-3E43-8B22-C4653DF7A33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E9D473-93BA-1744-AB35-1D4DCA83BFD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29352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2ABA7-4550-DF40-A595-298957801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198159-20B4-F641-AF07-2DB65F616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C8668B-6988-3541-B9E0-ED59F9D1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672E48-8389-3946-9896-F56AA7FF0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F9E04F-F2BB-9B43-9EFC-535D4A4D18F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181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CF3A20-2272-EF40-A678-F1EF7899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F76A03-6B93-1D46-B101-41124C9C4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68DF49-A7A8-5347-9839-0C5749324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3C3774-81A5-CA4B-9293-1CCF53CF9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45ECAC-1D11-8946-B6C6-F33A5D6C193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236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D4BEA-DFC4-CD4A-92A1-350FF612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E05D92-7394-6C45-9C6B-C7BC347FC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8E9F92-62A4-6445-BF12-067DFC4DA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A2B602-BBC0-304D-B7DD-443D87772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36EF9A-4B10-F44C-B619-EF8D4541905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7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FF8DA-9977-514A-BC88-A2924DFE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8FAEE4-D0AB-134F-B024-CFF40ABE5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72E667-E471-ED4F-9CA6-44F68E90C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AF4541-0FC7-9F4B-A3D1-CE4A3A599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3E074D-D71D-5C45-B7C7-162EDF561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A9BFD8-4699-A143-83CA-84AF04005E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45C128-D26D-6A4F-AB63-1AE88359991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3D79679-6C94-3140-8F9C-86493049E41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8358752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61F7F-D886-A04D-B959-9D60A96B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96F287-0ABF-4648-ABA9-083CDCCD7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F20CD2-C035-0B4E-8B2A-C998DA334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0060B0-39B4-F749-B652-9FCE95CFC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6402DA-E32F-1942-BF88-9C662750F0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519AD3-A79A-404F-8BE1-D0B816484DC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407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339AE7-672A-2741-A89A-78573DF8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D28EF7-F9B0-B945-B89C-BE66427B0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9F21CA-6462-2742-8022-5F767DEDC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8B7BDF-9983-9243-8FEF-67E954F1B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A95E7CA-BB69-6F46-9D5E-489FC2329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3D28574-66B4-7147-89DF-C0AF73B7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88E57ABD-5257-794D-ADF5-2E9F15EBB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7F3BAD-E590-374D-8A17-293256B20EC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803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78180-42C9-174A-ABA9-248788D0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28CA9C-D2CA-0C49-8EC9-BD5DC625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905394C-4D3A-1C47-A846-69D8F54E5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DA44EA-B12E-1F4B-A025-FED0DFBF34A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863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335A3A0-8E9E-7A4C-A584-E999E808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EEDE762-5515-F448-B452-1AF617F427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8E6FF0-21BD-AB45-AAAD-CEBD56A4238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20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0A48-BAFE-984E-ADDF-3A00B7ACE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896CE6-6BC0-094B-92C9-CAD05BFB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F63BFB-9FA4-0048-BC5D-7691BA775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F4BF17-D354-474A-9C36-DC307820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5C1E43-92C9-B747-B16B-C661FC1D11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A702F3-CC5B-CB4F-B3FD-0E27C6DB2C4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520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981226-E604-C348-BF23-CF344B76C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3AB2A88-9D1E-014F-9EE8-9616881B3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FBEEBC-AD94-404C-86E2-03713F93D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E6EDDF-0634-6F4F-94A0-FDD53C75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25CD7D-1E85-0F48-97D0-360F5C249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ECB2A4-7B2D-2E44-B780-8C07C4B4957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397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3A4B7-B62D-7847-8B3F-DF327A60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2CDDEC-AAC1-B84B-AC84-D8393F954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F09A04-6788-544A-8080-7AC8E01EA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A6473D-7FB6-DD46-9673-EA89641CF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FB64-22D9-C242-B95D-291E68853C1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786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A0563C3-6741-5044-93C0-734C24F2C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822CD5-878A-534A-B400-BF58A691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071283-0C53-F54A-83DF-D300AA69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073FFD-78F5-DE4B-91AF-BF8C297DB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D1F59E-4E76-9044-BF2C-8B6B2306298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1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F0889-2C6E-784B-AD2C-4C36A679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12C7993-0023-EB42-BBB7-AA567E9B25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74123A-ED17-BF48-B2BE-7E13EA81061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F3EE08-027F-6740-898A-929E2A8D031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13913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142F5D6-0067-CE48-87CB-565B781EF1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476EB4-D6B4-2D40-AA5E-E5EEB4A13C4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C81EAD-3FE0-CC4A-AE2E-618E348A92B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28379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B73413-0964-1248-A90F-8038FA501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185973-4E56-D24E-8F4C-D1A8D3F81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6047C2-F8C7-C940-84C1-1AD6EE654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CEAFF-A000-0A41-A61A-D900E40043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BD00D9-B4C9-C242-9CAB-841548E116F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ADA7053-84C2-9947-A3DB-AE7E02EE25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327453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3669E-F4B2-A245-97B7-9C6EB783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CD3F08B-BDA3-5B49-95E5-D139D95F5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5F0973-9950-C949-992D-BDE0CD3FB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4A258D-127D-1E40-B2E9-97B1B0470D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D5A3BA-882D-1D46-91BE-26FC954B09F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75F0233-9828-3B4E-A317-CB18D6835D5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Fachbeirat, 10. Mai 2005</a:t>
            </a:r>
          </a:p>
        </p:txBody>
      </p:sp>
    </p:spTree>
    <p:extLst>
      <p:ext uri="{BB962C8B-B14F-4D97-AF65-F5344CB8AC3E}">
        <p14:creationId xmlns:p14="http://schemas.microsoft.com/office/powerpoint/2010/main" val="240873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>
            <a:extLst>
              <a:ext uri="{FF2B5EF4-FFF2-40B4-BE49-F238E27FC236}">
                <a16:creationId xmlns:a16="http://schemas.microsoft.com/office/drawing/2014/main" id="{8B25E28C-8A18-9543-88C3-3F360BBD43F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5FC23627-F296-0A43-8612-4B577E3BD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7B67FE92-99F7-AA47-9342-C37A34D03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502789" name="Rectangle 5">
            <a:extLst>
              <a:ext uri="{FF2B5EF4-FFF2-40B4-BE49-F238E27FC236}">
                <a16:creationId xmlns:a16="http://schemas.microsoft.com/office/drawing/2014/main" id="{DF97BE91-075F-BF46-8110-C1673CF0F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790" name="Rectangle 6">
            <a:extLst>
              <a:ext uri="{FF2B5EF4-FFF2-40B4-BE49-F238E27FC236}">
                <a16:creationId xmlns:a16="http://schemas.microsoft.com/office/drawing/2014/main" id="{F6A44A79-7215-DD4D-B490-13E8933CE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20D62CE-6578-9F4B-80B3-C4CCA8C1AF4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02791" name="Text Box 7">
            <a:extLst>
              <a:ext uri="{FF2B5EF4-FFF2-40B4-BE49-F238E27FC236}">
                <a16:creationId xmlns:a16="http://schemas.microsoft.com/office/drawing/2014/main" id="{7DCD69E4-CE5A-7742-A8A7-28F13C2DE8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502792" name="Rectangle 8">
            <a:extLst>
              <a:ext uri="{FF2B5EF4-FFF2-40B4-BE49-F238E27FC236}">
                <a16:creationId xmlns:a16="http://schemas.microsoft.com/office/drawing/2014/main" id="{5AB88FF0-3D26-224C-A776-5C0896A4FB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Fachbeirat, 10. Mai 2005</a:t>
            </a:r>
          </a:p>
        </p:txBody>
      </p:sp>
      <p:pic>
        <p:nvPicPr>
          <p:cNvPr id="502794" name="Picture 10">
            <a:extLst>
              <a:ext uri="{FF2B5EF4-FFF2-40B4-BE49-F238E27FC236}">
                <a16:creationId xmlns:a16="http://schemas.microsoft.com/office/drawing/2014/main" id="{7F93296C-E00B-7F47-A938-C0705337C1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83515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FA56E908-8C77-2C42-A512-DC61C88992F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BC78A561-91A9-B742-A8FA-34A830200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4116" name="Rectangle 4">
            <a:extLst>
              <a:ext uri="{FF2B5EF4-FFF2-40B4-BE49-F238E27FC236}">
                <a16:creationId xmlns:a16="http://schemas.microsoft.com/office/drawing/2014/main" id="{AF4CFD82-ADE2-C44E-86AC-C188124B6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4117" name="Rectangle 5">
            <a:extLst>
              <a:ext uri="{FF2B5EF4-FFF2-40B4-BE49-F238E27FC236}">
                <a16:creationId xmlns:a16="http://schemas.microsoft.com/office/drawing/2014/main" id="{C21F1789-9978-AC40-9E90-26404F30A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8" name="Rectangle 6">
            <a:extLst>
              <a:ext uri="{FF2B5EF4-FFF2-40B4-BE49-F238E27FC236}">
                <a16:creationId xmlns:a16="http://schemas.microsoft.com/office/drawing/2014/main" id="{D61025B9-EBFE-744F-9423-CE9F8C87A4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2C72794-280D-2046-A3D0-134BDB8CF77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F69AF2E9-13C6-F641-A935-76F0DA4D555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4120" name="Rectangle 8">
            <a:extLst>
              <a:ext uri="{FF2B5EF4-FFF2-40B4-BE49-F238E27FC236}">
                <a16:creationId xmlns:a16="http://schemas.microsoft.com/office/drawing/2014/main" id="{04842E80-D777-8B41-B29E-A984C1E898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 23. Mai 2005</a:t>
            </a:r>
          </a:p>
        </p:txBody>
      </p:sp>
      <p:pic>
        <p:nvPicPr>
          <p:cNvPr id="474122" name="Picture 10">
            <a:extLst>
              <a:ext uri="{FF2B5EF4-FFF2-40B4-BE49-F238E27FC236}">
                <a16:creationId xmlns:a16="http://schemas.microsoft.com/office/drawing/2014/main" id="{EDDEE004-1A12-AE43-AB8D-74E29944DE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05105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3B1DAA0F-E13F-7543-93ED-366771342BE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0AFC9E11-E496-1349-9843-465071901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384004" name="Rectangle 4">
            <a:extLst>
              <a:ext uri="{FF2B5EF4-FFF2-40B4-BE49-F238E27FC236}">
                <a16:creationId xmlns:a16="http://schemas.microsoft.com/office/drawing/2014/main" id="{B5C948AA-C4CF-9443-AAB4-7C4515763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31864D31-3900-BD40-AA83-CBB49D631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6" name="Rectangle 6">
            <a:extLst>
              <a:ext uri="{FF2B5EF4-FFF2-40B4-BE49-F238E27FC236}">
                <a16:creationId xmlns:a16="http://schemas.microsoft.com/office/drawing/2014/main" id="{A5EF2EDB-E85E-8744-884B-3A012D6E7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E4A0FC3-CF31-094B-BA3A-0E88F6B86D8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84007" name="Text Box 7">
            <a:extLst>
              <a:ext uri="{FF2B5EF4-FFF2-40B4-BE49-F238E27FC236}">
                <a16:creationId xmlns:a16="http://schemas.microsoft.com/office/drawing/2014/main" id="{D540D6B5-85C9-AE43-9A97-AE869FCB72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384008" name="Rectangle 8">
            <a:extLst>
              <a:ext uri="{FF2B5EF4-FFF2-40B4-BE49-F238E27FC236}">
                <a16:creationId xmlns:a16="http://schemas.microsoft.com/office/drawing/2014/main" id="{235B507A-BAAB-2F45-BC9E-746B5FA9D2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384024" name="Picture 24">
            <a:extLst>
              <a:ext uri="{FF2B5EF4-FFF2-40B4-BE49-F238E27FC236}">
                <a16:creationId xmlns:a16="http://schemas.microsoft.com/office/drawing/2014/main" id="{515C23DD-78CC-6A48-BAD1-222F1F451E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124075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717" r:id="rId12"/>
    <p:sldLayoutId id="2147483718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5B88687D-33DD-2B44-B28E-F98A67AD03C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19DB6E1E-33AD-A74E-8C4E-3A20767B1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3092" name="Rectangle 4">
            <a:extLst>
              <a:ext uri="{FF2B5EF4-FFF2-40B4-BE49-F238E27FC236}">
                <a16:creationId xmlns:a16="http://schemas.microsoft.com/office/drawing/2014/main" id="{15AE8A2F-D9FC-0542-8318-12682A711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3093" name="Rectangle 5">
            <a:extLst>
              <a:ext uri="{FF2B5EF4-FFF2-40B4-BE49-F238E27FC236}">
                <a16:creationId xmlns:a16="http://schemas.microsoft.com/office/drawing/2014/main" id="{9AF20A4E-384B-8342-9132-87D648739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4" name="Rectangle 6">
            <a:extLst>
              <a:ext uri="{FF2B5EF4-FFF2-40B4-BE49-F238E27FC236}">
                <a16:creationId xmlns:a16="http://schemas.microsoft.com/office/drawing/2014/main" id="{FE3D3A48-D14F-BF42-B5BE-E3F5926F9E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A639BFE-C453-D643-87E6-C39675D39EF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3095" name="Text Box 7">
            <a:extLst>
              <a:ext uri="{FF2B5EF4-FFF2-40B4-BE49-F238E27FC236}">
                <a16:creationId xmlns:a16="http://schemas.microsoft.com/office/drawing/2014/main" id="{55271CB1-E3DF-0644-82EA-7828E0E7485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3096" name="Rectangle 8">
            <a:extLst>
              <a:ext uri="{FF2B5EF4-FFF2-40B4-BE49-F238E27FC236}">
                <a16:creationId xmlns:a16="http://schemas.microsoft.com/office/drawing/2014/main" id="{8ADCDDD5-E2AC-544E-8FF5-E04A62A014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473098" name="Picture 10">
            <a:extLst>
              <a:ext uri="{FF2B5EF4-FFF2-40B4-BE49-F238E27FC236}">
                <a16:creationId xmlns:a16="http://schemas.microsoft.com/office/drawing/2014/main" id="{D2780443-8BDF-7742-AF3E-900C1DDC7D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763712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60CD4984-3A00-0147-8101-483ED0F88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EC138FF5-6AB3-9445-B7D6-A91E71778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68996" name="Rectangle 4">
            <a:extLst>
              <a:ext uri="{FF2B5EF4-FFF2-40B4-BE49-F238E27FC236}">
                <a16:creationId xmlns:a16="http://schemas.microsoft.com/office/drawing/2014/main" id="{36BC3407-E04B-2142-A05E-B0A7A6AA8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68997" name="Rectangle 5">
            <a:extLst>
              <a:ext uri="{FF2B5EF4-FFF2-40B4-BE49-F238E27FC236}">
                <a16:creationId xmlns:a16="http://schemas.microsoft.com/office/drawing/2014/main" id="{529EFD83-C77F-214D-B55E-7F06F346CD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33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468998" name="Rectangle 6">
            <a:extLst>
              <a:ext uri="{FF2B5EF4-FFF2-40B4-BE49-F238E27FC236}">
                <a16:creationId xmlns:a16="http://schemas.microsoft.com/office/drawing/2014/main" id="{FCB30704-6D93-D147-95FB-28FA008E4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9" name="Rectangle 7">
            <a:extLst>
              <a:ext uri="{FF2B5EF4-FFF2-40B4-BE49-F238E27FC236}">
                <a16:creationId xmlns:a16="http://schemas.microsoft.com/office/drawing/2014/main" id="{6A1DAF33-07F1-E242-A7AF-9817B6D1A8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4CE4589-0BD4-454A-BA7D-1992F15B6B4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69000" name="Text Box 8">
            <a:extLst>
              <a:ext uri="{FF2B5EF4-FFF2-40B4-BE49-F238E27FC236}">
                <a16:creationId xmlns:a16="http://schemas.microsoft.com/office/drawing/2014/main" id="{46C2339B-77BB-0647-9066-70EDDFAE5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469001" name="Picture 9">
            <a:extLst>
              <a:ext uri="{FF2B5EF4-FFF2-40B4-BE49-F238E27FC236}">
                <a16:creationId xmlns:a16="http://schemas.microsoft.com/office/drawing/2014/main" id="{E7D009A1-674D-CD4C-A493-352DF5C5E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8D3282-37A1-7840-A283-2C4705B8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14. November 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445794-D534-AD4E-826B-9FD95C97AA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072BC2-4ACD-0A4D-9766-BFFFABA20D2E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87778" name="Rectangle 2">
            <a:extLst>
              <a:ext uri="{FF2B5EF4-FFF2-40B4-BE49-F238E27FC236}">
                <a16:creationId xmlns:a16="http://schemas.microsoft.com/office/drawing/2014/main" id="{88F1C59F-738C-CB45-9C2C-5C34A4650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587779" name="Picture 3">
            <a:extLst>
              <a:ext uri="{FF2B5EF4-FFF2-40B4-BE49-F238E27FC236}">
                <a16:creationId xmlns:a16="http://schemas.microsoft.com/office/drawing/2014/main" id="{6778CB13-90AA-CF40-8967-DFCE8C553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58975"/>
            <a:ext cx="6948488" cy="370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58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B8DA0447-6B75-DC4E-B0FC-5F819ADFE9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C6DD6-ECA1-A842-A6AD-8022B3147F69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615426" name="Rectangle 2">
            <a:extLst>
              <a:ext uri="{FF2B5EF4-FFF2-40B4-BE49-F238E27FC236}">
                <a16:creationId xmlns:a16="http://schemas.microsoft.com/office/drawing/2014/main" id="{F55477BB-6BB6-7B45-BDA1-E4C5EE20D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BWL</a:t>
            </a:r>
            <a:br>
              <a:rPr lang="de-DE" altLang="de-DE" sz="3200"/>
            </a:br>
            <a:r>
              <a:rPr lang="de-DE" altLang="de-DE" sz="2400"/>
              <a:t>Drittmittelherkunft</a:t>
            </a:r>
          </a:p>
        </p:txBody>
      </p:sp>
      <p:sp>
        <p:nvSpPr>
          <p:cNvPr id="615430" name="Rectangle 6">
            <a:extLst>
              <a:ext uri="{FF2B5EF4-FFF2-40B4-BE49-F238E27FC236}">
                <a16:creationId xmlns:a16="http://schemas.microsoft.com/office/drawing/2014/main" id="{38EFD1A3-D7A9-7848-8389-5F24EAF66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615429" name="Object 5">
            <a:extLst>
              <a:ext uri="{FF2B5EF4-FFF2-40B4-BE49-F238E27FC236}">
                <a16:creationId xmlns:a16="http://schemas.microsoft.com/office/drawing/2014/main" id="{D211092C-79F6-F644-BCFB-8752BDD2DC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8650" y="1196975"/>
          <a:ext cx="555307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1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1196975"/>
                        <a:ext cx="555307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074E65F1-3E9B-7F4C-AC0F-BE766F9ED0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31F0F-B900-3C4E-9BB0-81681E1A1FCB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618498" name="Rectangle 2">
            <a:extLst>
              <a:ext uri="{FF2B5EF4-FFF2-40B4-BE49-F238E27FC236}">
                <a16:creationId xmlns:a16="http://schemas.microsoft.com/office/drawing/2014/main" id="{F9F85A67-2055-554D-9A5C-CBC9276C7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Physik</a:t>
            </a:r>
            <a:br>
              <a:rPr lang="de-DE" altLang="de-DE" sz="3200"/>
            </a:br>
            <a:r>
              <a:rPr lang="de-DE" altLang="de-DE" sz="2400"/>
              <a:t>Drittmittelherkunft</a:t>
            </a:r>
          </a:p>
        </p:txBody>
      </p:sp>
      <p:sp>
        <p:nvSpPr>
          <p:cNvPr id="618499" name="Rectangle 3">
            <a:extLst>
              <a:ext uri="{FF2B5EF4-FFF2-40B4-BE49-F238E27FC236}">
                <a16:creationId xmlns:a16="http://schemas.microsoft.com/office/drawing/2014/main" id="{69D3F329-F6BE-D442-9206-862DF254F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18502" name="Rectangle 6">
            <a:extLst>
              <a:ext uri="{FF2B5EF4-FFF2-40B4-BE49-F238E27FC236}">
                <a16:creationId xmlns:a16="http://schemas.microsoft.com/office/drawing/2014/main" id="{76F2167C-F77F-AA44-8BB7-CCEC9890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3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618501" name="Object 5">
            <a:extLst>
              <a:ext uri="{FF2B5EF4-FFF2-40B4-BE49-F238E27FC236}">
                <a16:creationId xmlns:a16="http://schemas.microsoft.com/office/drawing/2014/main" id="{B378FB34-6FEA-504C-AD55-50672AA1D3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5625" y="1196975"/>
          <a:ext cx="5554663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03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1196975"/>
                        <a:ext cx="5554663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740B94A2-87E0-DA47-9B0C-39F26E90C2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95B12-F4F6-E64A-BFC1-1A34714385C0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619522" name="Rectangle 2">
            <a:extLst>
              <a:ext uri="{FF2B5EF4-FFF2-40B4-BE49-F238E27FC236}">
                <a16:creationId xmlns:a16="http://schemas.microsoft.com/office/drawing/2014/main" id="{9FC663C7-66B7-F34A-A2DA-E6343D60C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Geschichte</a:t>
            </a:r>
            <a:br>
              <a:rPr lang="de-DE" altLang="de-DE" sz="3200"/>
            </a:br>
            <a:r>
              <a:rPr lang="de-DE" altLang="de-DE" sz="2400"/>
              <a:t>Drittmittelherkunft</a:t>
            </a:r>
          </a:p>
        </p:txBody>
      </p:sp>
      <p:sp>
        <p:nvSpPr>
          <p:cNvPr id="619523" name="Rectangle 3">
            <a:extLst>
              <a:ext uri="{FF2B5EF4-FFF2-40B4-BE49-F238E27FC236}">
                <a16:creationId xmlns:a16="http://schemas.microsoft.com/office/drawing/2014/main" id="{E50B26AF-5185-4247-91FF-6A965FC20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19526" name="Rectangle 6">
            <a:extLst>
              <a:ext uri="{FF2B5EF4-FFF2-40B4-BE49-F238E27FC236}">
                <a16:creationId xmlns:a16="http://schemas.microsoft.com/office/drawing/2014/main" id="{1F776CF7-F341-7140-B07E-87DE15687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19528" name="Rectangle 8">
            <a:extLst>
              <a:ext uri="{FF2B5EF4-FFF2-40B4-BE49-F238E27FC236}">
                <a16:creationId xmlns:a16="http://schemas.microsoft.com/office/drawing/2014/main" id="{04272833-EBF5-264C-B3EC-6D3FC2142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619527" name="Object 7">
            <a:extLst>
              <a:ext uri="{FF2B5EF4-FFF2-40B4-BE49-F238E27FC236}">
                <a16:creationId xmlns:a16="http://schemas.microsoft.com/office/drawing/2014/main" id="{E3D9D295-9ABA-D64C-8C79-F5A39FE2C1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1196975"/>
          <a:ext cx="560387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29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196975"/>
                        <a:ext cx="560387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15305458-B76E-E74E-8FDB-35C16D9A62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F482D-CC75-8F43-95FE-1941E92C54B7}" type="slidenum">
              <a:rPr lang="en-US" altLang="de-DE"/>
              <a:pPr/>
              <a:t>13</a:t>
            </a:fld>
            <a:endParaRPr lang="en-US" altLang="de-DE"/>
          </a:p>
        </p:txBody>
      </p:sp>
      <p:graphicFrame>
        <p:nvGraphicFramePr>
          <p:cNvPr id="564230" name="Object 6">
            <a:extLst>
              <a:ext uri="{FF2B5EF4-FFF2-40B4-BE49-F238E27FC236}">
                <a16:creationId xmlns:a16="http://schemas.microsoft.com/office/drawing/2014/main" id="{0F2A7B6D-C5F1-FC42-BE82-64E97E11653C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97050" y="1198563"/>
          <a:ext cx="5835650" cy="567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47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198563"/>
                        <a:ext cx="5835650" cy="567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232" name="Line 8">
            <a:extLst>
              <a:ext uri="{FF2B5EF4-FFF2-40B4-BE49-F238E27FC236}">
                <a16:creationId xmlns:a16="http://schemas.microsoft.com/office/drawing/2014/main" id="{5905B5C1-FE51-4648-B19B-5C9AE408805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1258888" y="3824288"/>
            <a:ext cx="69135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4234" name="Line 10">
            <a:extLst>
              <a:ext uri="{FF2B5EF4-FFF2-40B4-BE49-F238E27FC236}">
                <a16:creationId xmlns:a16="http://schemas.microsoft.com/office/drawing/2014/main" id="{D3522C20-E65B-E74D-BECC-D70C749FD8AE}"/>
              </a:ext>
            </a:extLst>
          </p:cNvPr>
          <p:cNvSpPr>
            <a:spLocks noChangeShapeType="1"/>
          </p:cNvSpPr>
          <p:nvPr/>
        </p:nvSpPr>
        <p:spPr bwMode="auto">
          <a:xfrm rot="8100000" flipH="1">
            <a:off x="1420019" y="3947319"/>
            <a:ext cx="65960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4237" name="Text Box 13">
            <a:extLst>
              <a:ext uri="{FF2B5EF4-FFF2-40B4-BE49-F238E27FC236}">
                <a16:creationId xmlns:a16="http://schemas.microsoft.com/office/drawing/2014/main" id="{B69E9A50-E7FB-9047-85C1-D29CC6D5E372}"/>
              </a:ext>
            </a:extLst>
          </p:cNvPr>
          <p:cNvSpPr txBox="1">
            <a:spLocks noChangeArrowheads="1"/>
          </p:cNvSpPr>
          <p:nvPr/>
        </p:nvSpPr>
        <p:spPr bwMode="auto">
          <a:xfrm rot="2700000">
            <a:off x="2105025" y="1611313"/>
            <a:ext cx="666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 b="1">
                <a:solidFill>
                  <a:schemeClr val="folHlink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564238" name="Text Box 14">
            <a:extLst>
              <a:ext uri="{FF2B5EF4-FFF2-40B4-BE49-F238E27FC236}">
                <a16:creationId xmlns:a16="http://schemas.microsoft.com/office/drawing/2014/main" id="{3BC4F6B3-3DE9-FC41-86A3-8CDFA88E4563}"/>
              </a:ext>
            </a:extLst>
          </p:cNvPr>
          <p:cNvSpPr txBox="1">
            <a:spLocks noChangeArrowheads="1"/>
          </p:cNvSpPr>
          <p:nvPr/>
        </p:nvSpPr>
        <p:spPr bwMode="auto">
          <a:xfrm rot="18900000">
            <a:off x="6096000" y="2068513"/>
            <a:ext cx="1098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 b="1">
                <a:solidFill>
                  <a:schemeClr val="folHlink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564242" name="Rectangle 18">
            <a:extLst>
              <a:ext uri="{FF2B5EF4-FFF2-40B4-BE49-F238E27FC236}">
                <a16:creationId xmlns:a16="http://schemas.microsoft.com/office/drawing/2014/main" id="{737AF80C-31A9-4D4B-A104-3AF6CB1E0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Humboldt`sches Ideal </a:t>
            </a:r>
            <a:br>
              <a:rPr lang="de-DE" altLang="de-DE"/>
            </a:br>
            <a:r>
              <a:rPr lang="de-DE" altLang="de-DE" sz="2400"/>
              <a:t>(BWL, Publikationen)</a:t>
            </a:r>
          </a:p>
        </p:txBody>
      </p:sp>
      <p:sp>
        <p:nvSpPr>
          <p:cNvPr id="564245" name="Rectangle 21">
            <a:extLst>
              <a:ext uri="{FF2B5EF4-FFF2-40B4-BE49-F238E27FC236}">
                <a16:creationId xmlns:a16="http://schemas.microsoft.com/office/drawing/2014/main" id="{8AE1F17C-44EE-E845-99DB-7A1E16EDC7A2}"/>
              </a:ext>
            </a:extLst>
          </p:cNvPr>
          <p:cNvSpPr>
            <a:spLocks noChangeArrowheads="1"/>
          </p:cNvSpPr>
          <p:nvPr/>
        </p:nvSpPr>
        <p:spPr bwMode="auto">
          <a:xfrm rot="2704698">
            <a:off x="4340225" y="1574801"/>
            <a:ext cx="827087" cy="4678362"/>
          </a:xfrm>
          <a:prstGeom prst="rect">
            <a:avLst/>
          </a:prstGeom>
          <a:solidFill>
            <a:srgbClr val="000000">
              <a:alpha val="10001"/>
            </a:srgbClr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64246" name="Rectangle 22">
            <a:extLst>
              <a:ext uri="{FF2B5EF4-FFF2-40B4-BE49-F238E27FC236}">
                <a16:creationId xmlns:a16="http://schemas.microsoft.com/office/drawing/2014/main" id="{F47422D9-142C-4844-A177-0B1035DA8383}"/>
              </a:ext>
            </a:extLst>
          </p:cNvPr>
          <p:cNvSpPr>
            <a:spLocks noChangeArrowheads="1"/>
          </p:cNvSpPr>
          <p:nvPr/>
        </p:nvSpPr>
        <p:spPr bwMode="auto">
          <a:xfrm rot="-24284557">
            <a:off x="4392613" y="1558925"/>
            <a:ext cx="827087" cy="4678363"/>
          </a:xfrm>
          <a:prstGeom prst="rect">
            <a:avLst/>
          </a:prstGeom>
          <a:solidFill>
            <a:srgbClr val="000000">
              <a:alpha val="10001"/>
            </a:srgbClr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56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4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4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4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4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64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7" grpId="0"/>
      <p:bldP spid="5642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>
            <a:extLst>
              <a:ext uri="{FF2B5EF4-FFF2-40B4-BE49-F238E27FC236}">
                <a16:creationId xmlns:a16="http://schemas.microsoft.com/office/drawing/2014/main" id="{DCB8D023-AB52-D34E-B9E7-D398DBE5DF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99D41-5CB7-C44E-BC89-D49E1765C0AE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87B2AFB6-1E0E-6E45-98FC-BB76527A1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06FF8BBA-D0CF-7D4D-A691-CA0FBD0D0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Physik: </a:t>
            </a:r>
            <a:br>
              <a:rPr lang="de-DE" altLang="de-DE" sz="2800"/>
            </a:br>
            <a:r>
              <a:rPr lang="de-DE" altLang="de-DE" sz="2800"/>
              <a:t>Drittmittel in t€ pro Jahr</a:t>
            </a:r>
          </a:p>
        </p:txBody>
      </p:sp>
      <p:graphicFrame>
        <p:nvGraphicFramePr>
          <p:cNvPr id="531460" name="Object 4">
            <a:extLst>
              <a:ext uri="{FF2B5EF4-FFF2-40B4-BE49-F238E27FC236}">
                <a16:creationId xmlns:a16="http://schemas.microsoft.com/office/drawing/2014/main" id="{7E8E2F86-C72C-DD47-9D05-6EE282BC2C90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2589213" y="1196975"/>
          <a:ext cx="5510212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80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1196975"/>
                        <a:ext cx="5510212" cy="561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1461" name="Group 5">
            <a:extLst>
              <a:ext uri="{FF2B5EF4-FFF2-40B4-BE49-F238E27FC236}">
                <a16:creationId xmlns:a16="http://schemas.microsoft.com/office/drawing/2014/main" id="{DC7CD69A-665B-734C-9A2A-E41AC0285353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1196975"/>
            <a:ext cx="5510212" cy="1633538"/>
            <a:chOff x="1631" y="754"/>
            <a:chExt cx="3471" cy="1029"/>
          </a:xfrm>
        </p:grpSpPr>
        <p:graphicFrame>
          <p:nvGraphicFramePr>
            <p:cNvPr id="531462" name="Object 6">
              <a:extLst>
                <a:ext uri="{FF2B5EF4-FFF2-40B4-BE49-F238E27FC236}">
                  <a16:creationId xmlns:a16="http://schemas.microsoft.com/office/drawing/2014/main" id="{536F8D12-0541-854B-A4C6-E3ABEC79FA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754"/>
            <a:ext cx="3471" cy="1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1481" name="Bild" r:id="rId5" imgW="4292600" imgH="4381500" progId="StaticEnhancedMetafile">
                    <p:embed/>
                  </p:oleObj>
                </mc:Choice>
                <mc:Fallback>
                  <p:oleObj name="Bild" r:id="rId5" imgW="4292600" imgH="4381500" progId="StaticEnhancedMetafile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70912"/>
                        <a:stretch>
                          <a:fillRect/>
                        </a:stretch>
                      </p:blipFill>
                      <p:spPr bwMode="auto">
                        <a:xfrm>
                          <a:off x="1631" y="754"/>
                          <a:ext cx="3471" cy="1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1463" name="Group 7">
              <a:extLst>
                <a:ext uri="{FF2B5EF4-FFF2-40B4-BE49-F238E27FC236}">
                  <a16:creationId xmlns:a16="http://schemas.microsoft.com/office/drawing/2014/main" id="{3A8D243E-B6C3-0D4A-849C-4DBDE363E6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9" y="1344"/>
              <a:ext cx="2033" cy="288"/>
              <a:chOff x="3379" y="1310"/>
              <a:chExt cx="2033" cy="288"/>
            </a:xfrm>
          </p:grpSpPr>
          <p:sp>
            <p:nvSpPr>
              <p:cNvPr id="531464" name="Line 8">
                <a:extLst>
                  <a:ext uri="{FF2B5EF4-FFF2-40B4-BE49-F238E27FC236}">
                    <a16:creationId xmlns:a16="http://schemas.microsoft.com/office/drawing/2014/main" id="{7BCD5FE6-90D3-5947-BB15-7588E7B99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79" y="1344"/>
                <a:ext cx="680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1465" name="Text Box 9">
                <a:extLst>
                  <a:ext uri="{FF2B5EF4-FFF2-40B4-BE49-F238E27FC236}">
                    <a16:creationId xmlns:a16="http://schemas.microsoft.com/office/drawing/2014/main" id="{084109BE-B53E-A64E-83D7-AFFF273A3F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7" y="1310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50% Drittmittel</a:t>
                </a:r>
              </a:p>
            </p:txBody>
          </p:sp>
        </p:grpSp>
      </p:grpSp>
      <p:grpSp>
        <p:nvGrpSpPr>
          <p:cNvPr id="531466" name="Group 10">
            <a:extLst>
              <a:ext uri="{FF2B5EF4-FFF2-40B4-BE49-F238E27FC236}">
                <a16:creationId xmlns:a16="http://schemas.microsoft.com/office/drawing/2014/main" id="{4B16F8EB-E193-A440-9552-60121113FD60}"/>
              </a:ext>
            </a:extLst>
          </p:cNvPr>
          <p:cNvGrpSpPr>
            <a:grpSpLocks/>
          </p:cNvGrpSpPr>
          <p:nvPr/>
        </p:nvGrpSpPr>
        <p:grpSpPr bwMode="auto">
          <a:xfrm>
            <a:off x="0" y="1616075"/>
            <a:ext cx="2922588" cy="1196975"/>
            <a:chOff x="0" y="1018"/>
            <a:chExt cx="1841" cy="754"/>
          </a:xfrm>
        </p:grpSpPr>
        <p:sp>
          <p:nvSpPr>
            <p:cNvPr id="531467" name="AutoShape 11">
              <a:extLst>
                <a:ext uri="{FF2B5EF4-FFF2-40B4-BE49-F238E27FC236}">
                  <a16:creationId xmlns:a16="http://schemas.microsoft.com/office/drawing/2014/main" id="{CFA271E0-9C26-0346-B1CA-84E5E81CE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1468" name="Text Box 12">
              <a:extLst>
                <a:ext uri="{FF2B5EF4-FFF2-40B4-BE49-F238E27FC236}">
                  <a16:creationId xmlns:a16="http://schemas.microsoft.com/office/drawing/2014/main" id="{251F10C0-644F-9148-A960-F981C4F9FC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grpSp>
        <p:nvGrpSpPr>
          <p:cNvPr id="531469" name="Group 13">
            <a:extLst>
              <a:ext uri="{FF2B5EF4-FFF2-40B4-BE49-F238E27FC236}">
                <a16:creationId xmlns:a16="http://schemas.microsoft.com/office/drawing/2014/main" id="{7D1EA740-4153-A64F-B369-50F1CE48AA00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4926013"/>
            <a:ext cx="5511800" cy="1738312"/>
            <a:chOff x="1631" y="3103"/>
            <a:chExt cx="3472" cy="1095"/>
          </a:xfrm>
        </p:grpSpPr>
        <p:graphicFrame>
          <p:nvGraphicFramePr>
            <p:cNvPr id="531470" name="Object 14">
              <a:extLst>
                <a:ext uri="{FF2B5EF4-FFF2-40B4-BE49-F238E27FC236}">
                  <a16:creationId xmlns:a16="http://schemas.microsoft.com/office/drawing/2014/main" id="{B1C7CF1A-92AE-414D-A933-DDE9F5E0DE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1" y="3103"/>
            <a:ext cx="3472" cy="10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1482" name="Bild" r:id="rId7" imgW="4292600" imgH="4381500" progId="StaticEnhancedMetafile">
                    <p:embed/>
                  </p:oleObj>
                </mc:Choice>
                <mc:Fallback>
                  <p:oleObj name="Bild" r:id="rId7" imgW="4292600" imgH="4381500" progId="StaticEnhancedMetafile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69162"/>
                        <a:stretch>
                          <a:fillRect/>
                        </a:stretch>
                      </p:blipFill>
                      <p:spPr bwMode="auto">
                        <a:xfrm>
                          <a:off x="1631" y="3103"/>
                          <a:ext cx="3472" cy="10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1471" name="Group 15">
              <a:extLst>
                <a:ext uri="{FF2B5EF4-FFF2-40B4-BE49-F238E27FC236}">
                  <a16:creationId xmlns:a16="http://schemas.microsoft.com/office/drawing/2014/main" id="{2D3CF509-E023-154C-BBCE-971221ED98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1" y="3369"/>
              <a:ext cx="2631" cy="288"/>
              <a:chOff x="2426" y="3369"/>
              <a:chExt cx="2631" cy="288"/>
            </a:xfrm>
          </p:grpSpPr>
          <p:sp>
            <p:nvSpPr>
              <p:cNvPr id="531472" name="Line 16">
                <a:extLst>
                  <a:ext uri="{FF2B5EF4-FFF2-40B4-BE49-F238E27FC236}">
                    <a16:creationId xmlns:a16="http://schemas.microsoft.com/office/drawing/2014/main" id="{081A98C4-DC1F-A943-B95E-420F3B3AD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26" y="3430"/>
                <a:ext cx="1278" cy="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1473" name="Text Box 17">
                <a:extLst>
                  <a:ext uri="{FF2B5EF4-FFF2-40B4-BE49-F238E27FC236}">
                    <a16:creationId xmlns:a16="http://schemas.microsoft.com/office/drawing/2014/main" id="{677C0116-37A3-EE47-8DB9-C81B1EE49D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2" y="3369"/>
                <a:ext cx="1365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de-DE" altLang="de-DE">
                    <a:latin typeface="Arial" panose="020B0604020202020204" pitchFamily="34" charset="0"/>
                  </a:rPr>
                  <a:t>10% Drittmittel</a:t>
                </a:r>
              </a:p>
            </p:txBody>
          </p:sp>
        </p:grpSp>
      </p:grpSp>
      <p:grpSp>
        <p:nvGrpSpPr>
          <p:cNvPr id="531474" name="Group 18">
            <a:extLst>
              <a:ext uri="{FF2B5EF4-FFF2-40B4-BE49-F238E27FC236}">
                <a16:creationId xmlns:a16="http://schemas.microsoft.com/office/drawing/2014/main" id="{A661B9F0-2213-8041-85A8-75FBD797BD3C}"/>
              </a:ext>
            </a:extLst>
          </p:cNvPr>
          <p:cNvGrpSpPr>
            <a:grpSpLocks/>
          </p:cNvGrpSpPr>
          <p:nvPr/>
        </p:nvGrpSpPr>
        <p:grpSpPr bwMode="auto">
          <a:xfrm>
            <a:off x="0" y="4902200"/>
            <a:ext cx="2922588" cy="1196975"/>
            <a:chOff x="0" y="1018"/>
            <a:chExt cx="1841" cy="754"/>
          </a:xfrm>
        </p:grpSpPr>
        <p:sp>
          <p:nvSpPr>
            <p:cNvPr id="531475" name="AutoShape 19">
              <a:extLst>
                <a:ext uri="{FF2B5EF4-FFF2-40B4-BE49-F238E27FC236}">
                  <a16:creationId xmlns:a16="http://schemas.microsoft.com/office/drawing/2014/main" id="{CBD0B7D9-8AAA-B041-81E2-6A3D2670D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1018"/>
              <a:ext cx="182" cy="754"/>
            </a:xfrm>
            <a:prstGeom prst="leftBrace">
              <a:avLst>
                <a:gd name="adj1" fmla="val 345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1476" name="Text Box 20">
              <a:extLst>
                <a:ext uri="{FF2B5EF4-FFF2-40B4-BE49-F238E27FC236}">
                  <a16:creationId xmlns:a16="http://schemas.microsoft.com/office/drawing/2014/main" id="{C2A38F1B-1072-6040-BD9C-693525763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51"/>
              <a:ext cx="1666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>
                  <a:latin typeface="Arial" panose="020B0604020202020204" pitchFamily="34" charset="0"/>
                </a:rPr>
                <a:t>25% Hochschulen</a:t>
              </a:r>
            </a:p>
          </p:txBody>
        </p:sp>
      </p:grpSp>
      <p:sp>
        <p:nvSpPr>
          <p:cNvPr id="531478" name="AutoShape 22">
            <a:extLst>
              <a:ext uri="{FF2B5EF4-FFF2-40B4-BE49-F238E27FC236}">
                <a16:creationId xmlns:a16="http://schemas.microsoft.com/office/drawing/2014/main" id="{26993F8D-C24A-364A-B045-2A8DFE54FECB}"/>
              </a:ext>
            </a:extLst>
          </p:cNvPr>
          <p:cNvSpPr>
            <a:spLocks/>
          </p:cNvSpPr>
          <p:nvPr/>
        </p:nvSpPr>
        <p:spPr bwMode="auto">
          <a:xfrm>
            <a:off x="5508625" y="2708275"/>
            <a:ext cx="2354263" cy="914400"/>
          </a:xfrm>
          <a:prstGeom prst="borderCallout1">
            <a:avLst>
              <a:gd name="adj1" fmla="val 108333"/>
              <a:gd name="adj2" fmla="val 95144"/>
              <a:gd name="adj3" fmla="val 108333"/>
              <a:gd name="adj4" fmla="val -51583"/>
            </a:avLst>
          </a:prstGeom>
          <a:solidFill>
            <a:schemeClr val="accent2"/>
          </a:solidFill>
          <a:ln w="127000">
            <a:solidFill>
              <a:schemeClr val="folHlink"/>
            </a:solidFill>
            <a:miter lim="800000"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gültig für alle Fächer</a:t>
            </a:r>
          </a:p>
        </p:txBody>
      </p:sp>
      <p:sp>
        <p:nvSpPr>
          <p:cNvPr id="531479" name="AutoShape 23">
            <a:extLst>
              <a:ext uri="{FF2B5EF4-FFF2-40B4-BE49-F238E27FC236}">
                <a16:creationId xmlns:a16="http://schemas.microsoft.com/office/drawing/2014/main" id="{A56A7F9A-42D7-6F4D-8721-87A48C849426}"/>
              </a:ext>
            </a:extLst>
          </p:cNvPr>
          <p:cNvSpPr>
            <a:spLocks/>
          </p:cNvSpPr>
          <p:nvPr/>
        </p:nvSpPr>
        <p:spPr bwMode="auto">
          <a:xfrm>
            <a:off x="5508625" y="4314825"/>
            <a:ext cx="2354263" cy="914400"/>
          </a:xfrm>
          <a:prstGeom prst="borderCallout1">
            <a:avLst>
              <a:gd name="adj1" fmla="val -8333"/>
              <a:gd name="adj2" fmla="val 95144"/>
              <a:gd name="adj3" fmla="val -8333"/>
              <a:gd name="adj4" fmla="val -49833"/>
            </a:avLst>
          </a:prstGeom>
          <a:solidFill>
            <a:schemeClr val="accent2"/>
          </a:solidFill>
          <a:ln w="127000">
            <a:solidFill>
              <a:schemeClr val="folHlink"/>
            </a:solidFill>
            <a:miter lim="800000"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gültig für alle Indikatoren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1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1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3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1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1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3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78" grpId="0" animBg="1"/>
      <p:bldP spid="5314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506B6FA1-8D49-2048-B2CB-FB7FF543E2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EC9A6-BCE2-674A-8D5F-E66FDBC30881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623618" name="Rectangle 2">
            <a:extLst>
              <a:ext uri="{FF2B5EF4-FFF2-40B4-BE49-F238E27FC236}">
                <a16:creationId xmlns:a16="http://schemas.microsoft.com/office/drawing/2014/main" id="{AC3D0D3E-C578-F44E-BBE8-F7089FF9B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Drittmittelherkunft</a:t>
            </a:r>
            <a:br>
              <a:rPr lang="de-DE" altLang="de-DE"/>
            </a:br>
            <a:r>
              <a:rPr lang="de-DE" altLang="de-DE" sz="2400"/>
              <a:t>(Psychologie)</a:t>
            </a:r>
          </a:p>
        </p:txBody>
      </p:sp>
      <p:pic>
        <p:nvPicPr>
          <p:cNvPr id="623619" name="Picture 3">
            <a:extLst>
              <a:ext uri="{FF2B5EF4-FFF2-40B4-BE49-F238E27FC236}">
                <a16:creationId xmlns:a16="http://schemas.microsoft.com/office/drawing/2014/main" id="{07B27A12-3B93-A043-995A-D79B3460C9A6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125538"/>
            <a:ext cx="6840537" cy="5732462"/>
          </a:xfrm>
        </p:spPr>
      </p:pic>
      <p:sp>
        <p:nvSpPr>
          <p:cNvPr id="623620" name="AutoShape 4">
            <a:extLst>
              <a:ext uri="{FF2B5EF4-FFF2-40B4-BE49-F238E27FC236}">
                <a16:creationId xmlns:a16="http://schemas.microsoft.com/office/drawing/2014/main" id="{BF38428C-2CCB-D844-9E23-F574563A570A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708400" y="1773238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23621" name="AutoShape 5">
            <a:extLst>
              <a:ext uri="{FF2B5EF4-FFF2-40B4-BE49-F238E27FC236}">
                <a16:creationId xmlns:a16="http://schemas.microsoft.com/office/drawing/2014/main" id="{87D540E1-F1C7-F04E-BE25-DAA25E3E2E27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132138" y="4868863"/>
            <a:ext cx="976312" cy="215900"/>
          </a:xfrm>
          <a:prstGeom prst="leftArrow">
            <a:avLst>
              <a:gd name="adj1" fmla="val 50000"/>
              <a:gd name="adj2" fmla="val 113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23622" name="AutoShape 6">
            <a:extLst>
              <a:ext uri="{FF2B5EF4-FFF2-40B4-BE49-F238E27FC236}">
                <a16:creationId xmlns:a16="http://schemas.microsoft.com/office/drawing/2014/main" id="{757177F1-3D9C-9B4C-BDF0-DEA7E4CCE50B}"/>
              </a:ext>
            </a:extLst>
          </p:cNvPr>
          <p:cNvSpPr>
            <a:spLocks noChangeArrowheads="1"/>
          </p:cNvSpPr>
          <p:nvPr/>
        </p:nvSpPr>
        <p:spPr bwMode="auto">
          <a:xfrm rot="2477173">
            <a:off x="3203575" y="1628775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623623" name="AutoShape 7">
            <a:extLst>
              <a:ext uri="{FF2B5EF4-FFF2-40B4-BE49-F238E27FC236}">
                <a16:creationId xmlns:a16="http://schemas.microsoft.com/office/drawing/2014/main" id="{3AF5385F-FD08-D344-B7C6-D62DECD2DE8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76600" y="692150"/>
            <a:ext cx="0" cy="5732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3624" name="AutoShape 8">
            <a:extLst>
              <a:ext uri="{FF2B5EF4-FFF2-40B4-BE49-F238E27FC236}">
                <a16:creationId xmlns:a16="http://schemas.microsoft.com/office/drawing/2014/main" id="{FFF58AEB-87AC-F74A-BF4C-9E2B00A7C097}"/>
              </a:ext>
            </a:extLst>
          </p:cNvPr>
          <p:cNvSpPr>
            <a:spLocks noChangeArrowheads="1"/>
          </p:cNvSpPr>
          <p:nvPr/>
        </p:nvSpPr>
        <p:spPr bwMode="auto">
          <a:xfrm rot="2175081">
            <a:off x="5508625" y="1557338"/>
            <a:ext cx="976313" cy="215900"/>
          </a:xfrm>
          <a:prstGeom prst="leftArrow">
            <a:avLst>
              <a:gd name="adj1" fmla="val 50000"/>
              <a:gd name="adj2" fmla="val 113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3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3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23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23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62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2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FD8C23D-A4BE-AF40-AA88-3D4EF10756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72CB2-702F-A74F-8FA3-D2D762B57D04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624642" name="Rectangle 2">
            <a:extLst>
              <a:ext uri="{FF2B5EF4-FFF2-40B4-BE49-F238E27FC236}">
                <a16:creationId xmlns:a16="http://schemas.microsoft.com/office/drawing/2014/main" id="{F9ED8610-509E-CD49-9EFB-D0B6CDF3FC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BWL</a:t>
            </a:r>
            <a:br>
              <a:rPr lang="de-DE" altLang="de-DE" sz="3200"/>
            </a:br>
            <a:r>
              <a:rPr lang="de-DE" altLang="de-DE" sz="2400"/>
              <a:t>Publikationen, Drittmittel, Reputation</a:t>
            </a:r>
          </a:p>
        </p:txBody>
      </p:sp>
      <p:pic>
        <p:nvPicPr>
          <p:cNvPr id="624644" name="Picture 4">
            <a:extLst>
              <a:ext uri="{FF2B5EF4-FFF2-40B4-BE49-F238E27FC236}">
                <a16:creationId xmlns:a16="http://schemas.microsoft.com/office/drawing/2014/main" id="{F8210BAF-0387-D34E-B71A-C8AE4AE33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196975"/>
            <a:ext cx="5832475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F04152-244C-5D46-8AA4-05D78DDB2B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50FC8-943D-C249-BAC2-83D44F7AD0F0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620546" name="Rectangle 2">
            <a:extLst>
              <a:ext uri="{FF2B5EF4-FFF2-40B4-BE49-F238E27FC236}">
                <a16:creationId xmlns:a16="http://schemas.microsoft.com/office/drawing/2014/main" id="{269FC489-CA30-3944-A1CD-AEDF98064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VWL</a:t>
            </a:r>
            <a:br>
              <a:rPr lang="de-DE" altLang="de-DE" sz="3200"/>
            </a:br>
            <a:r>
              <a:rPr lang="de-DE" altLang="de-DE" sz="2400"/>
              <a:t>nationale/internationale Publikationen</a:t>
            </a:r>
          </a:p>
        </p:txBody>
      </p:sp>
      <p:pic>
        <p:nvPicPr>
          <p:cNvPr id="620548" name="Picture 4">
            <a:extLst>
              <a:ext uri="{FF2B5EF4-FFF2-40B4-BE49-F238E27FC236}">
                <a16:creationId xmlns:a16="http://schemas.microsoft.com/office/drawing/2014/main" id="{FDA1A1F0-74D8-BC43-A224-172B156BDE13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1196975"/>
            <a:ext cx="5905500" cy="5562600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oliennummernplatzhalter 3">
            <a:extLst>
              <a:ext uri="{FF2B5EF4-FFF2-40B4-BE49-F238E27FC236}">
                <a16:creationId xmlns:a16="http://schemas.microsoft.com/office/drawing/2014/main" id="{CC21A252-D7EF-2B4D-8353-766C279DDD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ECAF-9C66-0740-8AF6-7933D22D8B07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612354" name="Rectangle 2">
            <a:extLst>
              <a:ext uri="{FF2B5EF4-FFF2-40B4-BE49-F238E27FC236}">
                <a16:creationId xmlns:a16="http://schemas.microsoft.com/office/drawing/2014/main" id="{D1DF0462-DD0D-594E-A4AE-A24642310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VWL </a:t>
            </a:r>
            <a:br>
              <a:rPr lang="de-DE" altLang="de-DE"/>
            </a:br>
            <a:r>
              <a:rPr lang="de-DE" altLang="de-DE" sz="2400"/>
              <a:t>Korrelationen Forschungsindikatoren</a:t>
            </a:r>
          </a:p>
        </p:txBody>
      </p:sp>
      <p:graphicFrame>
        <p:nvGraphicFramePr>
          <p:cNvPr id="612899" name="Group 547">
            <a:extLst>
              <a:ext uri="{FF2B5EF4-FFF2-40B4-BE49-F238E27FC236}">
                <a16:creationId xmlns:a16="http://schemas.microsoft.com/office/drawing/2014/main" id="{840406EF-217C-AC4F-B410-76EF80980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925" y="1295400"/>
          <a:ext cx="9067800" cy="4941888"/>
        </p:xfrm>
        <a:graphic>
          <a:graphicData uri="http://schemas.openxmlformats.org/drawingml/2006/table">
            <a:tbl>
              <a:tblPr/>
              <a:tblGrid>
                <a:gridCol w="1395413">
                  <a:extLst>
                    <a:ext uri="{9D8B030D-6E8A-4147-A177-3AD203B41FA5}">
                      <a16:colId xmlns:a16="http://schemas.microsoft.com/office/drawing/2014/main" val="3265874738"/>
                    </a:ext>
                  </a:extLst>
                </a:gridCol>
                <a:gridCol w="957262">
                  <a:extLst>
                    <a:ext uri="{9D8B030D-6E8A-4147-A177-3AD203B41FA5}">
                      <a16:colId xmlns:a16="http://schemas.microsoft.com/office/drawing/2014/main" val="2555223698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125509568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3195676227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3856226331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3508004586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1883358393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3939185246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900291933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je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894094"/>
                  </a:ext>
                </a:extLst>
              </a:tr>
              <a:tr h="2349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Reputation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0,49(**)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0,44(**)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0,82(**)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0,32(*)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0,56(**)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0,04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81909"/>
                  </a:ext>
                </a:extLst>
              </a:tr>
              <a:tr h="538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0,53(**)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0,42(**)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-0,07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91754"/>
                  </a:ext>
                </a:extLst>
              </a:tr>
              <a:tr h="5365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0,43(**)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0,46(**)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0,24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0,56(**)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0,18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43022"/>
                  </a:ext>
                </a:extLst>
              </a:tr>
              <a:tr h="538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-0,05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0,74(**)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0,24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36290"/>
                  </a:ext>
                </a:extLst>
              </a:tr>
              <a:tr h="5365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-0,07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50137"/>
                  </a:ext>
                </a:extLst>
              </a:tr>
              <a:tr h="538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-0,1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482883"/>
                  </a:ext>
                </a:extLst>
              </a:tr>
              <a:tr h="5365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0,15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0,09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6121"/>
                  </a:ext>
                </a:extLst>
              </a:tr>
              <a:tr h="5381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1507"/>
                  </a:ext>
                </a:extLst>
              </a:tr>
            </a:tbl>
          </a:graphicData>
        </a:graphic>
      </p:graphicFrame>
      <p:sp>
        <p:nvSpPr>
          <p:cNvPr id="612901" name="Oval 549">
            <a:extLst>
              <a:ext uri="{FF2B5EF4-FFF2-40B4-BE49-F238E27FC236}">
                <a16:creationId xmlns:a16="http://schemas.microsoft.com/office/drawing/2014/main" id="{33976519-7C3D-C64F-8490-81F2E4A91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060575"/>
            <a:ext cx="914400" cy="503238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oliennummernplatzhalter 3">
            <a:extLst>
              <a:ext uri="{FF2B5EF4-FFF2-40B4-BE49-F238E27FC236}">
                <a16:creationId xmlns:a16="http://schemas.microsoft.com/office/drawing/2014/main" id="{1C634273-017F-C04D-81B2-B7C578D02B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539B2-B7B5-8047-9ADD-67D6B3A85CB5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614402" name="Rectangle 2">
            <a:extLst>
              <a:ext uri="{FF2B5EF4-FFF2-40B4-BE49-F238E27FC236}">
                <a16:creationId xmlns:a16="http://schemas.microsoft.com/office/drawing/2014/main" id="{354DBDC6-B49F-0347-9BD3-293DECA12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BWL</a:t>
            </a:r>
            <a:br>
              <a:rPr lang="de-DE" altLang="de-DE"/>
            </a:br>
            <a:r>
              <a:rPr lang="de-DE" altLang="de-DE" sz="2400"/>
              <a:t>Korrelationen Forschungsindikatoren</a:t>
            </a:r>
          </a:p>
        </p:txBody>
      </p:sp>
      <p:graphicFrame>
        <p:nvGraphicFramePr>
          <p:cNvPr id="614830" name="Group 430">
            <a:extLst>
              <a:ext uri="{FF2B5EF4-FFF2-40B4-BE49-F238E27FC236}">
                <a16:creationId xmlns:a16="http://schemas.microsoft.com/office/drawing/2014/main" id="{1C5353EC-5B7C-9543-B8EA-0CEC4E261B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268413"/>
          <a:ext cx="9109075" cy="4897437"/>
        </p:xfrm>
        <a:graphic>
          <a:graphicData uri="http://schemas.openxmlformats.org/drawingml/2006/table">
            <a:tbl>
              <a:tblPr/>
              <a:tblGrid>
                <a:gridCol w="1482725">
                  <a:extLst>
                    <a:ext uri="{9D8B030D-6E8A-4147-A177-3AD203B41FA5}">
                      <a16:colId xmlns:a16="http://schemas.microsoft.com/office/drawing/2014/main" val="3263692663"/>
                    </a:ext>
                  </a:extLst>
                </a:gridCol>
                <a:gridCol w="1277938">
                  <a:extLst>
                    <a:ext uri="{9D8B030D-6E8A-4147-A177-3AD203B41FA5}">
                      <a16:colId xmlns:a16="http://schemas.microsoft.com/office/drawing/2014/main" val="1978930464"/>
                    </a:ext>
                  </a:extLst>
                </a:gridCol>
                <a:gridCol w="1201737">
                  <a:extLst>
                    <a:ext uri="{9D8B030D-6E8A-4147-A177-3AD203B41FA5}">
                      <a16:colId xmlns:a16="http://schemas.microsoft.com/office/drawing/2014/main" val="557337558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897677360"/>
                    </a:ext>
                  </a:extLst>
                </a:gridCol>
                <a:gridCol w="1458912">
                  <a:extLst>
                    <a:ext uri="{9D8B030D-6E8A-4147-A177-3AD203B41FA5}">
                      <a16:colId xmlns:a16="http://schemas.microsoft.com/office/drawing/2014/main" val="338708779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2927236919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val="4025931406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je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78677"/>
                  </a:ext>
                </a:extLst>
              </a:tr>
              <a:tr h="333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Reputation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0,41(**)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0,53(**)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0,3(*)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04948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0,71(**)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0,08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0,11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545997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0,76(**)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-0,13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0,49(**)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791609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</a:t>
                      </a:r>
                      <a:b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-0,12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016733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-0,26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-0,07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504356"/>
                  </a:ext>
                </a:extLst>
              </a:tr>
              <a:tr h="758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497244"/>
                  </a:ext>
                </a:extLst>
              </a:tr>
            </a:tbl>
          </a:graphicData>
        </a:graphic>
      </p:graphicFrame>
      <p:sp>
        <p:nvSpPr>
          <p:cNvPr id="614505" name="Oval 105">
            <a:extLst>
              <a:ext uri="{FF2B5EF4-FFF2-40B4-BE49-F238E27FC236}">
                <a16:creationId xmlns:a16="http://schemas.microsoft.com/office/drawing/2014/main" id="{E34A80C0-75B8-0340-849A-B3014313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1916113"/>
            <a:ext cx="914400" cy="503237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oliennummernplatzhalter 3">
            <a:extLst>
              <a:ext uri="{FF2B5EF4-FFF2-40B4-BE49-F238E27FC236}">
                <a16:creationId xmlns:a16="http://schemas.microsoft.com/office/drawing/2014/main" id="{4FCEA1AE-1946-0546-B211-7791B97A0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A5979-5045-DE4A-859D-DEC2A848A29B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616450" name="Rectangle 2">
            <a:extLst>
              <a:ext uri="{FF2B5EF4-FFF2-40B4-BE49-F238E27FC236}">
                <a16:creationId xmlns:a16="http://schemas.microsoft.com/office/drawing/2014/main" id="{6CA8271B-848F-6243-BC3D-DF7F3DFE6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Physik</a:t>
            </a:r>
            <a:br>
              <a:rPr lang="de-DE" altLang="de-DE"/>
            </a:br>
            <a:r>
              <a:rPr lang="de-DE" altLang="de-DE" sz="2400"/>
              <a:t>Korrelationen Forschungsindikatoren</a:t>
            </a:r>
          </a:p>
        </p:txBody>
      </p:sp>
      <p:graphicFrame>
        <p:nvGraphicFramePr>
          <p:cNvPr id="616941" name="Group 493">
            <a:extLst>
              <a:ext uri="{FF2B5EF4-FFF2-40B4-BE49-F238E27FC236}">
                <a16:creationId xmlns:a16="http://schemas.microsoft.com/office/drawing/2014/main" id="{6238620F-042D-8E45-97F6-0C2E15FCB8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341438"/>
          <a:ext cx="9067800" cy="4870450"/>
        </p:xfrm>
        <a:graphic>
          <a:graphicData uri="http://schemas.openxmlformats.org/drawingml/2006/table">
            <a:tbl>
              <a:tblPr/>
              <a:tblGrid>
                <a:gridCol w="1517650">
                  <a:extLst>
                    <a:ext uri="{9D8B030D-6E8A-4147-A177-3AD203B41FA5}">
                      <a16:colId xmlns:a16="http://schemas.microsoft.com/office/drawing/2014/main" val="3186534664"/>
                    </a:ext>
                  </a:extLst>
                </a:gridCol>
                <a:gridCol w="1077913">
                  <a:extLst>
                    <a:ext uri="{9D8B030D-6E8A-4147-A177-3AD203B41FA5}">
                      <a16:colId xmlns:a16="http://schemas.microsoft.com/office/drawing/2014/main" val="1486489508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4197136707"/>
                    </a:ext>
                  </a:extLst>
                </a:gridCol>
                <a:gridCol w="1077912">
                  <a:extLst>
                    <a:ext uri="{9D8B030D-6E8A-4147-A177-3AD203B41FA5}">
                      <a16:colId xmlns:a16="http://schemas.microsoft.com/office/drawing/2014/main" val="10134345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059416481"/>
                    </a:ext>
                  </a:extLst>
                </a:gridCol>
                <a:gridCol w="1077913">
                  <a:extLst>
                    <a:ext uri="{9D8B030D-6E8A-4147-A177-3AD203B41FA5}">
                      <a16:colId xmlns:a16="http://schemas.microsoft.com/office/drawing/2014/main" val="280187828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480864574"/>
                    </a:ext>
                  </a:extLst>
                </a:gridCol>
                <a:gridCol w="1077912">
                  <a:extLst>
                    <a:ext uri="{9D8B030D-6E8A-4147-A177-3AD203B41FA5}">
                      <a16:colId xmlns:a16="http://schemas.microsoft.com/office/drawing/2014/main" val="2000591055"/>
                    </a:ext>
                  </a:extLst>
                </a:gridCol>
              </a:tblGrid>
              <a:tr h="901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Publika­tionen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Promo­tionen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Wissen­schaftler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Publika­tionen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Zitate je Publika­tion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Promo­tionen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913618"/>
                  </a:ext>
                </a:extLst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Reputation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0,565**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0,575**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0,703**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0,149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0,133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0,463**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0,354**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8987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0,740**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0,735**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0,722**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0,305*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0,432**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0,371**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74096"/>
                  </a:ext>
                </a:extLst>
              </a:tr>
              <a:tr h="60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0,772**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0,268*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0,603**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0,493**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0,381**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037164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0,317**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0,251*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0,478**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0,715**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52976"/>
                  </a:ext>
                </a:extLst>
              </a:tr>
              <a:tr h="60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 (in T€)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0,133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0,216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0,273*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302588"/>
                  </a:ext>
                </a:extLst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0,208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0,169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83613"/>
                  </a:ext>
                </a:extLst>
              </a:tr>
              <a:tr h="603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Zitate je Publikation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0,203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77820"/>
                  </a:ext>
                </a:extLst>
              </a:tr>
            </a:tbl>
          </a:graphicData>
        </a:graphic>
      </p:graphicFrame>
      <p:sp>
        <p:nvSpPr>
          <p:cNvPr id="616517" name="Oval 69">
            <a:extLst>
              <a:ext uri="{FF2B5EF4-FFF2-40B4-BE49-F238E27FC236}">
                <a16:creationId xmlns:a16="http://schemas.microsoft.com/office/drawing/2014/main" id="{E2D66867-D050-1449-9E79-14B3DFAC7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133600"/>
            <a:ext cx="914400" cy="503238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6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6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oliennummernplatzhalter 3">
            <a:extLst>
              <a:ext uri="{FF2B5EF4-FFF2-40B4-BE49-F238E27FC236}">
                <a16:creationId xmlns:a16="http://schemas.microsoft.com/office/drawing/2014/main" id="{CECF35BC-94D6-0747-A9DD-D8A4CF70CB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FCCE-7989-1542-8E53-D4730D103CBD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617474" name="Rectangle 2">
            <a:extLst>
              <a:ext uri="{FF2B5EF4-FFF2-40B4-BE49-F238E27FC236}">
                <a16:creationId xmlns:a16="http://schemas.microsoft.com/office/drawing/2014/main" id="{9892066E-AD72-DE47-B60F-75A6EFC83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Maschinenbau</a:t>
            </a:r>
            <a:br>
              <a:rPr lang="de-DE" altLang="de-DE"/>
            </a:br>
            <a:r>
              <a:rPr lang="de-DE" altLang="de-DE" sz="2400"/>
              <a:t>Korrelationen Forschungsindikatoren</a:t>
            </a:r>
          </a:p>
        </p:txBody>
      </p:sp>
      <p:graphicFrame>
        <p:nvGraphicFramePr>
          <p:cNvPr id="617985" name="Group 513">
            <a:extLst>
              <a:ext uri="{FF2B5EF4-FFF2-40B4-BE49-F238E27FC236}">
                <a16:creationId xmlns:a16="http://schemas.microsoft.com/office/drawing/2014/main" id="{40DF86A9-8319-5543-B084-16E215AE94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366838"/>
          <a:ext cx="9067800" cy="4911725"/>
        </p:xfrm>
        <a:graphic>
          <a:graphicData uri="http://schemas.openxmlformats.org/drawingml/2006/table">
            <a:tbl>
              <a:tblPr/>
              <a:tblGrid>
                <a:gridCol w="1401763">
                  <a:extLst>
                    <a:ext uri="{9D8B030D-6E8A-4147-A177-3AD203B41FA5}">
                      <a16:colId xmlns:a16="http://schemas.microsoft.com/office/drawing/2014/main" val="803743504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1004129427"/>
                    </a:ext>
                  </a:extLst>
                </a:gridCol>
                <a:gridCol w="1033462">
                  <a:extLst>
                    <a:ext uri="{9D8B030D-6E8A-4147-A177-3AD203B41FA5}">
                      <a16:colId xmlns:a16="http://schemas.microsoft.com/office/drawing/2014/main" val="495468621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327311219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183511182"/>
                    </a:ext>
                  </a:extLst>
                </a:gridCol>
                <a:gridCol w="1401762">
                  <a:extLst>
                    <a:ext uri="{9D8B030D-6E8A-4147-A177-3AD203B41FA5}">
                      <a16:colId xmlns:a16="http://schemas.microsoft.com/office/drawing/2014/main" val="1034795093"/>
                    </a:ext>
                  </a:extLst>
                </a:gridCol>
                <a:gridCol w="1125538">
                  <a:extLst>
                    <a:ext uri="{9D8B030D-6E8A-4147-A177-3AD203B41FA5}">
                      <a16:colId xmlns:a16="http://schemas.microsoft.com/office/drawing/2014/main" val="9529112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3901549448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DFG-Mittel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71945"/>
                  </a:ext>
                </a:extLst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Reputation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,795(**)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,805(**)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,480(**)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,867(**)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,566(**)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,227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,735(**)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37588"/>
                  </a:ext>
                </a:extLst>
              </a:tr>
              <a:tr h="741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,944(**)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,740(**)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,954(**)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,728(**)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,385(**)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,661(**)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963411"/>
                  </a:ext>
                </a:extLst>
              </a:tr>
              <a:tr h="700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DFG-Mittel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,627(**)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,935(**)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,747(**)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,326(*)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,752(**)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4436"/>
                  </a:ext>
                </a:extLst>
              </a:tr>
              <a:tr h="698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,613(**)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,558(**)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,732(**)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,368(*)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28701"/>
                  </a:ext>
                </a:extLst>
              </a:tr>
              <a:tr h="698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Promotionen pro Jahr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,620(**)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,264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,758(**)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749894"/>
                  </a:ext>
                </a:extLst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 je Wissenschaftler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,423(**)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,705(**)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319993"/>
                  </a:ext>
                </a:extLst>
              </a:tr>
              <a:tr h="698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 pro Professor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,272</a:t>
                      </a:r>
                      <a:endParaRPr kumimoji="0" lang="de-DE" alt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197258"/>
                  </a:ext>
                </a:extLst>
              </a:tr>
            </a:tbl>
          </a:graphicData>
        </a:graphic>
      </p:graphicFrame>
      <p:sp>
        <p:nvSpPr>
          <p:cNvPr id="617558" name="Oval 86">
            <a:extLst>
              <a:ext uri="{FF2B5EF4-FFF2-40B4-BE49-F238E27FC236}">
                <a16:creationId xmlns:a16="http://schemas.microsoft.com/office/drawing/2014/main" id="{229CE7A2-CC15-6140-A3DF-4E2F9D317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701800"/>
            <a:ext cx="1943100" cy="431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7986" name="Oval 514">
            <a:extLst>
              <a:ext uri="{FF2B5EF4-FFF2-40B4-BE49-F238E27FC236}">
                <a16:creationId xmlns:a16="http://schemas.microsoft.com/office/drawing/2014/main" id="{9E231AAF-4DFC-2949-AB18-7BEA49AC6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0213"/>
            <a:ext cx="914400" cy="360362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17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7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Länderranking">
  <a:themeElements>
    <a:clrScheme name="1_Länder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1_Länder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Länder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änder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änder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änder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chschulranking">
  <a:themeElements>
    <a:clrScheme name="Hochschul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Hochschul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Hochschul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chschul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chschul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chschul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orschungsranking">
  <a:themeElements>
    <a:clrScheme name="Forschungs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Forschungs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Forschungs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rschungs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schungs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rschungs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änderranking">
  <a:themeElements>
    <a:clrScheme name="Länderranking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änderrank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änderrank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änderrank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änderranking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änderranking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E">
  <a:themeElements>
    <a:clrScheme name="CHE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CH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H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565</Words>
  <Application>Microsoft Macintosh PowerPoint</Application>
  <PresentationFormat>Bildschirmpräsentation (4:3)</PresentationFormat>
  <Paragraphs>204</Paragraphs>
  <Slides>13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5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Times New Roman</vt:lpstr>
      <vt:lpstr>Arial</vt:lpstr>
      <vt:lpstr>Webdings</vt:lpstr>
      <vt:lpstr>Arial Narrow</vt:lpstr>
      <vt:lpstr>1_Länderranking</vt:lpstr>
      <vt:lpstr>Hochschulranking</vt:lpstr>
      <vt:lpstr>Forschungsranking</vt:lpstr>
      <vt:lpstr>Länderranking</vt:lpstr>
      <vt:lpstr>CHE</vt:lpstr>
      <vt:lpstr>Bild (Enhanced Metafile)</vt:lpstr>
      <vt:lpstr>PowerPoint-Präsentation</vt:lpstr>
      <vt:lpstr>Physik:  Drittmittel in t€ pro Jahr</vt:lpstr>
      <vt:lpstr>Drittmittelherkunft (Psychologie)</vt:lpstr>
      <vt:lpstr>BWL Publikationen, Drittmittel, Reputation</vt:lpstr>
      <vt:lpstr>VWL nationale/internationale Publikationen</vt:lpstr>
      <vt:lpstr>VWL  Korrelationen Forschungsindikatoren</vt:lpstr>
      <vt:lpstr>BWL Korrelationen Forschungsindikatoren</vt:lpstr>
      <vt:lpstr>Physik Korrelationen Forschungsindikatoren</vt:lpstr>
      <vt:lpstr>Maschinenbau Korrelationen Forschungsindikatoren</vt:lpstr>
      <vt:lpstr>BWL Drittmittelherkunft</vt:lpstr>
      <vt:lpstr>Physik Drittmittelherkunft</vt:lpstr>
      <vt:lpstr>Geschichte Drittmittelherkunft</vt:lpstr>
      <vt:lpstr>Humboldt`sches Ideal  (BWL, Publikationen)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181</cp:revision>
  <dcterms:created xsi:type="dcterms:W3CDTF">2001-03-08T15:06:45Z</dcterms:created>
  <dcterms:modified xsi:type="dcterms:W3CDTF">2022-02-26T13:56:56Z</dcterms:modified>
</cp:coreProperties>
</file>