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4"/>
  </p:notesMasterIdLst>
  <p:sldIdLst>
    <p:sldId id="256" r:id="rId4"/>
    <p:sldId id="257" r:id="rId5"/>
    <p:sldId id="262" r:id="rId6"/>
    <p:sldId id="258" r:id="rId7"/>
    <p:sldId id="260" r:id="rId8"/>
    <p:sldId id="261" r:id="rId9"/>
    <p:sldId id="264" r:id="rId10"/>
    <p:sldId id="263" r:id="rId11"/>
    <p:sldId id="259" r:id="rId12"/>
    <p:sldId id="265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17365A5-4680-524B-8FB5-5A5DDB530F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7D6F91A-B2BF-2A49-8E78-2628FCEEEB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0C7AA3D4-B0DD-FF4F-A2E1-A94D1184AED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8B213B7-74C4-084F-A41E-FAF89770410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5650175-0DFE-094C-AAD7-A06A46936E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A45E5D0-A6D9-924F-A933-805748CB3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528B7E-3D0C-E140-89EA-25BA51D6A43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8D9418-E79F-7043-8F58-6994D04DED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AF8F-3379-4846-8272-C616773678BA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FBEB426E-A75F-5247-984F-4827952E04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9AA0D10-E9CE-684B-9704-C4FBDBDC1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45E247-CF38-6D4F-8F1C-763C83F42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DE469-BC43-9349-A0E9-550107C859D1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E9638E86-032C-5A40-93F7-3FF81AC66F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9C6B6752-F880-0347-8976-0B419FD1E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912D84-DD8E-5649-8C48-E36115F78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C7D0D-4641-B34E-9AC9-3ECC55315C36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F37519E-E15A-ED46-9618-2C7F2A2B44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4A578A3-C4FD-0244-B639-B1567F677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4F9D35-B536-1C45-9269-C16CF0D16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A53C0-B6F4-FA43-84B4-690FCCBAE498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5D3702D-1967-3C42-9412-7A1C9800ED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6A3DAA7-1F86-F74A-9E03-591C78AF9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5DE504-335C-6C40-A930-A2050DE64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76B5B-4022-7747-8CB0-6BB94E8BE226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AD7CF64-B03A-394F-A6AC-AF6E71DA8C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FB14FF5-675D-5D48-96EF-E2A97F0A9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C881BC-656D-AA4E-9D8F-10D92276B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60956-1C7A-B24A-A9C9-FBFC3B7D5118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30B1CFCE-E839-A345-9C6B-DF3709F4D7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617C022-3C3C-224D-BD07-7C15F3CE7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42496B-2553-E546-931E-C05DB62F13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AE692-7F31-5747-B58C-7DBEBBF4AF15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6E5A9A7-37A5-2B4B-B20F-56F5A15C8E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5A55C19-9105-494E-915D-F82535D4B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CF827F-BCF6-C94E-B558-953484825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95D6F-75C9-C441-962B-79822BCB2582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3ECE32D-E977-FF4E-974F-E5F92A5B6B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FA72D6E-70C3-EC40-85D3-7A6B3CB2A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19FF69-A6F9-5A4A-AACB-AEDA483D0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274B7-1691-BA45-8FB0-31F090CEA3EB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A441342-3969-C746-8A44-E668AD2BCF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A17B33E-916C-4448-AAC7-4D38482CE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B54488-F6C7-914F-AB20-5C1DC8DC6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7A1C1-F7F3-5D4F-BC8B-24BE21249B39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C32FF41-4736-1546-A300-97E00DDE8B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0DCE691-8576-A04D-958E-2C6AEB108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81855-DA71-4143-9A27-9202F9EC3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324A69-0218-FA42-999F-A0E464353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06112E-7F9E-744F-B182-82B82777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2A4136-B987-3845-A847-3359B880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2088F2-0EE8-5D46-96A1-EDC82E6A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CFFB-57E0-244D-847E-BAAF2BAF48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34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BE302-9CF7-7440-A7D8-1D79EFF8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F7F0AC-F3FE-4D48-9FAF-B0A65395F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221300-DC2A-1D4F-AC4D-20096EAB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04A567-A2DF-4440-AB05-C4389AE9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223E8E-55D0-E148-94D0-2A5E80F5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03F74-4C6F-F444-B3B2-A409673ACF6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336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6641207-DEE2-0843-9E4C-F1A696C7D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2905C98-856B-A64E-B17C-E3EE4FEE8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BAE7F5-9DDD-EA4D-B4B5-318EBD30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AE5C7-99BF-B444-A2B6-8710AE2A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4956A0-7D1F-CB49-8E0E-B3410ECB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908AC-C811-BC42-AFE9-FC2B125646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3923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7A79E-A29C-E042-BC02-E8E309D04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32031C-C9DC-8046-B2C1-D0CD930C7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8AFBED-63BB-594F-AA4C-8AAE0F16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1287A5-823A-2343-A1CF-347B11AC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C3C3E6-C2DA-4C40-874D-330D57E0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CF4BC-4768-3943-A24D-B2D8969A6B4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42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8613A-42C3-634D-983D-ED5FE1AD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A1D6DE-2F2E-2C4C-A3F0-B1A12E38B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2D820A-80E3-114D-924B-80398BEC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639C7D-A41E-0A42-8218-842FB9DE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A37F48-0D0B-3443-8BFF-F200939F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C31D8-CF8C-E346-B1F1-03973A5141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255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2137A-AF6B-8348-8A5E-C57923E49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6ECD08-9934-D54B-A399-BCCC79383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69ED29-289D-8642-8B84-42D20DDD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22D876-A9EC-AE42-BB11-2340FD8A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CA72A-B445-274A-8575-898A9010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982EB-F11F-BF46-948A-30CC4EB0FE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191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31481-29DA-0F49-8766-E282EF80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CFE90D-2660-0F49-8B37-2FE716FFC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CB8D1B-6EB1-F64F-85B8-3A5B8CCBA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360E9C-B9E9-A847-A930-BC54467A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66C5CC-82A7-0344-BF79-7B310E09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86E72-8E4E-B644-BAC1-EF31AB8C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75442-222C-2940-97A9-3960240FEB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835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AF28B-6211-8F46-BCB6-32ED89D2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39BE37-75FA-1044-B796-59A5C4EE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BC4BB9-522F-8040-BE53-4B564B27B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BB9B77-2AD9-754D-A6E7-A2A973FCE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1DD5B3-66BF-B94E-B2BF-A4CC00A91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AAA9F7-44B0-4A48-8BE8-63EA2E91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BE56CB0-1850-0540-8F7E-02BEDEF9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FDE70C-7FDE-C140-8C79-A7DFA691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B47F-673B-8047-8474-A10FB3CBC56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7610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DFC49-5C21-1B4E-98B6-F45AA4CB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41B607-C7B4-1B47-9575-0FEDB385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60DDDC-AF95-FF4D-BF63-50E8687E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014093-C0B9-B948-AD2B-514B0070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41D32-8440-284D-B117-3AD863EAC62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525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6A6695-611D-1D43-BB7B-F98CE190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FE578A-78EE-4B46-9563-7FE68EB6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2F4ED7-91BA-2E4E-BAA9-F79C2B97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EEF61-F640-F34F-B096-A16032E487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9626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E14E5-30C5-E24C-863D-724CB31A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556656-8766-7646-8B21-8AD1A3980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0CCC6E-2DE4-BF45-B88D-B02B32A60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9A8274-E6EC-2B44-96DC-A7B6D9B62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CC9E6F-2074-024F-9DE1-88EB2237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404E8-2267-934A-A724-6B514F9E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516F3-4636-EE4E-B75C-422ED8924E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06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30DFB-1AC3-4642-919A-3308D3FF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17C2B6-A18F-6843-812F-A702B818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66A708-93BE-EB41-AE8C-48C74E68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25F01C-58F5-DC45-8604-39E4B3E6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717930-A9D7-AD41-BCC9-83C503F5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68562-DFCB-8A4B-85F1-D935B708E0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8110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85229-8DB0-E44A-B993-EE4AAE69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AA9E0C-8A64-874D-95BC-40D7C3D4F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4720B4-680B-514C-AD8F-9226BA2DF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720B5C-ECD7-3747-AFAC-4010BD0A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173629-2455-9442-9A96-A70CFE5C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6EDABB-E5A4-A441-8426-13C332AA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53AF0-A7E6-304E-8527-F57F55303A1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1638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875BE-F750-6945-93B0-5F269870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158E90-CD01-524F-BE3F-01FB4155A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6E3D01-4901-8A41-8FE0-7B5ED402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B53D13-88F3-864E-A73A-303D7310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8F7A0C-99E0-1245-82EE-02308315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AD395-3139-FD42-A3D6-7E89EBEC606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763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D37201-DA0B-3740-A1F0-FD588F826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B79DB7-4B75-BF43-BCDA-373F4B0AA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608A9-B2BA-934B-9AC3-DEE40EFC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CCA9E0-D6D1-734E-8457-5ED08141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BB35EB-F43A-654C-9E16-06DC71FE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FD68-59AE-AD4F-B0AA-B3B5928028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149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1415B-BA73-FA4E-B5A0-55A73B7D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3679AA-5DBF-E44B-9402-562106238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1C3667-36E4-EF44-ACE2-C8958951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12C5FF-8DC9-C545-89FA-A3A413F5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7802E4-B594-CC41-9381-2B719E1C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EA4E8-8813-FE49-9800-8F66D1CF1EBC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208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CD2F4-DDB5-1A4A-942B-C7163536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1A2D1D-39D0-C14F-98E7-E433D78B3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82438C-5C5B-D14E-AC10-ADC9990B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BB9233-A0B2-E544-990A-38FCDE23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C0FD90-4D0D-4F48-A26D-D5F86FE5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2A1E5-FC96-954C-ADD4-2B691B79950C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1057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C941-6A53-F049-8D4E-581C49A5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219007-D259-034C-947C-87B24AEFA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7E97C4-CB16-C642-BFC5-B5B057A0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04ABB5-2AEA-4D48-B0BD-49B48C5B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727894-64EB-4D49-9187-6FB43490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5F078-016D-B94A-8BE0-9CD5827DD02B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224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C4D8C-B274-C14E-8CD7-6758CBBB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006974-C306-FA40-840A-E040F0F23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46513" cy="17605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CC50A9-02CF-154C-BA56-9C01BAF8C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4713" y="1524000"/>
            <a:ext cx="3848100" cy="17605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B6BD46-0F8E-DE4B-89FE-B778C8E3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71FE6A-F26E-C748-B014-724ACE09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75C3F6-EA32-2442-94D8-B6C5D319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B04D-D23E-F34F-B798-91B4E645900F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7050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D4CA2-BA33-314D-BA98-00E4E028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940350-364E-7141-9703-A56C408E8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E3039E-C003-504A-A41A-C417AA177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9B58AC-B02B-384B-960E-F09D46E4F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43B31BF-DA34-D042-9D6B-B69FEA5B3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CFE2338-EB30-3B46-8AB1-930F40B9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AFAD41-5B49-D341-B935-BEACEAB3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81B242-8D44-7748-A41A-F72A1BA7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C5EA1-49CF-C44F-8228-3FDBF6AF4399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679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3964E-AA48-8B45-97B0-8E69B721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F851D2-C9EC-CE42-AFDC-96D34FBB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AD0E22-3DB2-4846-A801-51EEF14C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098267-2123-F74C-A107-51902D8D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05EF5-03AA-644D-8774-7A56D73C5486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3075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5AD41D2-4EC8-B449-BBCE-1B6E11E6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B459BA-2CE5-B64D-A7D6-D26A463B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8795DF-774A-0448-ADB6-C150C1FF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367B-D03B-8B49-A999-0CEB8C554145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26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E2823-EDF1-4B47-9075-15338152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6B1291-8384-0046-845A-4C3A714BB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362DBE-4690-D240-875C-B5E4B7EE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BF67A8-ED27-7342-A644-4AC7F63F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779996-27BE-E64C-A0E9-BCA3537B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91C8-669F-A24B-B97D-E320BEA5EB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8157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A5188-8F26-C048-9146-C24511F47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4AD978-56BF-1F48-B2F4-C851C6FF5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35322E-B513-0B47-88D1-0BEE119AB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979AD8-ADC0-174D-9E1F-4636EAA9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59A145-4381-E240-A9F0-CD7F80A9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EA318B-21C6-F342-9559-779541A5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7A76A-D936-0D42-A6A1-DEC15E326509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166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36348-5C33-914A-9E18-293036B8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BEF1A5-A7BB-5341-8A2F-5A67AFA39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F83A5A-C3C4-344D-A8E5-E57BD7CE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C71E48-4482-1A45-A19B-0E15FA3D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F1D860-A4C1-F444-A46A-D110C938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5401DA-4FEC-604E-84F6-A88FD44D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A8809-2C28-CF4D-9CE5-4F233A99FD15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4264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E06D9-4DC2-A444-85E1-81AC0E59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5B45C2-906F-B94C-A2FF-92A2B4F3D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B7AC9-6614-034E-B96E-C25215FB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8A3689-1121-8744-8474-9EA06913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586FC-F927-5A44-9B10-0CE95CD5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86268-C9BE-A94E-A8AC-06462CE19A6D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606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FC7031-D7E9-4043-89BB-476BC505C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7963" y="365125"/>
            <a:ext cx="1974850" cy="2919413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039761-79A8-0D41-B0BE-5815D15FC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76913" cy="2919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E85B98-D456-9542-8E83-6137BA56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6EA723-0A6C-1F44-A765-1E53DAD5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57BA9-CC20-D243-A83D-DDBC34CF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33208-F73C-3645-A268-20637A162E2F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694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73F24-3858-9B42-B2FA-1497748F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A17FBD-C351-0544-981C-1FEEC845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328502-6018-674E-88CE-AF0ADF0FA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A08FEF-7B9E-4D4F-A764-3526DBE4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1EFE5-A23D-6E4D-86BF-AF9232DB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A1B306-DC2C-7C4F-AAA0-B389FF1B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AA94D-092C-8A4D-8549-0F808F668B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80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09248-CC02-F94E-8E18-A62389E1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DD851B-7E6B-8B4F-A193-1BF27F46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993F8D-34C1-E14D-9FA9-31D79E205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4A15BD-7AF6-1446-9BA5-212C6651E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9B835B-3B2D-C44F-A372-6D5FB6ECF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9FE6244-48AA-434E-B57C-FA23ADC5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7653FF4-D826-6B47-A355-175B9468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C96D6D-A5B2-BC41-9966-A1457D76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C7B4E-93A2-2E41-B23C-742B3967A6B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450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C6B65-CFFE-D444-8688-ABA39F02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0B9FEF-C6E6-3E44-830A-46E15A7A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29FD15-63A4-AA49-AE7A-381C728D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071E89-DB7F-294C-A20A-B582D3F0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E012E-0F29-6743-901E-9F95A1D8F3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257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22CE20-9242-0047-8BF5-F155F88D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0B4A5D-3333-D441-B28B-A34984EC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8A0685-8772-114E-BD00-2AB08205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1E540-6AC1-E147-B4EE-E830D459A7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125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0FB37-8607-D747-87C5-00F64675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5EC9C8-EC1D-A747-8028-1A1346A64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BB9497-333B-274D-BAEF-1B02DA8A5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D5137E-89D7-474D-9E3B-C24410C4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3777A6-5857-BE40-B913-490C6047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300B8C-17C5-644A-BF15-3BC72EE8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C7596-C991-BC4E-8273-2192C3C184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49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C8CE5-F999-A64F-8A75-E5973FB0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3761BF3-3683-3148-83E4-FD61D951D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B04A53-2D55-CB41-A010-436B620E7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09E516-D231-F54B-8B9E-9E6E0D7B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CDC897-F661-0D4A-AC42-873FC0DE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20BDAF-DEE3-EE4D-B491-694A3355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4990B-C639-8A4F-8B4C-6F44B5BF84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881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FFC563-0916-9940-99F2-D9058DEDA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Folienüberschrift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15D015-5139-2B49-A631-CC1682941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 1</a:t>
            </a:r>
          </a:p>
          <a:p>
            <a:pPr lvl="1"/>
            <a:r>
              <a:rPr lang="de-DE" altLang="de-DE"/>
              <a:t>Text 2</a:t>
            </a:r>
          </a:p>
          <a:p>
            <a:pPr lvl="2"/>
            <a:r>
              <a:rPr lang="de-DE" altLang="de-DE"/>
              <a:t>Text 3</a:t>
            </a:r>
          </a:p>
          <a:p>
            <a:pPr lvl="3"/>
            <a:r>
              <a:rPr lang="de-DE" altLang="de-DE"/>
              <a:t>Text 4</a:t>
            </a:r>
          </a:p>
          <a:p>
            <a:pPr lvl="4"/>
            <a:r>
              <a:rPr lang="de-DE" altLang="de-DE"/>
              <a:t>Text 5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9FCEA7-81B4-CB48-BC1C-C045E6F6CA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438" y="6524625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r>
              <a:rPr lang="de-DE" altLang="de-DE"/>
              <a:t>22.2.07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FD3D55-99E1-B04D-89C9-B9D9549B4E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53200"/>
            <a:ext cx="266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r>
              <a:rPr lang="de-DE" altLang="de-DE"/>
              <a:t>Detlef Müller-Böling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3AC27D-866A-8548-9AD4-B54C74D22B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53200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fld id="{152992F8-5BCB-EB48-8274-C6FCE0F6B82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E46318BC-37E6-F74B-8EBB-3356716F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Arial" panose="020B0604020202020204" pitchFamily="34" charset="0"/>
              </a:rPr>
              <a:t>www.che.de</a:t>
            </a: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DBF2BF2-9403-F246-A671-EF1AB032A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Folienüberschrift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9F144AB-D09E-8245-A338-F77BC2115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 1</a:t>
            </a:r>
          </a:p>
          <a:p>
            <a:pPr lvl="1"/>
            <a:r>
              <a:rPr lang="de-DE" altLang="de-DE"/>
              <a:t>Text 2</a:t>
            </a:r>
          </a:p>
          <a:p>
            <a:pPr lvl="2"/>
            <a:r>
              <a:rPr lang="de-DE" altLang="de-DE"/>
              <a:t>Text 3</a:t>
            </a:r>
          </a:p>
          <a:p>
            <a:pPr lvl="3"/>
            <a:r>
              <a:rPr lang="de-DE" altLang="de-DE"/>
              <a:t>Text 4</a:t>
            </a:r>
          </a:p>
          <a:p>
            <a:pPr lvl="4"/>
            <a:r>
              <a:rPr lang="de-DE" altLang="de-DE"/>
              <a:t>Text 5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B00E92D-81F8-724F-8228-B26DC3FD25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26. 02. 2007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884860C-3765-0E44-BEA3-5D27693EDC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553200"/>
            <a:ext cx="403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706FBF5-3418-0D4D-B95B-7D44B4C26B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52BA251-8CE1-D64C-9DB4-24E504249E0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DEA28330-8D31-A442-B6A6-65F27C88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Arial" panose="020B0604020202020204" pitchFamily="34" charset="0"/>
              </a:rPr>
              <a:t>www.che.de</a:t>
            </a: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B567A0C-8BA7-CB4B-B004-5A6F063C9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847013" cy="17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C340D04-D405-2E4D-B0D5-40B6BA3478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718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 </a:t>
            </a:r>
            <a:endParaRPr lang="de-DE" altLang="de-DE">
              <a:latin typeface="+mj-lt"/>
            </a:endParaRP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523556B-3282-3C4B-AADE-634D9EDD49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D7B64181-E6F6-D147-AC21-8201A8464A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161926E-66DC-EB41-9E87-015F5FD8EA19}" type="slidenum">
              <a:rPr lang="de-DE" altLang="de-DE"/>
              <a:pPr/>
              <a:t>‹Nr.›</a:t>
            </a:fld>
            <a:endParaRPr lang="de-DE" altLang="de-DE">
              <a:latin typeface="+mj-lt"/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FBEF5CE0-3013-EB44-A78B-8BCA845F2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panose="020B0604020202020204" pitchFamily="34" charset="0"/>
              </a:rPr>
              <a:t>www.che.de</a:t>
            </a: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671384-505F-334C-8604-A86209CB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721-DD39-EB41-AA09-D8EF77045F07}" type="slidenum">
              <a:rPr lang="de-DE" altLang="de-DE"/>
              <a:pPr/>
              <a:t>1</a:t>
            </a:fld>
            <a:endParaRPr lang="de-DE" altLang="de-DE">
              <a:latin typeface="Times" pitchFamily="2" charset="0"/>
            </a:endParaRPr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2808846E-AB7F-B844-9CF4-F2180439C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989138"/>
            <a:ext cx="5545137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4400" b="1">
                <a:latin typeface="Arial" panose="020B0604020202020204" pitchFamily="34" charset="0"/>
              </a:rPr>
              <a:t>Aktuelle Entwicklungen im</a:t>
            </a:r>
          </a:p>
          <a:p>
            <a:pPr algn="ctr"/>
            <a:r>
              <a:rPr lang="de-DE" altLang="de-DE" sz="4400" b="1">
                <a:latin typeface="Arial" panose="020B0604020202020204" pitchFamily="34" charset="0"/>
              </a:rPr>
              <a:t>Hochschulbereich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F7F29DD6-E979-B545-A3B7-9E07732D2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437063"/>
            <a:ext cx="6697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Prof. Dr. Detlef Müller-Böling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11ABB72A-DE6B-6847-BBBE-CBD1EF53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2BF8-3448-684C-9684-F8E6DF3C54BA}" type="slidenum">
              <a:rPr lang="de-DE" altLang="de-DE"/>
              <a:pPr/>
              <a:t>10</a:t>
            </a:fld>
            <a:endParaRPr lang="de-DE" altLang="de-DE"/>
          </a:p>
        </p:txBody>
      </p:sp>
      <p:pic>
        <p:nvPicPr>
          <p:cNvPr id="164866" name="Picture 2">
            <a:extLst>
              <a:ext uri="{FF2B5EF4-FFF2-40B4-BE49-F238E27FC236}">
                <a16:creationId xmlns:a16="http://schemas.microsoft.com/office/drawing/2014/main" id="{12CEEEB9-D1CD-6246-B4B5-801D08B6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5175"/>
            <a:ext cx="386397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4867" name="Object 3">
            <a:extLst>
              <a:ext uri="{FF2B5EF4-FFF2-40B4-BE49-F238E27FC236}">
                <a16:creationId xmlns:a16="http://schemas.microsoft.com/office/drawing/2014/main" id="{D0E29972-D6F5-5044-B6CD-0306FF5549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9038" y="16383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6383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8" name="Object 4">
            <a:extLst>
              <a:ext uri="{FF2B5EF4-FFF2-40B4-BE49-F238E27FC236}">
                <a16:creationId xmlns:a16="http://schemas.microsoft.com/office/drawing/2014/main" id="{558269F9-1302-0444-B15B-B8DC6A55A1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789363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89363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9" name="Object 5">
            <a:extLst>
              <a:ext uri="{FF2B5EF4-FFF2-40B4-BE49-F238E27FC236}">
                <a16:creationId xmlns:a16="http://schemas.microsoft.com/office/drawing/2014/main" id="{F33D9352-60A7-6941-B65F-A2684D4ED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1150" y="1582738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3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1582738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Object 6">
            <a:extLst>
              <a:ext uri="{FF2B5EF4-FFF2-40B4-BE49-F238E27FC236}">
                <a16:creationId xmlns:a16="http://schemas.microsoft.com/office/drawing/2014/main" id="{0585D201-6344-734A-8927-2013739708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98107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4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8107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1" name="Object 7">
            <a:extLst>
              <a:ext uri="{FF2B5EF4-FFF2-40B4-BE49-F238E27FC236}">
                <a16:creationId xmlns:a16="http://schemas.microsoft.com/office/drawing/2014/main" id="{23D3364F-6ABC-3A45-8E3C-5027B4B79E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509587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5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09587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2" name="Object 8">
            <a:extLst>
              <a:ext uri="{FF2B5EF4-FFF2-40B4-BE49-F238E27FC236}">
                <a16:creationId xmlns:a16="http://schemas.microsoft.com/office/drawing/2014/main" id="{952C5A46-D150-124B-B97D-339C882C0A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5040313"/>
          <a:ext cx="1512888" cy="148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6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040313"/>
                        <a:ext cx="1512888" cy="148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3" name="Object 9">
            <a:extLst>
              <a:ext uri="{FF2B5EF4-FFF2-40B4-BE49-F238E27FC236}">
                <a16:creationId xmlns:a16="http://schemas.microsoft.com/office/drawing/2014/main" id="{EC28AAC5-CE7D-CF4A-BD82-2C446F1D4F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3548063"/>
          <a:ext cx="1562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7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548063"/>
                        <a:ext cx="1562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A36F2662-64E3-D24F-8B13-AB3F6543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280B-E387-0B41-8B30-C758F873426C}" type="slidenum">
              <a:rPr lang="de-DE" altLang="de-DE"/>
              <a:pPr/>
              <a:t>2</a:t>
            </a:fld>
            <a:endParaRPr lang="de-DE" altLang="de-DE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AF7AC14-2DEA-1A4A-A194-3A28C197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5175"/>
            <a:ext cx="386397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2359DC5F-E874-144E-9BCA-E4B5CF6CD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9038" y="16383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6383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49C1EA05-9FA8-5C46-8636-98AA2E0461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41910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1910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>
            <a:extLst>
              <a:ext uri="{FF2B5EF4-FFF2-40B4-BE49-F238E27FC236}">
                <a16:creationId xmlns:a16="http://schemas.microsoft.com/office/drawing/2014/main" id="{C387B94E-BE20-4A48-9812-6E8065D395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17526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7526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D87B7804-98B9-204C-AAF6-592A4294A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98107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8107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>
            <a:extLst>
              <a:ext uri="{FF2B5EF4-FFF2-40B4-BE49-F238E27FC236}">
                <a16:creationId xmlns:a16="http://schemas.microsoft.com/office/drawing/2014/main" id="{3F7FBFCC-F6E8-F143-95FC-3C2C5938DB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509587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09587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>
            <a:extLst>
              <a:ext uri="{FF2B5EF4-FFF2-40B4-BE49-F238E27FC236}">
                <a16:creationId xmlns:a16="http://schemas.microsoft.com/office/drawing/2014/main" id="{059328AA-C29E-FE44-9EAA-ED3F0552C4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2781300"/>
          <a:ext cx="1944687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781300"/>
                        <a:ext cx="1944687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>
            <a:extLst>
              <a:ext uri="{FF2B5EF4-FFF2-40B4-BE49-F238E27FC236}">
                <a16:creationId xmlns:a16="http://schemas.microsoft.com/office/drawing/2014/main" id="{34B70673-8F70-5B4D-ABC6-0BE7AD98D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4052888"/>
          <a:ext cx="1562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052888"/>
                        <a:ext cx="1562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93C8A7F3-5C50-7942-A13B-52B49394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5060-14B7-4843-9F6C-36A6CFD7EECE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6959F47F-A3BD-2048-9AC1-213A8A18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180A79D-9FDE-5E42-BAD5-59A6D397E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-26988"/>
            <a:ext cx="5089525" cy="685801"/>
          </a:xfrm>
          <a:noFill/>
          <a:ln/>
        </p:spPr>
        <p:txBody>
          <a:bodyPr/>
          <a:lstStyle/>
          <a:p>
            <a:r>
              <a:rPr lang="de-DE" altLang="de-DE" sz="4000">
                <a:solidFill>
                  <a:srgbClr val="000000"/>
                </a:solidFill>
              </a:rPr>
              <a:t>wissenschaftlich</a:t>
            </a:r>
          </a:p>
        </p:txBody>
      </p:sp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78D00BF5-F604-CC44-845A-A405FDBD80E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>
            <a:extLst>
              <a:ext uri="{FF2B5EF4-FFF2-40B4-BE49-F238E27FC236}">
                <a16:creationId xmlns:a16="http://schemas.microsoft.com/office/drawing/2014/main" id="{4CF34A7C-6880-254E-826A-77F01DEF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anerkanntes Paradigma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B3CBAA2-F89D-E741-9315-906DDB26B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87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Leistung, Exzellenz, Qualität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E6FDE3FA-0F46-4648-A79E-1A7E77B2A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30212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Qualitäts-Management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629B4FCA-3454-E54E-A0A8-50B3DA2B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6C1-F499-E54D-9248-AD200A9B3FD2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820E3299-6F09-E442-9876-FBE8CF0E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30152B4-1D37-6D4F-A94D-5755D686F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-26988"/>
            <a:ext cx="5280025" cy="685801"/>
          </a:xfrm>
        </p:spPr>
        <p:txBody>
          <a:bodyPr/>
          <a:lstStyle/>
          <a:p>
            <a:r>
              <a:rPr lang="de-DE" altLang="de-DE" sz="4000">
                <a:solidFill>
                  <a:srgbClr val="000000"/>
                </a:solidFill>
              </a:rPr>
              <a:t>wettbewerblich</a:t>
            </a:r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0DE2EE29-D848-B340-A4C9-F758AF999B5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5">
            <a:extLst>
              <a:ext uri="{FF2B5EF4-FFF2-40B4-BE49-F238E27FC236}">
                <a16:creationId xmlns:a16="http://schemas.microsoft.com/office/drawing/2014/main" id="{054A55C4-9C9E-CA47-91D5-43F6C2088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Fiktion der Gleichheit abgelöst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10D8F098-A2E9-A94C-9447-A769076C4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76588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Elite-Forschungs-Unis sind benannt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AFB5133-15FE-F545-8751-E2E85E60E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08500"/>
            <a:ext cx="6248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Transparenz durch Evaluation und [CHE-]Ranking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62A5591-DDF0-BD4E-A581-7056E2B2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FAB0-E0A5-0A4A-89EA-37618CF8A568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97E12EFE-1D87-2743-B1FF-233DB845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DB842CD-E0B6-EC47-98CD-B46A8D4D8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-26988"/>
            <a:ext cx="5229225" cy="685801"/>
          </a:xfrm>
        </p:spPr>
        <p:txBody>
          <a:bodyPr/>
          <a:lstStyle/>
          <a:p>
            <a:r>
              <a:rPr lang="de-DE" altLang="de-DE" sz="4000">
                <a:solidFill>
                  <a:srgbClr val="000000"/>
                </a:solidFill>
              </a:rPr>
              <a:t>international</a:t>
            </a: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9BABC1FE-B54F-384F-9B2A-320C87144AA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>
            <a:extLst>
              <a:ext uri="{FF2B5EF4-FFF2-40B4-BE49-F238E27FC236}">
                <a16:creationId xmlns:a16="http://schemas.microsoft.com/office/drawing/2014/main" id="{8C0B4AFE-E380-FE49-9A32-2DE639E30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Bachelor / Master System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897D1018-9F19-B14F-9335-394867B99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1332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internationale Benchmarks in der Lehre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F005E031-C50F-DE42-8C3E-039F37496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hohe Zahl ausl. Studierender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CB7351EF-9DBC-8C40-9D65-38F0E8DD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32A-E312-614C-A5D8-3CBFF5C05BEE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FE3CE398-E6C2-A84E-BE82-AC7A8856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3E14847-DB0A-934B-982D-897F8AD20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-26988"/>
            <a:ext cx="4105275" cy="685801"/>
          </a:xfrm>
        </p:spPr>
        <p:txBody>
          <a:bodyPr/>
          <a:lstStyle/>
          <a:p>
            <a:r>
              <a:rPr lang="de-DE" altLang="de-DE" sz="4000">
                <a:solidFill>
                  <a:srgbClr val="000000"/>
                </a:solidFill>
              </a:rPr>
              <a:t>profiliert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004D2277-4B0C-7545-BF51-D61BB1CC8B3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>
            <a:extLst>
              <a:ext uri="{FF2B5EF4-FFF2-40B4-BE49-F238E27FC236}">
                <a16:creationId xmlns:a16="http://schemas.microsoft.com/office/drawing/2014/main" id="{424BB1B9-46EC-6E47-AFD4-38F6F8F01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allgemein akzeptiertes Ziel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DF6C429-4179-6C47-B5F2-3F1FEF6C2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00363"/>
            <a:ext cx="6248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Stärken-/Schwächenanalysen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704DB5A7-E219-D443-A5DE-21331E4A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956050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Mission statements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1437A23E-B7D6-8549-8C6F-9A79FEDC3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01332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Dreiteilung des Hochschulsystems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F06DCC24-B13B-6D47-83D4-8F72E7A3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B32-6D6F-6746-BFF9-C462AA457DFB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FD0B6EAD-8006-0544-8C80-B15A7439A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52BDA2D-CEBA-D145-99C4-6CA94CDF4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-26988"/>
            <a:ext cx="4183062" cy="685801"/>
          </a:xfrm>
        </p:spPr>
        <p:txBody>
          <a:bodyPr/>
          <a:lstStyle/>
          <a:p>
            <a:r>
              <a:rPr lang="de-DE" altLang="de-DE" sz="4000">
                <a:solidFill>
                  <a:srgbClr val="000000"/>
                </a:solidFill>
              </a:rPr>
              <a:t>virtuell</a:t>
            </a: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E736D844-CB09-2C46-AD67-245C516036BA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5">
            <a:extLst>
              <a:ext uri="{FF2B5EF4-FFF2-40B4-BE49-F238E27FC236}">
                <a16:creationId xmlns:a16="http://schemas.microsoft.com/office/drawing/2014/main" id="{EB4AEDD2-8BFF-0D4C-BBE4-FB69D0A05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>
              <a:latin typeface="Times New Roman" panose="02020603050405020304" pitchFamily="18" charset="0"/>
            </a:endParaRP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CA467FD8-4F25-784B-B26C-19A634196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>
              <a:latin typeface="Times New Roman" panose="02020603050405020304" pitchFamily="18" charset="0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2CBD8F43-D6C5-E64A-AF7C-CC1E33DB3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0046D8F7-A3AE-5246-A152-0ED3FE29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F0F308DC-9958-DE46-AA65-D3A8A9B43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E-learning durch Programme gefördert</a:t>
            </a: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508695FE-33F5-A44F-8614-220E79F65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regulärer Teil der Curricula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  <p:bldP spid="21510" grpId="0" autoUpdateAnimBg="0"/>
      <p:bldP spid="21511" grpId="0" autoUpdateAnimBg="0"/>
      <p:bldP spid="21512" grpId="0" autoUpdateAnimBg="0"/>
      <p:bldP spid="21513" grpId="0"/>
      <p:bldP spid="215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75F8E1C-7114-3C40-871D-94983857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DDF2-EA4A-3B49-BDBC-593D2CD5294D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7E54CF80-7C28-D44A-B1CF-DFF873291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F8CF058-E1F5-8F46-BF28-FEF2DF130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-26988"/>
            <a:ext cx="4449762" cy="685801"/>
          </a:xfrm>
        </p:spPr>
        <p:txBody>
          <a:bodyPr/>
          <a:lstStyle/>
          <a:p>
            <a:r>
              <a:rPr lang="de-DE" altLang="de-DE" sz="4000">
                <a:solidFill>
                  <a:srgbClr val="000000"/>
                </a:solidFill>
              </a:rPr>
              <a:t>autonom</a:t>
            </a: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96D657D1-D0DC-5C4B-8958-2490DF450BD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5">
            <a:extLst>
              <a:ext uri="{FF2B5EF4-FFF2-40B4-BE49-F238E27FC236}">
                <a16:creationId xmlns:a16="http://schemas.microsoft.com/office/drawing/2014/main" id="{13028E96-E45E-9243-9B9C-07A293D5C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anerkannter Leitgedanke der Politik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2E55C862-8BB7-514A-8395-270DCA320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718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neue Leitungsstrukturen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8446E3B2-5C62-EA4B-AF5D-73D9BE1EE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00513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Ziel- und Leistungsvereinbarungen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3E7CBB3-C38A-ED4A-B07F-14DD079F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B195-E691-0C46-BA39-A4F655E29404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0E82449B-9274-0247-A0B3-0DCB462F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054BD47-1EF0-EC41-9871-3DCD9F523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050" y="-26988"/>
            <a:ext cx="5267325" cy="685801"/>
          </a:xfrm>
        </p:spPr>
        <p:txBody>
          <a:bodyPr/>
          <a:lstStyle/>
          <a:p>
            <a:r>
              <a:rPr lang="de-DE" altLang="de-DE" sz="4000">
                <a:solidFill>
                  <a:srgbClr val="000000"/>
                </a:solidFill>
              </a:rPr>
              <a:t>wirtschaftlich</a:t>
            </a:r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26301B18-71A5-9A45-BCEE-43502F3E409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>
            <a:extLst>
              <a:ext uri="{FF2B5EF4-FFF2-40B4-BE49-F238E27FC236}">
                <a16:creationId xmlns:a16="http://schemas.microsoft.com/office/drawing/2014/main" id="{60A9D2D3-5871-184B-BEF5-067927B2F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27647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Leistungsfinanzierung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E870CC8A-8C9E-F94B-A878-07A8D0F3A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71633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Globalbudgets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8980B11F-1E93-6244-A6EE-634932976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15778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3200" b="1">
                <a:latin typeface="Arial" panose="020B0604020202020204" pitchFamily="34" charset="0"/>
              </a:rPr>
              <a:t>Studienbeiträge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</p:bldLst>
  </p:timing>
</p:sld>
</file>

<file path=ppt/theme/theme1.xml><?xml version="1.0" encoding="utf-8"?>
<a:theme xmlns:a="http://schemas.openxmlformats.org/drawingml/2006/main" name="CHE_PPT_Inhalt_DM">
  <a:themeElements>
    <a:clrScheme name="CHE_PPT_Inhalt_D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E_PPT_Inhalt_D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CHE_PPT_Inhalt_D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Inhalt_D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Inhalt_D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Inhalt_D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Inhalt_D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Inhalt_D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D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D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D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D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D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D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E_PPT_Inhalt_CHE">
  <a:themeElements>
    <a:clrScheme name="CHE_PPT_Inhalt_CH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E_PPT_Inhalt_CH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CHE_PPT_Inhalt_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Inhalt_CH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Inhalt_CH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Inhalt_CH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Inhalt_CH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Inhalt_CH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CH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CH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CH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CH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CH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Inhalt_CH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E_PPT_Titel_CHE">
  <a:themeElements>
    <a:clrScheme name="CHE_PPT_Titel_CH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E_PPT_Titel_CHE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CHE_PPT_Titel_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Titel_CH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Titel_CH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Titel_CH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Titel_CH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_PPT_Titel_CH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Titel_CH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Titel_CH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Titel_CH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Titel_CH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Titel_CH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_PPT_Titel_CH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CHE_PPT_Inhalt_DM</Template>
  <TotalTime>0</TotalTime>
  <Words>106</Words>
  <Application>Microsoft Macintosh PowerPoint</Application>
  <PresentationFormat>Bildschirmpräsentation (4:3)</PresentationFormat>
  <Paragraphs>52</Paragraphs>
  <Slides>10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Times</vt:lpstr>
      <vt:lpstr>Arial</vt:lpstr>
      <vt:lpstr>Times New Roman</vt:lpstr>
      <vt:lpstr>CHE_PPT_Inhalt_DM</vt:lpstr>
      <vt:lpstr>CHE_PPT_Inhalt_CHE</vt:lpstr>
      <vt:lpstr>CHE_PPT_Titel_CHE</vt:lpstr>
      <vt:lpstr>Microsoft Clip Gallery</vt:lpstr>
      <vt:lpstr>PowerPoint-Präsentation</vt:lpstr>
      <vt:lpstr>PowerPoint-Präsentation</vt:lpstr>
      <vt:lpstr>wissenschaftlich</vt:lpstr>
      <vt:lpstr>wettbewerblich</vt:lpstr>
      <vt:lpstr>international</vt:lpstr>
      <vt:lpstr>profiliert</vt:lpstr>
      <vt:lpstr>virtuell</vt:lpstr>
      <vt:lpstr>autonom</vt:lpstr>
      <vt:lpstr>wirtschaftlich</vt:lpstr>
      <vt:lpstr>PowerPoint-Präsentation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Müller-Böling, Detlef</dc:creator>
  <cp:lastModifiedBy>Detlef Müller-Böling</cp:lastModifiedBy>
  <cp:revision>4</cp:revision>
  <dcterms:created xsi:type="dcterms:W3CDTF">2007-02-22T14:20:36Z</dcterms:created>
  <dcterms:modified xsi:type="dcterms:W3CDTF">2022-02-22T14:08:00Z</dcterms:modified>
</cp:coreProperties>
</file>