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aveSubsetFonts="1" autoCompressPictures="0">
  <p:sldMasterIdLst>
    <p:sldMasterId id="2147483648" r:id="rId1"/>
  </p:sldMasterIdLst>
  <p:notesMasterIdLst>
    <p:notesMasterId r:id="rId40"/>
  </p:notesMasterIdLst>
  <p:sldIdLst>
    <p:sldId id="29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9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929">
          <p15:clr>
            <a:srgbClr val="A4A3A4"/>
          </p15:clr>
        </p15:guide>
        <p15:guide id="2" pos="16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p:cViewPr varScale="1">
        <p:scale>
          <a:sx n="106" d="100"/>
          <a:sy n="106" d="100"/>
        </p:scale>
        <p:origin x="1800" y="184"/>
      </p:cViewPr>
      <p:guideLst>
        <p:guide orient="horz" pos="3929"/>
        <p:guide pos="161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image" Target="../media/image22.emf"/><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F7B2130-F862-824C-8F6D-631B7D2F217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6147" name="Rectangle 3">
            <a:extLst>
              <a:ext uri="{FF2B5EF4-FFF2-40B4-BE49-F238E27FC236}">
                <a16:creationId xmlns:a16="http://schemas.microsoft.com/office/drawing/2014/main" id="{35D9EFD2-F847-0F47-A3CF-B6218BF8FA1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6148" name="Rectangle 4">
            <a:extLst>
              <a:ext uri="{FF2B5EF4-FFF2-40B4-BE49-F238E27FC236}">
                <a16:creationId xmlns:a16="http://schemas.microsoft.com/office/drawing/2014/main" id="{6179DF31-1C9B-F649-A26E-E96571BF2C27}"/>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429B1FFE-474A-384B-954B-8D7911772C05}"/>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6150" name="Rectangle 6">
            <a:extLst>
              <a:ext uri="{FF2B5EF4-FFF2-40B4-BE49-F238E27FC236}">
                <a16:creationId xmlns:a16="http://schemas.microsoft.com/office/drawing/2014/main" id="{DF495160-AD99-654F-BED6-970076BE5057}"/>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6151" name="Rectangle 7">
            <a:extLst>
              <a:ext uri="{FF2B5EF4-FFF2-40B4-BE49-F238E27FC236}">
                <a16:creationId xmlns:a16="http://schemas.microsoft.com/office/drawing/2014/main" id="{51D61BB4-3684-0F47-9188-4A89231B75D1}"/>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E7F6660-5841-0746-8BD9-1B7CC42622CA}"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056325-5F9E-734F-B676-6B3C630095B7}"/>
              </a:ext>
            </a:extLst>
          </p:cNvPr>
          <p:cNvSpPr>
            <a:spLocks noGrp="1" noChangeArrowheads="1"/>
          </p:cNvSpPr>
          <p:nvPr>
            <p:ph type="sldNum" sz="quarter" idx="5"/>
          </p:nvPr>
        </p:nvSpPr>
        <p:spPr>
          <a:ln/>
        </p:spPr>
        <p:txBody>
          <a:bodyPr/>
          <a:lstStyle/>
          <a:p>
            <a:fld id="{B7157BB1-FEFA-CE4C-A4A3-0E08ECC225F0}" type="slidenum">
              <a:rPr lang="de-DE" altLang="de-DE"/>
              <a:pPr/>
              <a:t>1</a:t>
            </a:fld>
            <a:endParaRPr lang="de-DE" altLang="de-DE"/>
          </a:p>
        </p:txBody>
      </p:sp>
      <p:sp>
        <p:nvSpPr>
          <p:cNvPr id="91138" name="Rectangle 2">
            <a:extLst>
              <a:ext uri="{FF2B5EF4-FFF2-40B4-BE49-F238E27FC236}">
                <a16:creationId xmlns:a16="http://schemas.microsoft.com/office/drawing/2014/main" id="{AE590B3B-ED41-1B4A-B597-EEC4F2BFE9CB}"/>
              </a:ext>
            </a:extLst>
          </p:cNvPr>
          <p:cNvSpPr>
            <a:spLocks noRot="1" noChangeArrowheads="1" noTextEdit="1"/>
          </p:cNvSpPr>
          <p:nvPr>
            <p:ph type="sldImg"/>
          </p:nvPr>
        </p:nvSpPr>
        <p:spPr>
          <a:ln/>
        </p:spPr>
      </p:sp>
      <p:sp>
        <p:nvSpPr>
          <p:cNvPr id="91139" name="Rectangle 3">
            <a:extLst>
              <a:ext uri="{FF2B5EF4-FFF2-40B4-BE49-F238E27FC236}">
                <a16:creationId xmlns:a16="http://schemas.microsoft.com/office/drawing/2014/main" id="{39C246E5-81F5-7B46-BDC3-ED879358BD25}"/>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07C0CCA-536D-9C4B-8B4A-11941D57EEB3}"/>
              </a:ext>
            </a:extLst>
          </p:cNvPr>
          <p:cNvSpPr>
            <a:spLocks noGrp="1" noChangeArrowheads="1"/>
          </p:cNvSpPr>
          <p:nvPr>
            <p:ph type="sldNum" sz="quarter" idx="5"/>
          </p:nvPr>
        </p:nvSpPr>
        <p:spPr>
          <a:ln/>
        </p:spPr>
        <p:txBody>
          <a:bodyPr/>
          <a:lstStyle/>
          <a:p>
            <a:fld id="{11D26CD7-269E-DC42-B562-2BE3BC7E26EC}" type="slidenum">
              <a:rPr lang="de-DE" altLang="de-DE"/>
              <a:pPr/>
              <a:t>10</a:t>
            </a:fld>
            <a:endParaRPr lang="de-DE" altLang="de-DE"/>
          </a:p>
        </p:txBody>
      </p:sp>
      <p:sp>
        <p:nvSpPr>
          <p:cNvPr id="31746" name="Rectangle 2">
            <a:extLst>
              <a:ext uri="{FF2B5EF4-FFF2-40B4-BE49-F238E27FC236}">
                <a16:creationId xmlns:a16="http://schemas.microsoft.com/office/drawing/2014/main" id="{E4569553-D6EF-5943-9B6E-629301679A55}"/>
              </a:ext>
            </a:extLst>
          </p:cNvPr>
          <p:cNvSpPr>
            <a:spLocks noRot="1" noChangeArrowheads="1" noTextEdit="1"/>
          </p:cNvSpPr>
          <p:nvPr>
            <p:ph type="sldImg"/>
          </p:nvPr>
        </p:nvSpPr>
        <p:spPr>
          <a:ln/>
        </p:spPr>
      </p:sp>
      <p:sp>
        <p:nvSpPr>
          <p:cNvPr id="31747" name="Rectangle 3">
            <a:extLst>
              <a:ext uri="{FF2B5EF4-FFF2-40B4-BE49-F238E27FC236}">
                <a16:creationId xmlns:a16="http://schemas.microsoft.com/office/drawing/2014/main" id="{F2D50DC1-61CF-C74E-9D83-EC53AFFFABF7}"/>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A0894C8-8033-4049-BC5A-906E3311228A}"/>
              </a:ext>
            </a:extLst>
          </p:cNvPr>
          <p:cNvSpPr>
            <a:spLocks noGrp="1" noChangeArrowheads="1"/>
          </p:cNvSpPr>
          <p:nvPr>
            <p:ph type="sldNum" sz="quarter" idx="5"/>
          </p:nvPr>
        </p:nvSpPr>
        <p:spPr>
          <a:ln/>
        </p:spPr>
        <p:txBody>
          <a:bodyPr/>
          <a:lstStyle/>
          <a:p>
            <a:fld id="{84BE7A75-2071-D540-8A00-F629E16581E9}" type="slidenum">
              <a:rPr lang="de-DE" altLang="de-DE"/>
              <a:pPr/>
              <a:t>11</a:t>
            </a:fld>
            <a:endParaRPr lang="de-DE" altLang="de-DE"/>
          </a:p>
        </p:txBody>
      </p:sp>
      <p:sp>
        <p:nvSpPr>
          <p:cNvPr id="33794" name="Rectangle 2">
            <a:extLst>
              <a:ext uri="{FF2B5EF4-FFF2-40B4-BE49-F238E27FC236}">
                <a16:creationId xmlns:a16="http://schemas.microsoft.com/office/drawing/2014/main" id="{6882D998-97D7-5C49-82C6-CE4B5C003DCD}"/>
              </a:ext>
            </a:extLst>
          </p:cNvPr>
          <p:cNvSpPr>
            <a:spLocks noRot="1" noChangeArrowheads="1" noTextEdit="1"/>
          </p:cNvSpPr>
          <p:nvPr>
            <p:ph type="sldImg"/>
          </p:nvPr>
        </p:nvSpPr>
        <p:spPr>
          <a:ln/>
        </p:spPr>
      </p:sp>
      <p:sp>
        <p:nvSpPr>
          <p:cNvPr id="33795" name="Rectangle 3">
            <a:extLst>
              <a:ext uri="{FF2B5EF4-FFF2-40B4-BE49-F238E27FC236}">
                <a16:creationId xmlns:a16="http://schemas.microsoft.com/office/drawing/2014/main" id="{A5EF3801-4F24-8741-99F3-9B2419C9ED02}"/>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F6E3356-8B4E-5E4C-80B5-96AF4659ABFF}"/>
              </a:ext>
            </a:extLst>
          </p:cNvPr>
          <p:cNvSpPr>
            <a:spLocks noGrp="1" noChangeArrowheads="1"/>
          </p:cNvSpPr>
          <p:nvPr>
            <p:ph type="sldNum" sz="quarter" idx="5"/>
          </p:nvPr>
        </p:nvSpPr>
        <p:spPr>
          <a:ln/>
        </p:spPr>
        <p:txBody>
          <a:bodyPr/>
          <a:lstStyle/>
          <a:p>
            <a:fld id="{AB934BDD-6516-CB4E-BD0D-B1E1BFA80F53}" type="slidenum">
              <a:rPr lang="de-DE" altLang="de-DE"/>
              <a:pPr/>
              <a:t>12</a:t>
            </a:fld>
            <a:endParaRPr lang="de-DE" altLang="de-DE"/>
          </a:p>
        </p:txBody>
      </p:sp>
      <p:sp>
        <p:nvSpPr>
          <p:cNvPr id="35842" name="Rectangle 2">
            <a:extLst>
              <a:ext uri="{FF2B5EF4-FFF2-40B4-BE49-F238E27FC236}">
                <a16:creationId xmlns:a16="http://schemas.microsoft.com/office/drawing/2014/main" id="{2BD35324-DCFE-9F4A-AA5A-B66BC8AD05F1}"/>
              </a:ext>
            </a:extLst>
          </p:cNvPr>
          <p:cNvSpPr>
            <a:spLocks noRot="1" noChangeArrowheads="1" noTextEdit="1"/>
          </p:cNvSpPr>
          <p:nvPr>
            <p:ph type="sldImg"/>
          </p:nvPr>
        </p:nvSpPr>
        <p:spPr>
          <a:ln/>
        </p:spPr>
      </p:sp>
      <p:sp>
        <p:nvSpPr>
          <p:cNvPr id="35843" name="Rectangle 3">
            <a:extLst>
              <a:ext uri="{FF2B5EF4-FFF2-40B4-BE49-F238E27FC236}">
                <a16:creationId xmlns:a16="http://schemas.microsoft.com/office/drawing/2014/main" id="{5A338FBE-01D6-C64F-BC70-97A76523CA08}"/>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66E0667-8327-9249-BD8B-AD5117DA0895}"/>
              </a:ext>
            </a:extLst>
          </p:cNvPr>
          <p:cNvSpPr>
            <a:spLocks noGrp="1" noChangeArrowheads="1"/>
          </p:cNvSpPr>
          <p:nvPr>
            <p:ph type="sldNum" sz="quarter" idx="5"/>
          </p:nvPr>
        </p:nvSpPr>
        <p:spPr>
          <a:ln/>
        </p:spPr>
        <p:txBody>
          <a:bodyPr/>
          <a:lstStyle/>
          <a:p>
            <a:fld id="{65C3480C-0985-D043-8D08-C0E5659431EA}" type="slidenum">
              <a:rPr lang="de-DE" altLang="de-DE"/>
              <a:pPr/>
              <a:t>13</a:t>
            </a:fld>
            <a:endParaRPr lang="de-DE" altLang="de-DE"/>
          </a:p>
        </p:txBody>
      </p:sp>
      <p:sp>
        <p:nvSpPr>
          <p:cNvPr id="37890" name="Rectangle 2">
            <a:extLst>
              <a:ext uri="{FF2B5EF4-FFF2-40B4-BE49-F238E27FC236}">
                <a16:creationId xmlns:a16="http://schemas.microsoft.com/office/drawing/2014/main" id="{D00EF3AD-F3DB-9E4E-8951-8CC4A4D99F9C}"/>
              </a:ext>
            </a:extLst>
          </p:cNvPr>
          <p:cNvSpPr>
            <a:spLocks noRot="1" noChangeArrowheads="1" noTextEdit="1"/>
          </p:cNvSpPr>
          <p:nvPr>
            <p:ph type="sldImg"/>
          </p:nvPr>
        </p:nvSpPr>
        <p:spPr>
          <a:ln/>
        </p:spPr>
      </p:sp>
      <p:sp>
        <p:nvSpPr>
          <p:cNvPr id="37891" name="Rectangle 3">
            <a:extLst>
              <a:ext uri="{FF2B5EF4-FFF2-40B4-BE49-F238E27FC236}">
                <a16:creationId xmlns:a16="http://schemas.microsoft.com/office/drawing/2014/main" id="{C7E97AC3-1CE6-0648-A6C2-EF75A76AEFCB}"/>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5DA06B2-DBB6-494B-96F7-0B6DC529A710}"/>
              </a:ext>
            </a:extLst>
          </p:cNvPr>
          <p:cNvSpPr>
            <a:spLocks noGrp="1" noChangeArrowheads="1"/>
          </p:cNvSpPr>
          <p:nvPr>
            <p:ph type="sldNum" sz="quarter" idx="5"/>
          </p:nvPr>
        </p:nvSpPr>
        <p:spPr>
          <a:ln/>
        </p:spPr>
        <p:txBody>
          <a:bodyPr/>
          <a:lstStyle/>
          <a:p>
            <a:fld id="{FA645F27-4B48-C548-B58A-3AF0106D6931}" type="slidenum">
              <a:rPr lang="de-DE" altLang="de-DE"/>
              <a:pPr/>
              <a:t>14</a:t>
            </a:fld>
            <a:endParaRPr lang="de-DE" altLang="de-DE"/>
          </a:p>
        </p:txBody>
      </p:sp>
      <p:sp>
        <p:nvSpPr>
          <p:cNvPr id="39938" name="Rectangle 2">
            <a:extLst>
              <a:ext uri="{FF2B5EF4-FFF2-40B4-BE49-F238E27FC236}">
                <a16:creationId xmlns:a16="http://schemas.microsoft.com/office/drawing/2014/main" id="{BA0A2C72-2B5E-214F-A8E9-17579A478D12}"/>
              </a:ext>
            </a:extLst>
          </p:cNvPr>
          <p:cNvSpPr>
            <a:spLocks noRot="1" noChangeArrowheads="1" noTextEdit="1"/>
          </p:cNvSpPr>
          <p:nvPr>
            <p:ph type="sldImg"/>
          </p:nvPr>
        </p:nvSpPr>
        <p:spPr>
          <a:ln/>
        </p:spPr>
      </p:sp>
      <p:sp>
        <p:nvSpPr>
          <p:cNvPr id="39939" name="Rectangle 3">
            <a:extLst>
              <a:ext uri="{FF2B5EF4-FFF2-40B4-BE49-F238E27FC236}">
                <a16:creationId xmlns:a16="http://schemas.microsoft.com/office/drawing/2014/main" id="{8D320E9E-B7C7-794A-A1DD-FF94D56BCE66}"/>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73E28ED-0A6D-3447-9908-5C65DBB37C24}"/>
              </a:ext>
            </a:extLst>
          </p:cNvPr>
          <p:cNvSpPr>
            <a:spLocks noGrp="1" noChangeArrowheads="1"/>
          </p:cNvSpPr>
          <p:nvPr>
            <p:ph type="sldNum" sz="quarter" idx="5"/>
          </p:nvPr>
        </p:nvSpPr>
        <p:spPr>
          <a:ln/>
        </p:spPr>
        <p:txBody>
          <a:bodyPr/>
          <a:lstStyle/>
          <a:p>
            <a:fld id="{ECBAC4D0-CF91-A54C-B5BD-B1F1526C8727}" type="slidenum">
              <a:rPr lang="de-DE" altLang="de-DE"/>
              <a:pPr/>
              <a:t>15</a:t>
            </a:fld>
            <a:endParaRPr lang="de-DE" altLang="de-DE"/>
          </a:p>
        </p:txBody>
      </p:sp>
      <p:sp>
        <p:nvSpPr>
          <p:cNvPr id="41986" name="Rectangle 2">
            <a:extLst>
              <a:ext uri="{FF2B5EF4-FFF2-40B4-BE49-F238E27FC236}">
                <a16:creationId xmlns:a16="http://schemas.microsoft.com/office/drawing/2014/main" id="{53453640-7528-0B42-82C3-1FF69D0A6A1C}"/>
              </a:ext>
            </a:extLst>
          </p:cNvPr>
          <p:cNvSpPr>
            <a:spLocks noRot="1" noChangeArrowheads="1" noTextEdit="1"/>
          </p:cNvSpPr>
          <p:nvPr>
            <p:ph type="sldImg"/>
          </p:nvPr>
        </p:nvSpPr>
        <p:spPr>
          <a:ln/>
        </p:spPr>
      </p:sp>
      <p:sp>
        <p:nvSpPr>
          <p:cNvPr id="41987" name="Rectangle 3">
            <a:extLst>
              <a:ext uri="{FF2B5EF4-FFF2-40B4-BE49-F238E27FC236}">
                <a16:creationId xmlns:a16="http://schemas.microsoft.com/office/drawing/2014/main" id="{B91E6D4D-8D0C-AD44-962F-8EA7A5A7FD7B}"/>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8959E0-EABC-E247-AE71-D665758AB078}"/>
              </a:ext>
            </a:extLst>
          </p:cNvPr>
          <p:cNvSpPr>
            <a:spLocks noGrp="1" noChangeArrowheads="1"/>
          </p:cNvSpPr>
          <p:nvPr>
            <p:ph type="sldNum" sz="quarter" idx="5"/>
          </p:nvPr>
        </p:nvSpPr>
        <p:spPr>
          <a:ln/>
        </p:spPr>
        <p:txBody>
          <a:bodyPr/>
          <a:lstStyle/>
          <a:p>
            <a:fld id="{C9255853-8C08-5A44-897F-4BC1D525C50C}" type="slidenum">
              <a:rPr lang="de-DE" altLang="de-DE"/>
              <a:pPr/>
              <a:t>16</a:t>
            </a:fld>
            <a:endParaRPr lang="de-DE" altLang="de-DE"/>
          </a:p>
        </p:txBody>
      </p:sp>
      <p:sp>
        <p:nvSpPr>
          <p:cNvPr id="44034" name="Rectangle 2">
            <a:extLst>
              <a:ext uri="{FF2B5EF4-FFF2-40B4-BE49-F238E27FC236}">
                <a16:creationId xmlns:a16="http://schemas.microsoft.com/office/drawing/2014/main" id="{3E9D6438-BCE9-E143-A2B7-6167E062E309}"/>
              </a:ext>
            </a:extLst>
          </p:cNvPr>
          <p:cNvSpPr>
            <a:spLocks noRot="1" noChangeArrowheads="1" noTextEdit="1"/>
          </p:cNvSpPr>
          <p:nvPr>
            <p:ph type="sldImg"/>
          </p:nvPr>
        </p:nvSpPr>
        <p:spPr>
          <a:ln/>
        </p:spPr>
      </p:sp>
      <p:sp>
        <p:nvSpPr>
          <p:cNvPr id="44035" name="Rectangle 3">
            <a:extLst>
              <a:ext uri="{FF2B5EF4-FFF2-40B4-BE49-F238E27FC236}">
                <a16:creationId xmlns:a16="http://schemas.microsoft.com/office/drawing/2014/main" id="{CF02B359-FD53-334A-9807-7C136527A554}"/>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B039DE5-247B-EA4C-A1ED-12FAD210EF0A}"/>
              </a:ext>
            </a:extLst>
          </p:cNvPr>
          <p:cNvSpPr>
            <a:spLocks noGrp="1" noChangeArrowheads="1"/>
          </p:cNvSpPr>
          <p:nvPr>
            <p:ph type="sldNum" sz="quarter" idx="5"/>
          </p:nvPr>
        </p:nvSpPr>
        <p:spPr>
          <a:ln/>
        </p:spPr>
        <p:txBody>
          <a:bodyPr/>
          <a:lstStyle/>
          <a:p>
            <a:fld id="{BA66E52F-C23A-9545-AE04-96754CA490C1}" type="slidenum">
              <a:rPr lang="de-DE" altLang="de-DE"/>
              <a:pPr/>
              <a:t>17</a:t>
            </a:fld>
            <a:endParaRPr lang="de-DE" altLang="de-DE"/>
          </a:p>
        </p:txBody>
      </p:sp>
      <p:sp>
        <p:nvSpPr>
          <p:cNvPr id="46082" name="Rectangle 2">
            <a:extLst>
              <a:ext uri="{FF2B5EF4-FFF2-40B4-BE49-F238E27FC236}">
                <a16:creationId xmlns:a16="http://schemas.microsoft.com/office/drawing/2014/main" id="{D62FDBA0-ABB3-AC45-8B30-C2BC1C166D1C}"/>
              </a:ext>
            </a:extLst>
          </p:cNvPr>
          <p:cNvSpPr>
            <a:spLocks noRot="1" noChangeArrowheads="1" noTextEdit="1"/>
          </p:cNvSpPr>
          <p:nvPr>
            <p:ph type="sldImg"/>
          </p:nvPr>
        </p:nvSpPr>
        <p:spPr>
          <a:ln/>
        </p:spPr>
      </p:sp>
      <p:sp>
        <p:nvSpPr>
          <p:cNvPr id="46083" name="Rectangle 3">
            <a:extLst>
              <a:ext uri="{FF2B5EF4-FFF2-40B4-BE49-F238E27FC236}">
                <a16:creationId xmlns:a16="http://schemas.microsoft.com/office/drawing/2014/main" id="{EC5DF71F-DEC2-DD44-B51D-C291F581E86B}"/>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B36561B-57F1-7147-8EC6-94B9C6F0543D}"/>
              </a:ext>
            </a:extLst>
          </p:cNvPr>
          <p:cNvSpPr>
            <a:spLocks noGrp="1" noChangeArrowheads="1"/>
          </p:cNvSpPr>
          <p:nvPr>
            <p:ph type="sldNum" sz="quarter" idx="5"/>
          </p:nvPr>
        </p:nvSpPr>
        <p:spPr>
          <a:ln/>
        </p:spPr>
        <p:txBody>
          <a:bodyPr/>
          <a:lstStyle/>
          <a:p>
            <a:fld id="{13EEBC75-691D-BF45-AB93-625FD4177E18}" type="slidenum">
              <a:rPr lang="de-DE" altLang="de-DE"/>
              <a:pPr/>
              <a:t>18</a:t>
            </a:fld>
            <a:endParaRPr lang="de-DE" altLang="de-DE"/>
          </a:p>
        </p:txBody>
      </p:sp>
      <p:sp>
        <p:nvSpPr>
          <p:cNvPr id="48130" name="Rectangle 2">
            <a:extLst>
              <a:ext uri="{FF2B5EF4-FFF2-40B4-BE49-F238E27FC236}">
                <a16:creationId xmlns:a16="http://schemas.microsoft.com/office/drawing/2014/main" id="{AA350956-2155-E648-B6AB-A662A723DB50}"/>
              </a:ext>
            </a:extLst>
          </p:cNvPr>
          <p:cNvSpPr>
            <a:spLocks noRot="1" noChangeArrowheads="1" noTextEdit="1"/>
          </p:cNvSpPr>
          <p:nvPr>
            <p:ph type="sldImg"/>
          </p:nvPr>
        </p:nvSpPr>
        <p:spPr>
          <a:ln/>
        </p:spPr>
      </p:sp>
      <p:sp>
        <p:nvSpPr>
          <p:cNvPr id="48131" name="Rectangle 3">
            <a:extLst>
              <a:ext uri="{FF2B5EF4-FFF2-40B4-BE49-F238E27FC236}">
                <a16:creationId xmlns:a16="http://schemas.microsoft.com/office/drawing/2014/main" id="{120A8D2D-E579-0A4A-A2A6-B9438B4DF80B}"/>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6D67D92-A58B-644E-BFF4-F250F0D02980}"/>
              </a:ext>
            </a:extLst>
          </p:cNvPr>
          <p:cNvSpPr>
            <a:spLocks noGrp="1" noChangeArrowheads="1"/>
          </p:cNvSpPr>
          <p:nvPr>
            <p:ph type="sldNum" sz="quarter" idx="5"/>
          </p:nvPr>
        </p:nvSpPr>
        <p:spPr>
          <a:ln/>
        </p:spPr>
        <p:txBody>
          <a:bodyPr/>
          <a:lstStyle/>
          <a:p>
            <a:fld id="{31E3B715-90C0-B44A-A43A-46BF3327ACEC}" type="slidenum">
              <a:rPr lang="de-DE" altLang="de-DE"/>
              <a:pPr/>
              <a:t>19</a:t>
            </a:fld>
            <a:endParaRPr lang="de-DE" altLang="de-DE"/>
          </a:p>
        </p:txBody>
      </p:sp>
      <p:sp>
        <p:nvSpPr>
          <p:cNvPr id="50178" name="Rectangle 2">
            <a:extLst>
              <a:ext uri="{FF2B5EF4-FFF2-40B4-BE49-F238E27FC236}">
                <a16:creationId xmlns:a16="http://schemas.microsoft.com/office/drawing/2014/main" id="{85CE9C3A-1B3E-4A4A-83D7-F7E63491AF34}"/>
              </a:ext>
            </a:extLst>
          </p:cNvPr>
          <p:cNvSpPr>
            <a:spLocks noRot="1" noChangeArrowheads="1" noTextEdit="1"/>
          </p:cNvSpPr>
          <p:nvPr>
            <p:ph type="sldImg"/>
          </p:nvPr>
        </p:nvSpPr>
        <p:spPr>
          <a:xfrm>
            <a:off x="1143000" y="685800"/>
            <a:ext cx="4573588" cy="3430588"/>
          </a:xfrm>
          <a:ln/>
        </p:spPr>
      </p:sp>
      <p:sp>
        <p:nvSpPr>
          <p:cNvPr id="50179" name="Rectangle 3">
            <a:extLst>
              <a:ext uri="{FF2B5EF4-FFF2-40B4-BE49-F238E27FC236}">
                <a16:creationId xmlns:a16="http://schemas.microsoft.com/office/drawing/2014/main" id="{23C0CDBC-B624-074A-A3FE-27C7D94AA316}"/>
              </a:ext>
            </a:extLst>
          </p:cNvPr>
          <p:cNvSpPr>
            <a:spLocks noGrp="1" noChangeArrowheads="1"/>
          </p:cNvSpPr>
          <p:nvPr>
            <p:ph type="body" idx="1"/>
          </p:nvPr>
        </p:nvSpPr>
        <p:spPr>
          <a:xfrm>
            <a:off x="687388" y="4343400"/>
            <a:ext cx="5483225" cy="4114800"/>
          </a:xfrm>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C391331-9FF0-2340-B02C-AD962F03CC07}"/>
              </a:ext>
            </a:extLst>
          </p:cNvPr>
          <p:cNvSpPr>
            <a:spLocks noGrp="1" noChangeArrowheads="1"/>
          </p:cNvSpPr>
          <p:nvPr>
            <p:ph type="sldNum" sz="quarter" idx="5"/>
          </p:nvPr>
        </p:nvSpPr>
        <p:spPr>
          <a:ln/>
        </p:spPr>
        <p:txBody>
          <a:bodyPr/>
          <a:lstStyle/>
          <a:p>
            <a:fld id="{6C62CCAA-A1A7-8F4C-80C7-139EC92847F6}" type="slidenum">
              <a:rPr lang="de-DE" altLang="de-DE"/>
              <a:pPr/>
              <a:t>2</a:t>
            </a:fld>
            <a:endParaRPr lang="de-DE" altLang="de-DE"/>
          </a:p>
        </p:txBody>
      </p:sp>
      <p:sp>
        <p:nvSpPr>
          <p:cNvPr id="15362" name="Rectangle 2">
            <a:extLst>
              <a:ext uri="{FF2B5EF4-FFF2-40B4-BE49-F238E27FC236}">
                <a16:creationId xmlns:a16="http://schemas.microsoft.com/office/drawing/2014/main" id="{E2678F36-E3BE-F64F-A47B-B6C40BACA0AB}"/>
              </a:ext>
            </a:extLst>
          </p:cNvPr>
          <p:cNvSpPr>
            <a:spLocks noRot="1" noChangeArrowheads="1" noTextEdit="1"/>
          </p:cNvSpPr>
          <p:nvPr>
            <p:ph type="sldImg"/>
          </p:nvPr>
        </p:nvSpPr>
        <p:spPr>
          <a:xfrm>
            <a:off x="1128713" y="701675"/>
            <a:ext cx="4586287" cy="3440113"/>
          </a:xfrm>
          <a:ln/>
        </p:spPr>
      </p:sp>
      <p:sp>
        <p:nvSpPr>
          <p:cNvPr id="15363" name="Rectangle 3">
            <a:extLst>
              <a:ext uri="{FF2B5EF4-FFF2-40B4-BE49-F238E27FC236}">
                <a16:creationId xmlns:a16="http://schemas.microsoft.com/office/drawing/2014/main" id="{4606A832-F90E-B54C-8BE2-D19841523961}"/>
              </a:ext>
            </a:extLst>
          </p:cNvPr>
          <p:cNvSpPr>
            <a:spLocks noGrp="1" noChangeArrowheads="1"/>
          </p:cNvSpPr>
          <p:nvPr>
            <p:ph type="body" idx="1"/>
          </p:nvPr>
        </p:nvSpPr>
        <p:spPr>
          <a:xfrm>
            <a:off x="922338" y="4351338"/>
            <a:ext cx="4997450" cy="4140200"/>
          </a:xfrm>
        </p:spPr>
        <p:txBody>
          <a:bodyPr/>
          <a:lstStyle/>
          <a:p>
            <a:endParaRPr lang="de-DE" altLang="de-DE" sz="10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1542999-A5F0-C347-8F48-4EA31ED7AFB5}"/>
              </a:ext>
            </a:extLst>
          </p:cNvPr>
          <p:cNvSpPr>
            <a:spLocks noGrp="1" noChangeArrowheads="1"/>
          </p:cNvSpPr>
          <p:nvPr>
            <p:ph type="sldNum" sz="quarter" idx="5"/>
          </p:nvPr>
        </p:nvSpPr>
        <p:spPr>
          <a:ln/>
        </p:spPr>
        <p:txBody>
          <a:bodyPr/>
          <a:lstStyle/>
          <a:p>
            <a:fld id="{6A2FC30A-40EF-DD42-AFF3-2A8DD4BDDABC}" type="slidenum">
              <a:rPr lang="de-DE" altLang="de-DE"/>
              <a:pPr/>
              <a:t>20</a:t>
            </a:fld>
            <a:endParaRPr lang="de-DE" altLang="de-DE"/>
          </a:p>
        </p:txBody>
      </p:sp>
      <p:sp>
        <p:nvSpPr>
          <p:cNvPr id="93186" name="Rectangle 2">
            <a:extLst>
              <a:ext uri="{FF2B5EF4-FFF2-40B4-BE49-F238E27FC236}">
                <a16:creationId xmlns:a16="http://schemas.microsoft.com/office/drawing/2014/main" id="{5BCFE810-F731-3B49-A1D7-4C15A0379983}"/>
              </a:ext>
            </a:extLst>
          </p:cNvPr>
          <p:cNvSpPr>
            <a:spLocks noRot="1" noChangeArrowheads="1" noTextEdit="1"/>
          </p:cNvSpPr>
          <p:nvPr>
            <p:ph type="sldImg"/>
          </p:nvPr>
        </p:nvSpPr>
        <p:spPr>
          <a:ln/>
        </p:spPr>
      </p:sp>
      <p:sp>
        <p:nvSpPr>
          <p:cNvPr id="93187" name="Rectangle 3">
            <a:extLst>
              <a:ext uri="{FF2B5EF4-FFF2-40B4-BE49-F238E27FC236}">
                <a16:creationId xmlns:a16="http://schemas.microsoft.com/office/drawing/2014/main" id="{D9D6017F-DE61-6F41-974B-C1F295DFEE63}"/>
              </a:ext>
            </a:extLst>
          </p:cNvPr>
          <p:cNvSpPr>
            <a:spLocks noGrp="1" noChangeArrowheads="1"/>
          </p:cNvSpPr>
          <p:nvPr>
            <p:ph type="body" idx="1"/>
          </p:nvPr>
        </p:nvSpPr>
        <p:spPr/>
        <p:txBody>
          <a:bodyPr/>
          <a:lstStyle/>
          <a:p>
            <a:r>
              <a:rPr lang="de-DE" altLang="de-DE"/>
              <a:t>Hier nun die Prognose nach unserer Basis (2000-2004)</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48D129-42A1-9140-B0CA-0DCE526EEE87}"/>
              </a:ext>
            </a:extLst>
          </p:cNvPr>
          <p:cNvSpPr>
            <a:spLocks noGrp="1" noChangeArrowheads="1"/>
          </p:cNvSpPr>
          <p:nvPr>
            <p:ph type="sldNum" sz="quarter" idx="5"/>
          </p:nvPr>
        </p:nvSpPr>
        <p:spPr>
          <a:ln/>
        </p:spPr>
        <p:txBody>
          <a:bodyPr/>
          <a:lstStyle/>
          <a:p>
            <a:fld id="{BABCEABA-EB0C-AC4B-BBCD-4219348F4BA0}" type="slidenum">
              <a:rPr lang="de-DE" altLang="de-DE"/>
              <a:pPr/>
              <a:t>21</a:t>
            </a:fld>
            <a:endParaRPr lang="de-DE" altLang="de-DE"/>
          </a:p>
        </p:txBody>
      </p:sp>
      <p:sp>
        <p:nvSpPr>
          <p:cNvPr id="54274" name="Rectangle 2">
            <a:extLst>
              <a:ext uri="{FF2B5EF4-FFF2-40B4-BE49-F238E27FC236}">
                <a16:creationId xmlns:a16="http://schemas.microsoft.com/office/drawing/2014/main" id="{57A21631-B4C4-2742-BA3D-F2751C4A4C75}"/>
              </a:ext>
            </a:extLst>
          </p:cNvPr>
          <p:cNvSpPr>
            <a:spLocks noRot="1" noChangeArrowheads="1" noTextEdit="1"/>
          </p:cNvSpPr>
          <p:nvPr>
            <p:ph type="sldImg"/>
          </p:nvPr>
        </p:nvSpPr>
        <p:spPr>
          <a:ln/>
        </p:spPr>
      </p:sp>
      <p:sp>
        <p:nvSpPr>
          <p:cNvPr id="54275" name="Rectangle 3">
            <a:extLst>
              <a:ext uri="{FF2B5EF4-FFF2-40B4-BE49-F238E27FC236}">
                <a16:creationId xmlns:a16="http://schemas.microsoft.com/office/drawing/2014/main" id="{58CE1CCE-612E-804C-9A8A-7D10DF5687F9}"/>
              </a:ext>
            </a:extLst>
          </p:cNvPr>
          <p:cNvSpPr>
            <a:spLocks noGrp="1" noChangeArrowheads="1"/>
          </p:cNvSpPr>
          <p:nvPr>
            <p:ph type="body" idx="1"/>
          </p:nvPr>
        </p:nvSpPr>
        <p:spPr/>
        <p:txBody>
          <a:bodyPr/>
          <a:lstStyle/>
          <a:p>
            <a:r>
              <a:rPr lang="de-DE" altLang="de-DE"/>
              <a:t>Hier werden nun verschiedene Kostensimulationen gezeigt. Allein die unterschiedlichen Basen machen kurz 7,3 Milliarden Euro Unterschied, oder 520 Millionen Euro p.a. (im Schnitt), d.h. in etwa wie die Zuschüsse des Bundes zum Hochschulpakt. Nimmt man dann noch die Zahl, wie sie die HRK propagiert (7.300€ = laufende Ausgaben je Studierenden aus Statistik vom Statistischen Bundesamt; gerechnet auf vier Jahre Studiendauer), kommt man auf fast 20 Milliarden Mehrkosten von 2007 bis 2020. Grundidee hier ist wieder, dass ein Studium einen fixen Betrag kostet, eher unabhänig von der Studiendauer. Der Anschaulichkeit halber, wurden sie für die Graphik auf jeweils vier Jahre verteilt.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911C00-28DF-EA4B-A687-1BB24991702B}"/>
              </a:ext>
            </a:extLst>
          </p:cNvPr>
          <p:cNvSpPr>
            <a:spLocks noGrp="1" noChangeArrowheads="1"/>
          </p:cNvSpPr>
          <p:nvPr>
            <p:ph type="sldNum" sz="quarter" idx="5"/>
          </p:nvPr>
        </p:nvSpPr>
        <p:spPr>
          <a:ln/>
        </p:spPr>
        <p:txBody>
          <a:bodyPr/>
          <a:lstStyle/>
          <a:p>
            <a:fld id="{B3A8D2DE-67CF-9E43-9083-6FA7A5798EAA}" type="slidenum">
              <a:rPr lang="de-DE" altLang="de-DE"/>
              <a:pPr/>
              <a:t>22</a:t>
            </a:fld>
            <a:endParaRPr lang="de-DE" altLang="de-DE"/>
          </a:p>
        </p:txBody>
      </p:sp>
      <p:sp>
        <p:nvSpPr>
          <p:cNvPr id="56322" name="Rectangle 2">
            <a:extLst>
              <a:ext uri="{FF2B5EF4-FFF2-40B4-BE49-F238E27FC236}">
                <a16:creationId xmlns:a16="http://schemas.microsoft.com/office/drawing/2014/main" id="{2AFDD616-B5CC-334C-8744-5888EE23311C}"/>
              </a:ext>
            </a:extLst>
          </p:cNvPr>
          <p:cNvSpPr>
            <a:spLocks noRot="1" noChangeArrowheads="1" noTextEdit="1"/>
          </p:cNvSpPr>
          <p:nvPr>
            <p:ph type="sldImg"/>
          </p:nvPr>
        </p:nvSpPr>
        <p:spPr>
          <a:ln/>
        </p:spPr>
      </p:sp>
      <p:sp>
        <p:nvSpPr>
          <p:cNvPr id="56323" name="Rectangle 3">
            <a:extLst>
              <a:ext uri="{FF2B5EF4-FFF2-40B4-BE49-F238E27FC236}">
                <a16:creationId xmlns:a16="http://schemas.microsoft.com/office/drawing/2014/main" id="{D00DC9C1-C435-2248-AD9F-B79DE03EA67C}"/>
              </a:ext>
            </a:extLst>
          </p:cNvPr>
          <p:cNvSpPr>
            <a:spLocks noGrp="1" noChangeArrowheads="1"/>
          </p:cNvSpPr>
          <p:nvPr>
            <p:ph type="body" idx="1"/>
          </p:nvPr>
        </p:nvSpPr>
        <p:spPr/>
        <p:txBody>
          <a:bodyPr/>
          <a:lstStyle/>
          <a:p>
            <a:r>
              <a:rPr lang="de-DE" altLang="de-DE"/>
              <a:t>Als kleiner Vergleich der Beitrag des Bundes zum Hochschulpakt (bis 2010) ohne die Pauschalen für die Stadtstaaten und die neuen BL = 438 Mio.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AB21769-6691-B449-AABA-CA39435258CE}"/>
              </a:ext>
            </a:extLst>
          </p:cNvPr>
          <p:cNvSpPr>
            <a:spLocks noGrp="1" noChangeArrowheads="1"/>
          </p:cNvSpPr>
          <p:nvPr>
            <p:ph type="sldNum" sz="quarter" idx="5"/>
          </p:nvPr>
        </p:nvSpPr>
        <p:spPr>
          <a:ln/>
        </p:spPr>
        <p:txBody>
          <a:bodyPr/>
          <a:lstStyle/>
          <a:p>
            <a:fld id="{A6C19F4F-92A7-CD44-A05C-2FD9AE715054}" type="slidenum">
              <a:rPr lang="de-DE" altLang="de-DE"/>
              <a:pPr/>
              <a:t>23</a:t>
            </a:fld>
            <a:endParaRPr lang="de-DE" altLang="de-DE"/>
          </a:p>
        </p:txBody>
      </p:sp>
      <p:sp>
        <p:nvSpPr>
          <p:cNvPr id="58370" name="Rectangle 2">
            <a:extLst>
              <a:ext uri="{FF2B5EF4-FFF2-40B4-BE49-F238E27FC236}">
                <a16:creationId xmlns:a16="http://schemas.microsoft.com/office/drawing/2014/main" id="{433B42C4-775E-944B-860A-DDE66C81C0FB}"/>
              </a:ext>
            </a:extLst>
          </p:cNvPr>
          <p:cNvSpPr>
            <a:spLocks noRot="1" noChangeArrowheads="1" noTextEdit="1"/>
          </p:cNvSpPr>
          <p:nvPr>
            <p:ph type="sldImg"/>
          </p:nvPr>
        </p:nvSpPr>
        <p:spPr>
          <a:ln/>
        </p:spPr>
      </p:sp>
      <p:sp>
        <p:nvSpPr>
          <p:cNvPr id="58371" name="Rectangle 3">
            <a:extLst>
              <a:ext uri="{FF2B5EF4-FFF2-40B4-BE49-F238E27FC236}">
                <a16:creationId xmlns:a16="http://schemas.microsoft.com/office/drawing/2014/main" id="{7A1C5823-8AD5-1C40-9383-A2947A33F6FB}"/>
              </a:ext>
            </a:extLst>
          </p:cNvPr>
          <p:cNvSpPr>
            <a:spLocks noGrp="1" noChangeArrowheads="1"/>
          </p:cNvSpPr>
          <p:nvPr>
            <p:ph type="body" idx="1"/>
          </p:nvPr>
        </p:nvSpPr>
        <p:spPr/>
        <p:txBody>
          <a:bodyPr/>
          <a:lstStyle/>
          <a:p>
            <a:r>
              <a:rPr lang="de-DE" altLang="de-DE"/>
              <a:t>Hier nun die verschiedenen Kostenprognosen verglichen mit den Kohlesubventionen und dem Hochschulpakt (hier Bund und Länder) bis 2010. Der grüne Kasten darüber ist eine Frage an die Politik: Was kommt noch (nach 2010)?</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E1A0E3B-D4DB-784C-A6EF-A96377701D00}"/>
              </a:ext>
            </a:extLst>
          </p:cNvPr>
          <p:cNvSpPr>
            <a:spLocks noGrp="1" noChangeArrowheads="1"/>
          </p:cNvSpPr>
          <p:nvPr>
            <p:ph type="sldNum" sz="quarter" idx="5"/>
          </p:nvPr>
        </p:nvSpPr>
        <p:spPr>
          <a:ln/>
        </p:spPr>
        <p:txBody>
          <a:bodyPr/>
          <a:lstStyle/>
          <a:p>
            <a:fld id="{88286968-6EF4-E546-882A-7374B47BCA42}" type="slidenum">
              <a:rPr lang="de-DE" altLang="de-DE"/>
              <a:pPr/>
              <a:t>24</a:t>
            </a:fld>
            <a:endParaRPr lang="de-DE" altLang="de-DE"/>
          </a:p>
        </p:txBody>
      </p:sp>
      <p:sp>
        <p:nvSpPr>
          <p:cNvPr id="60418" name="Rectangle 2">
            <a:extLst>
              <a:ext uri="{FF2B5EF4-FFF2-40B4-BE49-F238E27FC236}">
                <a16:creationId xmlns:a16="http://schemas.microsoft.com/office/drawing/2014/main" id="{64A6C543-B233-6C40-BACF-9D48EBDD4808}"/>
              </a:ext>
            </a:extLst>
          </p:cNvPr>
          <p:cNvSpPr>
            <a:spLocks noRot="1" noChangeArrowheads="1" noTextEdit="1"/>
          </p:cNvSpPr>
          <p:nvPr>
            <p:ph type="sldImg"/>
          </p:nvPr>
        </p:nvSpPr>
        <p:spPr>
          <a:ln/>
        </p:spPr>
      </p:sp>
      <p:sp>
        <p:nvSpPr>
          <p:cNvPr id="60419" name="Rectangle 3">
            <a:extLst>
              <a:ext uri="{FF2B5EF4-FFF2-40B4-BE49-F238E27FC236}">
                <a16:creationId xmlns:a16="http://schemas.microsoft.com/office/drawing/2014/main" id="{18DC28EC-561A-434D-9791-F48929E61A1A}"/>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9E8BB1-A255-7043-B9A3-22C18C58DBA1}"/>
              </a:ext>
            </a:extLst>
          </p:cNvPr>
          <p:cNvSpPr>
            <a:spLocks noGrp="1" noChangeArrowheads="1"/>
          </p:cNvSpPr>
          <p:nvPr>
            <p:ph type="sldNum" sz="quarter" idx="5"/>
          </p:nvPr>
        </p:nvSpPr>
        <p:spPr>
          <a:ln/>
        </p:spPr>
        <p:txBody>
          <a:bodyPr/>
          <a:lstStyle/>
          <a:p>
            <a:fld id="{776CCFFA-7409-2947-A73F-F4291FDE9276}" type="slidenum">
              <a:rPr lang="de-DE" altLang="de-DE"/>
              <a:pPr/>
              <a:t>25</a:t>
            </a:fld>
            <a:endParaRPr lang="de-DE" altLang="de-DE"/>
          </a:p>
        </p:txBody>
      </p:sp>
      <p:sp>
        <p:nvSpPr>
          <p:cNvPr id="62466" name="Rectangle 2">
            <a:extLst>
              <a:ext uri="{FF2B5EF4-FFF2-40B4-BE49-F238E27FC236}">
                <a16:creationId xmlns:a16="http://schemas.microsoft.com/office/drawing/2014/main" id="{9E7A5DF6-2122-CA4E-B9F6-9C77C8532D6D}"/>
              </a:ext>
            </a:extLst>
          </p:cNvPr>
          <p:cNvSpPr>
            <a:spLocks noRot="1" noChangeArrowheads="1" noTextEdit="1"/>
          </p:cNvSpPr>
          <p:nvPr>
            <p:ph type="sldImg"/>
          </p:nvPr>
        </p:nvSpPr>
        <p:spPr>
          <a:ln/>
        </p:spPr>
      </p:sp>
      <p:sp>
        <p:nvSpPr>
          <p:cNvPr id="62467" name="Rectangle 3">
            <a:extLst>
              <a:ext uri="{FF2B5EF4-FFF2-40B4-BE49-F238E27FC236}">
                <a16:creationId xmlns:a16="http://schemas.microsoft.com/office/drawing/2014/main" id="{E09207A4-C269-014C-9642-F31EF9907433}"/>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FB66077-034E-2148-8BBC-ABED1996180C}"/>
              </a:ext>
            </a:extLst>
          </p:cNvPr>
          <p:cNvSpPr>
            <a:spLocks noGrp="1" noChangeArrowheads="1"/>
          </p:cNvSpPr>
          <p:nvPr>
            <p:ph type="sldNum" sz="quarter" idx="5"/>
          </p:nvPr>
        </p:nvSpPr>
        <p:spPr>
          <a:ln/>
        </p:spPr>
        <p:txBody>
          <a:bodyPr/>
          <a:lstStyle/>
          <a:p>
            <a:fld id="{5E49D588-23B0-5D4B-ABFE-95A3EB3CFB6E}" type="slidenum">
              <a:rPr lang="de-DE" altLang="de-DE"/>
              <a:pPr/>
              <a:t>26</a:t>
            </a:fld>
            <a:endParaRPr lang="de-DE" altLang="de-DE"/>
          </a:p>
        </p:txBody>
      </p:sp>
      <p:sp>
        <p:nvSpPr>
          <p:cNvPr id="64514" name="Rectangle 2">
            <a:extLst>
              <a:ext uri="{FF2B5EF4-FFF2-40B4-BE49-F238E27FC236}">
                <a16:creationId xmlns:a16="http://schemas.microsoft.com/office/drawing/2014/main" id="{DBE5592F-576D-F344-A42D-ED3E1497E4CA}"/>
              </a:ext>
            </a:extLst>
          </p:cNvPr>
          <p:cNvSpPr>
            <a:spLocks noRot="1" noChangeArrowheads="1" noTextEdit="1"/>
          </p:cNvSpPr>
          <p:nvPr>
            <p:ph type="sldImg"/>
          </p:nvPr>
        </p:nvSpPr>
        <p:spPr>
          <a:ln/>
        </p:spPr>
      </p:sp>
      <p:sp>
        <p:nvSpPr>
          <p:cNvPr id="64515" name="Rectangle 3">
            <a:extLst>
              <a:ext uri="{FF2B5EF4-FFF2-40B4-BE49-F238E27FC236}">
                <a16:creationId xmlns:a16="http://schemas.microsoft.com/office/drawing/2014/main" id="{CA46373A-C24F-444F-93FC-5897815EC6FB}"/>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FD26E7-16FB-0D4E-B722-30436360DAF1}"/>
              </a:ext>
            </a:extLst>
          </p:cNvPr>
          <p:cNvSpPr>
            <a:spLocks noGrp="1" noChangeArrowheads="1"/>
          </p:cNvSpPr>
          <p:nvPr>
            <p:ph type="sldNum" sz="quarter" idx="5"/>
          </p:nvPr>
        </p:nvSpPr>
        <p:spPr>
          <a:ln/>
        </p:spPr>
        <p:txBody>
          <a:bodyPr/>
          <a:lstStyle/>
          <a:p>
            <a:fld id="{AD4A6384-CF5D-3547-95EF-586FBBEE26EA}" type="slidenum">
              <a:rPr lang="de-DE" altLang="de-DE"/>
              <a:pPr/>
              <a:t>27</a:t>
            </a:fld>
            <a:endParaRPr lang="de-DE" altLang="de-DE"/>
          </a:p>
        </p:txBody>
      </p:sp>
      <p:sp>
        <p:nvSpPr>
          <p:cNvPr id="66562" name="Rectangle 2">
            <a:extLst>
              <a:ext uri="{FF2B5EF4-FFF2-40B4-BE49-F238E27FC236}">
                <a16:creationId xmlns:a16="http://schemas.microsoft.com/office/drawing/2014/main" id="{DD19308E-D6FC-5A41-BDE4-186C4BF394F3}"/>
              </a:ext>
            </a:extLst>
          </p:cNvPr>
          <p:cNvSpPr>
            <a:spLocks noRot="1" noChangeArrowheads="1" noTextEdit="1"/>
          </p:cNvSpPr>
          <p:nvPr>
            <p:ph type="sldImg"/>
          </p:nvPr>
        </p:nvSpPr>
        <p:spPr>
          <a:ln/>
        </p:spPr>
      </p:sp>
      <p:sp>
        <p:nvSpPr>
          <p:cNvPr id="66563" name="Rectangle 3">
            <a:extLst>
              <a:ext uri="{FF2B5EF4-FFF2-40B4-BE49-F238E27FC236}">
                <a16:creationId xmlns:a16="http://schemas.microsoft.com/office/drawing/2014/main" id="{D91AAAFA-15C4-8F41-BD8B-93E800A86AD0}"/>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7C40AF4-9B60-7B48-A03C-71E9724C94F2}"/>
              </a:ext>
            </a:extLst>
          </p:cNvPr>
          <p:cNvSpPr>
            <a:spLocks noGrp="1" noChangeArrowheads="1"/>
          </p:cNvSpPr>
          <p:nvPr>
            <p:ph type="sldNum" sz="quarter" idx="5"/>
          </p:nvPr>
        </p:nvSpPr>
        <p:spPr>
          <a:ln/>
        </p:spPr>
        <p:txBody>
          <a:bodyPr/>
          <a:lstStyle/>
          <a:p>
            <a:fld id="{9E22D441-C48D-3547-BEAB-5C0A18797E9A}" type="slidenum">
              <a:rPr lang="de-DE" altLang="de-DE"/>
              <a:pPr/>
              <a:t>28</a:t>
            </a:fld>
            <a:endParaRPr lang="de-DE" altLang="de-DE"/>
          </a:p>
        </p:txBody>
      </p:sp>
      <p:sp>
        <p:nvSpPr>
          <p:cNvPr id="68610" name="Rectangle 2">
            <a:extLst>
              <a:ext uri="{FF2B5EF4-FFF2-40B4-BE49-F238E27FC236}">
                <a16:creationId xmlns:a16="http://schemas.microsoft.com/office/drawing/2014/main" id="{B68DF20A-111C-C947-90D5-24F651D5A9B8}"/>
              </a:ext>
            </a:extLst>
          </p:cNvPr>
          <p:cNvSpPr>
            <a:spLocks noRot="1" noChangeArrowheads="1" noTextEdit="1"/>
          </p:cNvSpPr>
          <p:nvPr>
            <p:ph type="sldImg"/>
          </p:nvPr>
        </p:nvSpPr>
        <p:spPr>
          <a:ln/>
        </p:spPr>
      </p:sp>
      <p:sp>
        <p:nvSpPr>
          <p:cNvPr id="68611" name="Rectangle 3">
            <a:extLst>
              <a:ext uri="{FF2B5EF4-FFF2-40B4-BE49-F238E27FC236}">
                <a16:creationId xmlns:a16="http://schemas.microsoft.com/office/drawing/2014/main" id="{55BF01D1-E63B-D945-9952-1A4372FC3FE4}"/>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663CD8-9F7D-794B-B84D-E8B6A83585C7}"/>
              </a:ext>
            </a:extLst>
          </p:cNvPr>
          <p:cNvSpPr>
            <a:spLocks noGrp="1" noChangeArrowheads="1"/>
          </p:cNvSpPr>
          <p:nvPr>
            <p:ph type="sldNum" sz="quarter" idx="5"/>
          </p:nvPr>
        </p:nvSpPr>
        <p:spPr>
          <a:ln/>
        </p:spPr>
        <p:txBody>
          <a:bodyPr/>
          <a:lstStyle/>
          <a:p>
            <a:fld id="{4F8AFE5D-CAC5-184D-8605-50A5A18BE55B}" type="slidenum">
              <a:rPr lang="de-DE" altLang="de-DE"/>
              <a:pPr/>
              <a:t>29</a:t>
            </a:fld>
            <a:endParaRPr lang="de-DE" altLang="de-DE"/>
          </a:p>
        </p:txBody>
      </p:sp>
      <p:sp>
        <p:nvSpPr>
          <p:cNvPr id="70658" name="Rectangle 2">
            <a:extLst>
              <a:ext uri="{FF2B5EF4-FFF2-40B4-BE49-F238E27FC236}">
                <a16:creationId xmlns:a16="http://schemas.microsoft.com/office/drawing/2014/main" id="{4EA65467-64CF-5849-A21E-78B7BFA29903}"/>
              </a:ext>
            </a:extLst>
          </p:cNvPr>
          <p:cNvSpPr>
            <a:spLocks noRot="1" noChangeArrowheads="1" noTextEdit="1"/>
          </p:cNvSpPr>
          <p:nvPr>
            <p:ph type="sldImg"/>
          </p:nvPr>
        </p:nvSpPr>
        <p:spPr>
          <a:ln/>
        </p:spPr>
      </p:sp>
      <p:sp>
        <p:nvSpPr>
          <p:cNvPr id="70659" name="Rectangle 3">
            <a:extLst>
              <a:ext uri="{FF2B5EF4-FFF2-40B4-BE49-F238E27FC236}">
                <a16:creationId xmlns:a16="http://schemas.microsoft.com/office/drawing/2014/main" id="{D63AB4EB-D084-2F4C-9BAA-CB35A899E025}"/>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88A065-B1F1-014E-B383-DFD98A323BE8}"/>
              </a:ext>
            </a:extLst>
          </p:cNvPr>
          <p:cNvSpPr>
            <a:spLocks noGrp="1" noChangeArrowheads="1"/>
          </p:cNvSpPr>
          <p:nvPr>
            <p:ph type="sldNum" sz="quarter" idx="5"/>
          </p:nvPr>
        </p:nvSpPr>
        <p:spPr>
          <a:ln/>
        </p:spPr>
        <p:txBody>
          <a:bodyPr/>
          <a:lstStyle/>
          <a:p>
            <a:fld id="{B475343A-698C-AB4D-A6D9-B03872BD418D}" type="slidenum">
              <a:rPr lang="de-DE" altLang="de-DE"/>
              <a:pPr/>
              <a:t>3</a:t>
            </a:fld>
            <a:endParaRPr lang="de-DE" altLang="de-DE"/>
          </a:p>
        </p:txBody>
      </p:sp>
      <p:sp>
        <p:nvSpPr>
          <p:cNvPr id="17410" name="Rectangle 2">
            <a:extLst>
              <a:ext uri="{FF2B5EF4-FFF2-40B4-BE49-F238E27FC236}">
                <a16:creationId xmlns:a16="http://schemas.microsoft.com/office/drawing/2014/main" id="{0800AFFF-30CF-F547-916E-90493BA40775}"/>
              </a:ext>
            </a:extLst>
          </p:cNvPr>
          <p:cNvSpPr>
            <a:spLocks noRot="1" noChangeArrowheads="1" noTextEdit="1"/>
          </p:cNvSpPr>
          <p:nvPr>
            <p:ph type="sldImg"/>
          </p:nvPr>
        </p:nvSpPr>
        <p:spPr>
          <a:ln/>
        </p:spPr>
      </p:sp>
      <p:sp>
        <p:nvSpPr>
          <p:cNvPr id="17411" name="Rectangle 3">
            <a:extLst>
              <a:ext uri="{FF2B5EF4-FFF2-40B4-BE49-F238E27FC236}">
                <a16:creationId xmlns:a16="http://schemas.microsoft.com/office/drawing/2014/main" id="{C8EECFB2-A5FB-E440-B47E-11057763C952}"/>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5F1C3D-4F9B-F048-A455-AB635A7BA43F}"/>
              </a:ext>
            </a:extLst>
          </p:cNvPr>
          <p:cNvSpPr>
            <a:spLocks noGrp="1" noChangeArrowheads="1"/>
          </p:cNvSpPr>
          <p:nvPr>
            <p:ph type="sldNum" sz="quarter" idx="5"/>
          </p:nvPr>
        </p:nvSpPr>
        <p:spPr>
          <a:ln/>
        </p:spPr>
        <p:txBody>
          <a:bodyPr/>
          <a:lstStyle/>
          <a:p>
            <a:fld id="{18540C0D-4D71-C141-8327-AF338149B10C}" type="slidenum">
              <a:rPr lang="de-DE" altLang="de-DE"/>
              <a:pPr/>
              <a:t>30</a:t>
            </a:fld>
            <a:endParaRPr lang="de-DE" altLang="de-DE"/>
          </a:p>
        </p:txBody>
      </p:sp>
      <p:sp>
        <p:nvSpPr>
          <p:cNvPr id="72706" name="Rectangle 2">
            <a:extLst>
              <a:ext uri="{FF2B5EF4-FFF2-40B4-BE49-F238E27FC236}">
                <a16:creationId xmlns:a16="http://schemas.microsoft.com/office/drawing/2014/main" id="{A5285353-9B40-E74C-A188-6294314B5EAB}"/>
              </a:ext>
            </a:extLst>
          </p:cNvPr>
          <p:cNvSpPr>
            <a:spLocks noRot="1" noChangeArrowheads="1" noTextEdit="1"/>
          </p:cNvSpPr>
          <p:nvPr>
            <p:ph type="sldImg"/>
          </p:nvPr>
        </p:nvSpPr>
        <p:spPr>
          <a:ln/>
        </p:spPr>
      </p:sp>
      <p:sp>
        <p:nvSpPr>
          <p:cNvPr id="72707" name="Rectangle 3">
            <a:extLst>
              <a:ext uri="{FF2B5EF4-FFF2-40B4-BE49-F238E27FC236}">
                <a16:creationId xmlns:a16="http://schemas.microsoft.com/office/drawing/2014/main" id="{116B2311-FFF6-8E4D-8BC0-DFE31C9D47C4}"/>
              </a:ext>
            </a:extLst>
          </p:cNvPr>
          <p:cNvSpPr>
            <a:spLocks noGrp="1" noChangeArrowheads="1"/>
          </p:cNvSpPr>
          <p:nvPr>
            <p:ph type="body" idx="1"/>
          </p:nvPr>
        </p:nvSpPr>
        <p:spPr>
          <a:xfrm>
            <a:off x="914400" y="4343400"/>
            <a:ext cx="5029200" cy="4114800"/>
          </a:xfrm>
        </p:spPr>
        <p:txBody>
          <a:bodyP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A1480A-7554-D348-8D38-D05898EAD861}"/>
              </a:ext>
            </a:extLst>
          </p:cNvPr>
          <p:cNvSpPr>
            <a:spLocks noGrp="1" noChangeArrowheads="1"/>
          </p:cNvSpPr>
          <p:nvPr>
            <p:ph type="sldNum" sz="quarter" idx="5"/>
          </p:nvPr>
        </p:nvSpPr>
        <p:spPr>
          <a:ln/>
        </p:spPr>
        <p:txBody>
          <a:bodyPr/>
          <a:lstStyle/>
          <a:p>
            <a:fld id="{C05DC113-15DD-A44F-AF4C-076DA0E3D3F5}" type="slidenum">
              <a:rPr lang="de-DE" altLang="de-DE"/>
              <a:pPr/>
              <a:t>31</a:t>
            </a:fld>
            <a:endParaRPr lang="de-DE" altLang="de-DE"/>
          </a:p>
        </p:txBody>
      </p:sp>
      <p:sp>
        <p:nvSpPr>
          <p:cNvPr id="74754" name="Rectangle 2">
            <a:extLst>
              <a:ext uri="{FF2B5EF4-FFF2-40B4-BE49-F238E27FC236}">
                <a16:creationId xmlns:a16="http://schemas.microsoft.com/office/drawing/2014/main" id="{0F18A0AB-8BEB-B842-A0DD-3ECFE4D641D3}"/>
              </a:ext>
            </a:extLst>
          </p:cNvPr>
          <p:cNvSpPr>
            <a:spLocks noRot="1" noChangeArrowheads="1" noTextEdit="1"/>
          </p:cNvSpPr>
          <p:nvPr>
            <p:ph type="sldImg"/>
          </p:nvPr>
        </p:nvSpPr>
        <p:spPr>
          <a:ln/>
        </p:spPr>
      </p:sp>
      <p:sp>
        <p:nvSpPr>
          <p:cNvPr id="74755" name="Rectangle 3">
            <a:extLst>
              <a:ext uri="{FF2B5EF4-FFF2-40B4-BE49-F238E27FC236}">
                <a16:creationId xmlns:a16="http://schemas.microsoft.com/office/drawing/2014/main" id="{4815B888-FAC6-274E-8075-844552469599}"/>
              </a:ext>
            </a:extLst>
          </p:cNvPr>
          <p:cNvSpPr>
            <a:spLocks noGrp="1" noChangeArrowheads="1"/>
          </p:cNvSpPr>
          <p:nvPr>
            <p:ph type="body" idx="1"/>
          </p:nvPr>
        </p:nvSpPr>
        <p:spPr>
          <a:xfrm>
            <a:off x="914400" y="4343400"/>
            <a:ext cx="5029200" cy="4114800"/>
          </a:xfrm>
        </p:spPr>
        <p:txBody>
          <a:bodyP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9BDBB9-D78D-8449-847B-A64917303B91}"/>
              </a:ext>
            </a:extLst>
          </p:cNvPr>
          <p:cNvSpPr>
            <a:spLocks noGrp="1" noChangeArrowheads="1"/>
          </p:cNvSpPr>
          <p:nvPr>
            <p:ph type="sldNum" sz="quarter" idx="5"/>
          </p:nvPr>
        </p:nvSpPr>
        <p:spPr>
          <a:ln/>
        </p:spPr>
        <p:txBody>
          <a:bodyPr/>
          <a:lstStyle/>
          <a:p>
            <a:fld id="{323B8D04-C6AF-4348-8011-610578B832B3}" type="slidenum">
              <a:rPr lang="de-DE" altLang="de-DE"/>
              <a:pPr/>
              <a:t>32</a:t>
            </a:fld>
            <a:endParaRPr lang="de-DE" altLang="de-DE"/>
          </a:p>
        </p:txBody>
      </p:sp>
      <p:sp>
        <p:nvSpPr>
          <p:cNvPr id="76802" name="Rectangle 2">
            <a:extLst>
              <a:ext uri="{FF2B5EF4-FFF2-40B4-BE49-F238E27FC236}">
                <a16:creationId xmlns:a16="http://schemas.microsoft.com/office/drawing/2014/main" id="{8A4DB5CE-779F-AA47-9920-602E0F9D66CA}"/>
              </a:ext>
            </a:extLst>
          </p:cNvPr>
          <p:cNvSpPr>
            <a:spLocks noRot="1" noChangeArrowheads="1" noTextEdit="1"/>
          </p:cNvSpPr>
          <p:nvPr>
            <p:ph type="sldImg"/>
          </p:nvPr>
        </p:nvSpPr>
        <p:spPr>
          <a:ln/>
        </p:spPr>
      </p:sp>
      <p:sp>
        <p:nvSpPr>
          <p:cNvPr id="76803" name="Rectangle 3">
            <a:extLst>
              <a:ext uri="{FF2B5EF4-FFF2-40B4-BE49-F238E27FC236}">
                <a16:creationId xmlns:a16="http://schemas.microsoft.com/office/drawing/2014/main" id="{33114318-32C0-F34B-BDCD-E9558A91F8F9}"/>
              </a:ext>
            </a:extLst>
          </p:cNvPr>
          <p:cNvSpPr>
            <a:spLocks noGrp="1" noChangeArrowheads="1"/>
          </p:cNvSpPr>
          <p:nvPr>
            <p:ph type="body" idx="1"/>
          </p:nvPr>
        </p:nvSpPr>
        <p:spPr>
          <a:xfrm>
            <a:off x="914400" y="4343400"/>
            <a:ext cx="5029200" cy="4114800"/>
          </a:xfrm>
        </p:spPr>
        <p:txBody>
          <a:bodyP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7DD91E-3292-EC4C-ADF7-7B525A773E52}"/>
              </a:ext>
            </a:extLst>
          </p:cNvPr>
          <p:cNvSpPr>
            <a:spLocks noGrp="1" noChangeArrowheads="1"/>
          </p:cNvSpPr>
          <p:nvPr>
            <p:ph type="sldNum" sz="quarter" idx="5"/>
          </p:nvPr>
        </p:nvSpPr>
        <p:spPr>
          <a:ln/>
        </p:spPr>
        <p:txBody>
          <a:bodyPr/>
          <a:lstStyle/>
          <a:p>
            <a:fld id="{F7559810-58D3-2D40-B5B1-106B26C92D39}" type="slidenum">
              <a:rPr lang="de-DE" altLang="de-DE"/>
              <a:pPr/>
              <a:t>33</a:t>
            </a:fld>
            <a:endParaRPr lang="de-DE" altLang="de-DE"/>
          </a:p>
        </p:txBody>
      </p:sp>
      <p:sp>
        <p:nvSpPr>
          <p:cNvPr id="78850" name="Rectangle 2">
            <a:extLst>
              <a:ext uri="{FF2B5EF4-FFF2-40B4-BE49-F238E27FC236}">
                <a16:creationId xmlns:a16="http://schemas.microsoft.com/office/drawing/2014/main" id="{4BB50AFE-364A-B442-855B-912B382BEE50}"/>
              </a:ext>
            </a:extLst>
          </p:cNvPr>
          <p:cNvSpPr>
            <a:spLocks noRot="1" noChangeArrowheads="1" noTextEdit="1"/>
          </p:cNvSpPr>
          <p:nvPr>
            <p:ph type="sldImg"/>
          </p:nvPr>
        </p:nvSpPr>
        <p:spPr>
          <a:ln/>
        </p:spPr>
      </p:sp>
      <p:sp>
        <p:nvSpPr>
          <p:cNvPr id="78851" name="Rectangle 3">
            <a:extLst>
              <a:ext uri="{FF2B5EF4-FFF2-40B4-BE49-F238E27FC236}">
                <a16:creationId xmlns:a16="http://schemas.microsoft.com/office/drawing/2014/main" id="{B8ADC506-0DBA-F948-9EA8-5F7AFB36B220}"/>
              </a:ext>
            </a:extLst>
          </p:cNvPr>
          <p:cNvSpPr>
            <a:spLocks noGrp="1" noChangeArrowheads="1"/>
          </p:cNvSpPr>
          <p:nvPr>
            <p:ph type="body" idx="1"/>
          </p:nvPr>
        </p:nvSpPr>
        <p:spPr>
          <a:xfrm>
            <a:off x="914400" y="4343400"/>
            <a:ext cx="5029200" cy="4114800"/>
          </a:xfrm>
        </p:spPr>
        <p:txBody>
          <a:bodyP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4B52537-878C-9A4B-B683-C0F9FF2601F8}"/>
              </a:ext>
            </a:extLst>
          </p:cNvPr>
          <p:cNvSpPr>
            <a:spLocks noGrp="1" noChangeArrowheads="1"/>
          </p:cNvSpPr>
          <p:nvPr>
            <p:ph type="sldNum" sz="quarter" idx="5"/>
          </p:nvPr>
        </p:nvSpPr>
        <p:spPr>
          <a:ln/>
        </p:spPr>
        <p:txBody>
          <a:bodyPr/>
          <a:lstStyle/>
          <a:p>
            <a:fld id="{35EE0E93-C170-234B-A32A-B51AFB57F034}" type="slidenum">
              <a:rPr lang="de-DE" altLang="de-DE"/>
              <a:pPr/>
              <a:t>34</a:t>
            </a:fld>
            <a:endParaRPr lang="de-DE" altLang="de-DE"/>
          </a:p>
        </p:txBody>
      </p:sp>
      <p:sp>
        <p:nvSpPr>
          <p:cNvPr id="80898" name="Rectangle 2">
            <a:extLst>
              <a:ext uri="{FF2B5EF4-FFF2-40B4-BE49-F238E27FC236}">
                <a16:creationId xmlns:a16="http://schemas.microsoft.com/office/drawing/2014/main" id="{8090C90D-3C5E-164B-A937-551DCE87EB59}"/>
              </a:ext>
            </a:extLst>
          </p:cNvPr>
          <p:cNvSpPr>
            <a:spLocks noRot="1" noChangeArrowheads="1" noTextEdit="1"/>
          </p:cNvSpPr>
          <p:nvPr>
            <p:ph type="sldImg"/>
          </p:nvPr>
        </p:nvSpPr>
        <p:spPr>
          <a:ln/>
        </p:spPr>
      </p:sp>
      <p:sp>
        <p:nvSpPr>
          <p:cNvPr id="80899" name="Rectangle 3">
            <a:extLst>
              <a:ext uri="{FF2B5EF4-FFF2-40B4-BE49-F238E27FC236}">
                <a16:creationId xmlns:a16="http://schemas.microsoft.com/office/drawing/2014/main" id="{C15DA528-81C3-1E46-878D-CD01C8B0D770}"/>
              </a:ext>
            </a:extLst>
          </p:cNvPr>
          <p:cNvSpPr>
            <a:spLocks noGrp="1" noChangeArrowheads="1"/>
          </p:cNvSpPr>
          <p:nvPr>
            <p:ph type="body" idx="1"/>
          </p:nvPr>
        </p:nvSpPr>
        <p:spPr>
          <a:xfrm>
            <a:off x="914400" y="4343400"/>
            <a:ext cx="5029200" cy="4114800"/>
          </a:xfrm>
        </p:spPr>
        <p:txBody>
          <a:bodyP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F22C9AA-2F62-F54B-89F6-D7FB5BE94B51}"/>
              </a:ext>
            </a:extLst>
          </p:cNvPr>
          <p:cNvSpPr>
            <a:spLocks noGrp="1" noChangeArrowheads="1"/>
          </p:cNvSpPr>
          <p:nvPr>
            <p:ph type="sldNum" sz="quarter" idx="5"/>
          </p:nvPr>
        </p:nvSpPr>
        <p:spPr>
          <a:ln/>
        </p:spPr>
        <p:txBody>
          <a:bodyPr/>
          <a:lstStyle/>
          <a:p>
            <a:fld id="{5E70E906-076A-A449-9CDF-C506E0B20390}" type="slidenum">
              <a:rPr lang="de-DE" altLang="de-DE"/>
              <a:pPr/>
              <a:t>35</a:t>
            </a:fld>
            <a:endParaRPr lang="de-DE" altLang="de-DE"/>
          </a:p>
        </p:txBody>
      </p:sp>
      <p:sp>
        <p:nvSpPr>
          <p:cNvPr id="82946" name="Rectangle 2">
            <a:extLst>
              <a:ext uri="{FF2B5EF4-FFF2-40B4-BE49-F238E27FC236}">
                <a16:creationId xmlns:a16="http://schemas.microsoft.com/office/drawing/2014/main" id="{BD63AE56-8C5F-754C-976E-750797A71AA1}"/>
              </a:ext>
            </a:extLst>
          </p:cNvPr>
          <p:cNvSpPr>
            <a:spLocks noRot="1" noChangeArrowheads="1" noTextEdit="1"/>
          </p:cNvSpPr>
          <p:nvPr>
            <p:ph type="sldImg"/>
          </p:nvPr>
        </p:nvSpPr>
        <p:spPr>
          <a:ln/>
        </p:spPr>
      </p:sp>
      <p:sp>
        <p:nvSpPr>
          <p:cNvPr id="82947" name="Rectangle 3">
            <a:extLst>
              <a:ext uri="{FF2B5EF4-FFF2-40B4-BE49-F238E27FC236}">
                <a16:creationId xmlns:a16="http://schemas.microsoft.com/office/drawing/2014/main" id="{1DB76BF9-6584-3441-BA6B-838FDD0BB5BB}"/>
              </a:ext>
            </a:extLst>
          </p:cNvPr>
          <p:cNvSpPr>
            <a:spLocks noGrp="1" noChangeArrowheads="1"/>
          </p:cNvSpPr>
          <p:nvPr>
            <p:ph type="body" idx="1"/>
          </p:nvPr>
        </p:nvSpPr>
        <p:spPr>
          <a:xfrm>
            <a:off x="914400" y="4343400"/>
            <a:ext cx="5029200" cy="4114800"/>
          </a:xfrm>
        </p:spPr>
        <p:txBody>
          <a:bodyPr/>
          <a:lstStyle/>
          <a:p>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210925-655F-194B-8CCB-3633CECBF221}"/>
              </a:ext>
            </a:extLst>
          </p:cNvPr>
          <p:cNvSpPr>
            <a:spLocks noGrp="1" noChangeArrowheads="1"/>
          </p:cNvSpPr>
          <p:nvPr>
            <p:ph type="sldNum" sz="quarter" idx="5"/>
          </p:nvPr>
        </p:nvSpPr>
        <p:spPr>
          <a:ln/>
        </p:spPr>
        <p:txBody>
          <a:bodyPr/>
          <a:lstStyle/>
          <a:p>
            <a:fld id="{E634C59E-85C5-8443-AA32-E32F8E2C4ECC}" type="slidenum">
              <a:rPr lang="de-DE" altLang="de-DE"/>
              <a:pPr/>
              <a:t>36</a:t>
            </a:fld>
            <a:endParaRPr lang="de-DE" altLang="de-DE"/>
          </a:p>
        </p:txBody>
      </p:sp>
      <p:sp>
        <p:nvSpPr>
          <p:cNvPr id="84994" name="Rectangle 2">
            <a:extLst>
              <a:ext uri="{FF2B5EF4-FFF2-40B4-BE49-F238E27FC236}">
                <a16:creationId xmlns:a16="http://schemas.microsoft.com/office/drawing/2014/main" id="{DA6A7E5A-04D1-464A-BE8E-0A5D3E3E39C8}"/>
              </a:ext>
            </a:extLst>
          </p:cNvPr>
          <p:cNvSpPr>
            <a:spLocks noRot="1" noChangeArrowheads="1" noTextEdit="1"/>
          </p:cNvSpPr>
          <p:nvPr>
            <p:ph type="sldImg"/>
          </p:nvPr>
        </p:nvSpPr>
        <p:spPr>
          <a:ln/>
        </p:spPr>
      </p:sp>
      <p:sp>
        <p:nvSpPr>
          <p:cNvPr id="84995" name="Rectangle 3">
            <a:extLst>
              <a:ext uri="{FF2B5EF4-FFF2-40B4-BE49-F238E27FC236}">
                <a16:creationId xmlns:a16="http://schemas.microsoft.com/office/drawing/2014/main" id="{57FFFF15-D72E-CD44-9B28-307A5452DE50}"/>
              </a:ext>
            </a:extLst>
          </p:cNvPr>
          <p:cNvSpPr>
            <a:spLocks noGrp="1" noChangeArrowheads="1"/>
          </p:cNvSpPr>
          <p:nvPr>
            <p:ph type="body" idx="1"/>
          </p:nvPr>
        </p:nvSpPr>
        <p:spPr>
          <a:xfrm>
            <a:off x="914400" y="4343400"/>
            <a:ext cx="5029200" cy="4114800"/>
          </a:xfrm>
        </p:spPr>
        <p:txBody>
          <a:bodyPr/>
          <a:lstStyle/>
          <a:p>
            <a:r>
              <a:rPr lang="de-DE" altLang="de-DE"/>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34C8E3B-7CBB-1544-8922-8DC8CA23CA1E}"/>
              </a:ext>
            </a:extLst>
          </p:cNvPr>
          <p:cNvSpPr>
            <a:spLocks noGrp="1" noChangeArrowheads="1"/>
          </p:cNvSpPr>
          <p:nvPr>
            <p:ph type="sldNum" sz="quarter" idx="5"/>
          </p:nvPr>
        </p:nvSpPr>
        <p:spPr>
          <a:ln/>
        </p:spPr>
        <p:txBody>
          <a:bodyPr/>
          <a:lstStyle/>
          <a:p>
            <a:fld id="{AA6799D2-0BA8-FE4A-9D48-B85E4E01106C}" type="slidenum">
              <a:rPr lang="de-DE" altLang="de-DE"/>
              <a:pPr/>
              <a:t>37</a:t>
            </a:fld>
            <a:endParaRPr lang="de-DE" altLang="de-DE"/>
          </a:p>
        </p:txBody>
      </p:sp>
      <p:sp>
        <p:nvSpPr>
          <p:cNvPr id="87042" name="Rectangle 2">
            <a:extLst>
              <a:ext uri="{FF2B5EF4-FFF2-40B4-BE49-F238E27FC236}">
                <a16:creationId xmlns:a16="http://schemas.microsoft.com/office/drawing/2014/main" id="{F905DAC1-B530-E741-842B-111662D947E8}"/>
              </a:ext>
            </a:extLst>
          </p:cNvPr>
          <p:cNvSpPr>
            <a:spLocks noRot="1" noChangeArrowheads="1" noTextEdit="1"/>
          </p:cNvSpPr>
          <p:nvPr>
            <p:ph type="sldImg"/>
          </p:nvPr>
        </p:nvSpPr>
        <p:spPr>
          <a:ln/>
        </p:spPr>
      </p:sp>
      <p:sp>
        <p:nvSpPr>
          <p:cNvPr id="87043" name="Rectangle 3">
            <a:extLst>
              <a:ext uri="{FF2B5EF4-FFF2-40B4-BE49-F238E27FC236}">
                <a16:creationId xmlns:a16="http://schemas.microsoft.com/office/drawing/2014/main" id="{8A543EFD-F394-BE45-AC3E-CB35D330CF3D}"/>
              </a:ext>
            </a:extLst>
          </p:cNvPr>
          <p:cNvSpPr>
            <a:spLocks noGrp="1" noChangeArrowheads="1"/>
          </p:cNvSpPr>
          <p:nvPr>
            <p:ph type="body" idx="1"/>
          </p:nvPr>
        </p:nvSpPr>
        <p:spPr>
          <a:xfrm>
            <a:off x="914400" y="4343400"/>
            <a:ext cx="5029200" cy="4114800"/>
          </a:xfrm>
        </p:spPr>
        <p:txBody>
          <a:bodyPr/>
          <a:lstStyle/>
          <a:p>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6911263-4CA1-3347-B87A-3A44151440D7}"/>
              </a:ext>
            </a:extLst>
          </p:cNvPr>
          <p:cNvSpPr>
            <a:spLocks noGrp="1" noChangeArrowheads="1"/>
          </p:cNvSpPr>
          <p:nvPr>
            <p:ph type="sldNum" sz="quarter" idx="5"/>
          </p:nvPr>
        </p:nvSpPr>
        <p:spPr>
          <a:ln/>
        </p:spPr>
        <p:txBody>
          <a:bodyPr/>
          <a:lstStyle/>
          <a:p>
            <a:fld id="{D4BFFCC4-A822-634B-8775-9A250B2276A2}" type="slidenum">
              <a:rPr lang="de-DE" altLang="de-DE"/>
              <a:pPr/>
              <a:t>38</a:t>
            </a:fld>
            <a:endParaRPr lang="de-DE" altLang="de-DE"/>
          </a:p>
        </p:txBody>
      </p:sp>
      <p:sp>
        <p:nvSpPr>
          <p:cNvPr id="89090" name="Rectangle 2">
            <a:extLst>
              <a:ext uri="{FF2B5EF4-FFF2-40B4-BE49-F238E27FC236}">
                <a16:creationId xmlns:a16="http://schemas.microsoft.com/office/drawing/2014/main" id="{D48DBC31-CE61-5D4A-A31C-ACC44E6562DB}"/>
              </a:ext>
            </a:extLst>
          </p:cNvPr>
          <p:cNvSpPr>
            <a:spLocks noRot="1" noChangeArrowheads="1" noTextEdit="1"/>
          </p:cNvSpPr>
          <p:nvPr>
            <p:ph type="sldImg"/>
          </p:nvPr>
        </p:nvSpPr>
        <p:spPr>
          <a:ln/>
        </p:spPr>
      </p:sp>
      <p:sp>
        <p:nvSpPr>
          <p:cNvPr id="89091" name="Rectangle 3">
            <a:extLst>
              <a:ext uri="{FF2B5EF4-FFF2-40B4-BE49-F238E27FC236}">
                <a16:creationId xmlns:a16="http://schemas.microsoft.com/office/drawing/2014/main" id="{68689C5A-F9D9-714C-BEB2-868AE8E531B0}"/>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176879-BEB3-B04A-B1E7-388B28AFF63B}"/>
              </a:ext>
            </a:extLst>
          </p:cNvPr>
          <p:cNvSpPr>
            <a:spLocks noGrp="1" noChangeArrowheads="1"/>
          </p:cNvSpPr>
          <p:nvPr>
            <p:ph type="sldNum" sz="quarter" idx="5"/>
          </p:nvPr>
        </p:nvSpPr>
        <p:spPr>
          <a:ln/>
        </p:spPr>
        <p:txBody>
          <a:bodyPr/>
          <a:lstStyle/>
          <a:p>
            <a:fld id="{1009F091-3861-254A-AF87-C09D10D65321}" type="slidenum">
              <a:rPr lang="de-DE" altLang="de-DE"/>
              <a:pPr/>
              <a:t>4</a:t>
            </a:fld>
            <a:endParaRPr lang="de-DE" altLang="de-DE"/>
          </a:p>
        </p:txBody>
      </p:sp>
      <p:sp>
        <p:nvSpPr>
          <p:cNvPr id="19458" name="Rectangle 2">
            <a:extLst>
              <a:ext uri="{FF2B5EF4-FFF2-40B4-BE49-F238E27FC236}">
                <a16:creationId xmlns:a16="http://schemas.microsoft.com/office/drawing/2014/main" id="{11D212B8-3E1D-5741-BE92-9E689EB3A588}"/>
              </a:ext>
            </a:extLst>
          </p:cNvPr>
          <p:cNvSpPr>
            <a:spLocks noRot="1" noChangeArrowheads="1" noTextEdit="1"/>
          </p:cNvSpPr>
          <p:nvPr>
            <p:ph type="sldImg"/>
          </p:nvPr>
        </p:nvSpPr>
        <p:spPr>
          <a:ln/>
        </p:spPr>
      </p:sp>
      <p:sp>
        <p:nvSpPr>
          <p:cNvPr id="19459" name="Rectangle 3">
            <a:extLst>
              <a:ext uri="{FF2B5EF4-FFF2-40B4-BE49-F238E27FC236}">
                <a16:creationId xmlns:a16="http://schemas.microsoft.com/office/drawing/2014/main" id="{0E708E95-EE08-4341-9F2E-235B0C0ABDE8}"/>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A0B748-8F2A-1F47-A301-9A0FA8EC8965}"/>
              </a:ext>
            </a:extLst>
          </p:cNvPr>
          <p:cNvSpPr>
            <a:spLocks noGrp="1" noChangeArrowheads="1"/>
          </p:cNvSpPr>
          <p:nvPr>
            <p:ph type="sldNum" sz="quarter" idx="5"/>
          </p:nvPr>
        </p:nvSpPr>
        <p:spPr>
          <a:ln/>
        </p:spPr>
        <p:txBody>
          <a:bodyPr/>
          <a:lstStyle/>
          <a:p>
            <a:fld id="{36DCD231-7AE9-6147-BF90-30C772305027}" type="slidenum">
              <a:rPr lang="de-DE" altLang="de-DE"/>
              <a:pPr/>
              <a:t>5</a:t>
            </a:fld>
            <a:endParaRPr lang="de-DE" altLang="de-DE"/>
          </a:p>
        </p:txBody>
      </p:sp>
      <p:sp>
        <p:nvSpPr>
          <p:cNvPr id="21506" name="Rectangle 7">
            <a:extLst>
              <a:ext uri="{FF2B5EF4-FFF2-40B4-BE49-F238E27FC236}">
                <a16:creationId xmlns:a16="http://schemas.microsoft.com/office/drawing/2014/main" id="{4A7D135A-5C53-2443-9649-EA6457F2F3E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3F3C57D5-F05F-B943-B47A-C9F82FA3B620}" type="slidenum">
              <a:rPr lang="de-DE" altLang="de-DE" sz="1200">
                <a:latin typeface="Times New Roman" panose="02020603050405020304" pitchFamily="18" charset="0"/>
              </a:rPr>
              <a:pPr algn="r"/>
              <a:t>5</a:t>
            </a:fld>
            <a:endParaRPr lang="de-DE" altLang="de-DE" sz="1200">
              <a:latin typeface="Times New Roman" panose="02020603050405020304" pitchFamily="18" charset="0"/>
            </a:endParaRPr>
          </a:p>
        </p:txBody>
      </p:sp>
      <p:sp>
        <p:nvSpPr>
          <p:cNvPr id="21507" name="Rectangle 2">
            <a:extLst>
              <a:ext uri="{FF2B5EF4-FFF2-40B4-BE49-F238E27FC236}">
                <a16:creationId xmlns:a16="http://schemas.microsoft.com/office/drawing/2014/main" id="{FA557043-DB4E-DD46-AF87-C1B52A072003}"/>
              </a:ext>
            </a:extLst>
          </p:cNvPr>
          <p:cNvSpPr>
            <a:spLocks noChangeArrowheads="1" noTextEdit="1"/>
          </p:cNvSpPr>
          <p:nvPr>
            <p:ph type="sldImg"/>
          </p:nvPr>
        </p:nvSpPr>
        <p:spPr>
          <a:ln/>
        </p:spPr>
      </p:sp>
      <p:sp>
        <p:nvSpPr>
          <p:cNvPr id="21508" name="Rectangle 3">
            <a:extLst>
              <a:ext uri="{FF2B5EF4-FFF2-40B4-BE49-F238E27FC236}">
                <a16:creationId xmlns:a16="http://schemas.microsoft.com/office/drawing/2014/main" id="{B512CA23-901F-1E44-8653-1183E88352CB}"/>
              </a:ext>
            </a:extLst>
          </p:cNvPr>
          <p:cNvSpPr>
            <a:spLocks noGrp="1" noChangeArrowheads="1"/>
          </p:cNvSpPr>
          <p:nvPr>
            <p:ph type="body" idx="1"/>
          </p:nvPr>
        </p:nvSpPr>
        <p:spPr>
          <a:xfrm>
            <a:off x="915988" y="4343400"/>
            <a:ext cx="5026025" cy="4114800"/>
          </a:xfrm>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51F1E3B-39E0-F645-9F58-10396F9DDA69}"/>
              </a:ext>
            </a:extLst>
          </p:cNvPr>
          <p:cNvSpPr>
            <a:spLocks noGrp="1" noChangeArrowheads="1"/>
          </p:cNvSpPr>
          <p:nvPr>
            <p:ph type="sldNum" sz="quarter" idx="5"/>
          </p:nvPr>
        </p:nvSpPr>
        <p:spPr>
          <a:ln/>
        </p:spPr>
        <p:txBody>
          <a:bodyPr/>
          <a:lstStyle/>
          <a:p>
            <a:fld id="{9B185226-8C49-6D48-99AD-65762F28C0C0}" type="slidenum">
              <a:rPr lang="de-DE" altLang="de-DE"/>
              <a:pPr/>
              <a:t>6</a:t>
            </a:fld>
            <a:endParaRPr lang="de-DE" altLang="de-DE"/>
          </a:p>
        </p:txBody>
      </p:sp>
      <p:sp>
        <p:nvSpPr>
          <p:cNvPr id="23554" name="Rectangle 2">
            <a:extLst>
              <a:ext uri="{FF2B5EF4-FFF2-40B4-BE49-F238E27FC236}">
                <a16:creationId xmlns:a16="http://schemas.microsoft.com/office/drawing/2014/main" id="{5691DC94-EABD-B544-BD99-D31313C8933D}"/>
              </a:ext>
            </a:extLst>
          </p:cNvPr>
          <p:cNvSpPr>
            <a:spLocks noRot="1" noChangeArrowheads="1" noTextEdit="1"/>
          </p:cNvSpPr>
          <p:nvPr>
            <p:ph type="sldImg"/>
          </p:nvPr>
        </p:nvSpPr>
        <p:spPr>
          <a:ln/>
        </p:spPr>
      </p:sp>
      <p:sp>
        <p:nvSpPr>
          <p:cNvPr id="23555" name="Rectangle 3">
            <a:extLst>
              <a:ext uri="{FF2B5EF4-FFF2-40B4-BE49-F238E27FC236}">
                <a16:creationId xmlns:a16="http://schemas.microsoft.com/office/drawing/2014/main" id="{C2A9D37D-87E6-1149-B749-AA14BEE1F71C}"/>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C2780D5-FF56-6448-9317-57780BC247FB}"/>
              </a:ext>
            </a:extLst>
          </p:cNvPr>
          <p:cNvSpPr>
            <a:spLocks noGrp="1" noChangeArrowheads="1"/>
          </p:cNvSpPr>
          <p:nvPr>
            <p:ph type="sldNum" sz="quarter" idx="5"/>
          </p:nvPr>
        </p:nvSpPr>
        <p:spPr>
          <a:ln/>
        </p:spPr>
        <p:txBody>
          <a:bodyPr/>
          <a:lstStyle/>
          <a:p>
            <a:fld id="{40A419A7-28CF-6046-AE71-6576A098D99D}" type="slidenum">
              <a:rPr lang="de-DE" altLang="de-DE"/>
              <a:pPr/>
              <a:t>7</a:t>
            </a:fld>
            <a:endParaRPr lang="de-DE" altLang="de-DE"/>
          </a:p>
        </p:txBody>
      </p:sp>
      <p:sp>
        <p:nvSpPr>
          <p:cNvPr id="25602" name="Rectangle 2">
            <a:extLst>
              <a:ext uri="{FF2B5EF4-FFF2-40B4-BE49-F238E27FC236}">
                <a16:creationId xmlns:a16="http://schemas.microsoft.com/office/drawing/2014/main" id="{B2A842ED-6576-8344-B5B2-325CD2EBDA04}"/>
              </a:ext>
            </a:extLst>
          </p:cNvPr>
          <p:cNvSpPr>
            <a:spLocks noRot="1" noChangeArrowheads="1" noTextEdit="1"/>
          </p:cNvSpPr>
          <p:nvPr>
            <p:ph type="sldImg"/>
          </p:nvPr>
        </p:nvSpPr>
        <p:spPr>
          <a:ln/>
        </p:spPr>
      </p:sp>
      <p:sp>
        <p:nvSpPr>
          <p:cNvPr id="25603" name="Rectangle 3">
            <a:extLst>
              <a:ext uri="{FF2B5EF4-FFF2-40B4-BE49-F238E27FC236}">
                <a16:creationId xmlns:a16="http://schemas.microsoft.com/office/drawing/2014/main" id="{34DB93F1-226D-4546-B7A0-6A2260BD1B4A}"/>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7C94686-EB95-194C-A3A1-10F7C2465DDB}"/>
              </a:ext>
            </a:extLst>
          </p:cNvPr>
          <p:cNvSpPr>
            <a:spLocks noGrp="1" noChangeArrowheads="1"/>
          </p:cNvSpPr>
          <p:nvPr>
            <p:ph type="sldNum" sz="quarter" idx="5"/>
          </p:nvPr>
        </p:nvSpPr>
        <p:spPr>
          <a:ln/>
        </p:spPr>
        <p:txBody>
          <a:bodyPr/>
          <a:lstStyle/>
          <a:p>
            <a:fld id="{3950DB4C-ED02-C44C-8114-2ECF91A1DE3C}" type="slidenum">
              <a:rPr lang="de-DE" altLang="de-DE"/>
              <a:pPr/>
              <a:t>8</a:t>
            </a:fld>
            <a:endParaRPr lang="de-DE" altLang="de-DE"/>
          </a:p>
        </p:txBody>
      </p:sp>
      <p:sp>
        <p:nvSpPr>
          <p:cNvPr id="27650" name="Rectangle 2">
            <a:extLst>
              <a:ext uri="{FF2B5EF4-FFF2-40B4-BE49-F238E27FC236}">
                <a16:creationId xmlns:a16="http://schemas.microsoft.com/office/drawing/2014/main" id="{BA70F07F-958A-CF47-9EDC-1EA4FCBB6900}"/>
              </a:ext>
            </a:extLst>
          </p:cNvPr>
          <p:cNvSpPr>
            <a:spLocks noRot="1" noChangeArrowheads="1" noTextEdit="1"/>
          </p:cNvSpPr>
          <p:nvPr>
            <p:ph type="sldImg"/>
          </p:nvPr>
        </p:nvSpPr>
        <p:spPr>
          <a:ln/>
        </p:spPr>
      </p:sp>
      <p:sp>
        <p:nvSpPr>
          <p:cNvPr id="27651" name="Rectangle 3">
            <a:extLst>
              <a:ext uri="{FF2B5EF4-FFF2-40B4-BE49-F238E27FC236}">
                <a16:creationId xmlns:a16="http://schemas.microsoft.com/office/drawing/2014/main" id="{57FB9441-C07A-2A46-B4E0-B52DFB71DCBA}"/>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D058AC-A76C-8A4E-B0D0-43EC25D76200}"/>
              </a:ext>
            </a:extLst>
          </p:cNvPr>
          <p:cNvSpPr>
            <a:spLocks noGrp="1" noChangeArrowheads="1"/>
          </p:cNvSpPr>
          <p:nvPr>
            <p:ph type="sldNum" sz="quarter" idx="5"/>
          </p:nvPr>
        </p:nvSpPr>
        <p:spPr>
          <a:ln/>
        </p:spPr>
        <p:txBody>
          <a:bodyPr/>
          <a:lstStyle/>
          <a:p>
            <a:fld id="{E76B0636-864C-794A-B72E-98E8D14390E5}" type="slidenum">
              <a:rPr lang="de-DE" altLang="de-DE"/>
              <a:pPr/>
              <a:t>9</a:t>
            </a:fld>
            <a:endParaRPr lang="de-DE" altLang="de-DE"/>
          </a:p>
        </p:txBody>
      </p:sp>
      <p:sp>
        <p:nvSpPr>
          <p:cNvPr id="29698" name="Rectangle 2">
            <a:extLst>
              <a:ext uri="{FF2B5EF4-FFF2-40B4-BE49-F238E27FC236}">
                <a16:creationId xmlns:a16="http://schemas.microsoft.com/office/drawing/2014/main" id="{DD17BF0D-1622-8A46-870A-F1BB0BF37764}"/>
              </a:ext>
            </a:extLst>
          </p:cNvPr>
          <p:cNvSpPr>
            <a:spLocks noRot="1" noChangeArrowheads="1" noTextEdit="1"/>
          </p:cNvSpPr>
          <p:nvPr>
            <p:ph type="sldImg"/>
          </p:nvPr>
        </p:nvSpPr>
        <p:spPr>
          <a:ln/>
        </p:spPr>
      </p:sp>
      <p:sp>
        <p:nvSpPr>
          <p:cNvPr id="29699" name="Rectangle 3">
            <a:extLst>
              <a:ext uri="{FF2B5EF4-FFF2-40B4-BE49-F238E27FC236}">
                <a16:creationId xmlns:a16="http://schemas.microsoft.com/office/drawing/2014/main" id="{0B69BF05-9D6A-AE4F-9CCB-E5826FAC1B66}"/>
              </a:ext>
            </a:extLst>
          </p:cNvPr>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3259" name="Picture 187">
            <a:extLst>
              <a:ext uri="{FF2B5EF4-FFF2-40B4-BE49-F238E27FC236}">
                <a16:creationId xmlns:a16="http://schemas.microsoft.com/office/drawing/2014/main" id="{27B9042A-A4BC-5B4C-8BC3-53C4BD844A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23938"/>
            <a:ext cx="4060825" cy="5834062"/>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a:extLst>
              <a:ext uri="{FF2B5EF4-FFF2-40B4-BE49-F238E27FC236}">
                <a16:creationId xmlns:a16="http://schemas.microsoft.com/office/drawing/2014/main" id="{561D64C6-175D-ED49-BE02-6E10AF6745E2}"/>
              </a:ext>
            </a:extLst>
          </p:cNvPr>
          <p:cNvSpPr>
            <a:spLocks noGrp="1" noChangeArrowheads="1"/>
          </p:cNvSpPr>
          <p:nvPr>
            <p:ph type="ctrTitle"/>
          </p:nvPr>
        </p:nvSpPr>
        <p:spPr>
          <a:xfrm>
            <a:off x="827088" y="2346325"/>
            <a:ext cx="7772400" cy="1470025"/>
          </a:xfrm>
        </p:spPr>
        <p:txBody>
          <a:bodyPr/>
          <a:lstStyle>
            <a:lvl1pPr algn="r">
              <a:defRPr sz="3200" b="1"/>
            </a:lvl1pPr>
          </a:lstStyle>
          <a:p>
            <a:pPr lvl="0"/>
            <a:r>
              <a:rPr lang="de-DE" altLang="de-DE" noProof="0"/>
              <a:t>Titelmasterformat durch Klicken bearbeiten</a:t>
            </a:r>
          </a:p>
        </p:txBody>
      </p:sp>
      <p:sp>
        <p:nvSpPr>
          <p:cNvPr id="3075" name="Rectangle 3">
            <a:extLst>
              <a:ext uri="{FF2B5EF4-FFF2-40B4-BE49-F238E27FC236}">
                <a16:creationId xmlns:a16="http://schemas.microsoft.com/office/drawing/2014/main" id="{8B26B716-7710-CE48-B370-5B1A1400E3AF}"/>
              </a:ext>
            </a:extLst>
          </p:cNvPr>
          <p:cNvSpPr>
            <a:spLocks noGrp="1" noChangeArrowheads="1"/>
          </p:cNvSpPr>
          <p:nvPr>
            <p:ph type="subTitle" idx="1"/>
          </p:nvPr>
        </p:nvSpPr>
        <p:spPr>
          <a:xfrm>
            <a:off x="2200275" y="4102100"/>
            <a:ext cx="6400800" cy="1127125"/>
          </a:xfrm>
        </p:spPr>
        <p:txBody>
          <a:bodyPr/>
          <a:lstStyle>
            <a:lvl1pPr marL="0" indent="0" algn="r">
              <a:buFont typeface="Wingdings" pitchFamily="2" charset="2"/>
              <a:buNone/>
              <a:defRPr sz="2400"/>
            </a:lvl1pPr>
          </a:lstStyle>
          <a:p>
            <a:pPr lvl="0"/>
            <a:r>
              <a:rPr lang="de-DE" altLang="de-DE" noProof="0"/>
              <a:t>Formatvorlage des Untertitelmasters durch Klicken bearbeiten</a:t>
            </a:r>
          </a:p>
        </p:txBody>
      </p:sp>
      <p:sp>
        <p:nvSpPr>
          <p:cNvPr id="3076" name="Rectangle 4">
            <a:extLst>
              <a:ext uri="{FF2B5EF4-FFF2-40B4-BE49-F238E27FC236}">
                <a16:creationId xmlns:a16="http://schemas.microsoft.com/office/drawing/2014/main" id="{54A1731D-6EEA-044D-9BA5-2BF35FA0B983}"/>
              </a:ext>
            </a:extLst>
          </p:cNvPr>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de-DE" altLang="de-DE"/>
          </a:p>
        </p:txBody>
      </p:sp>
      <p:sp>
        <p:nvSpPr>
          <p:cNvPr id="3077" name="Rectangle 5">
            <a:extLst>
              <a:ext uri="{FF2B5EF4-FFF2-40B4-BE49-F238E27FC236}">
                <a16:creationId xmlns:a16="http://schemas.microsoft.com/office/drawing/2014/main" id="{529E6119-DCCD-BD48-8332-06E03F7BD863}"/>
              </a:ext>
            </a:extLst>
          </p:cNvPr>
          <p:cNvSpPr>
            <a:spLocks noGrp="1" noChangeArrowheads="1"/>
          </p:cNvSpPr>
          <p:nvPr>
            <p:ph type="ftr" sz="quarter" idx="3"/>
          </p:nvPr>
        </p:nvSpPr>
        <p:spPr>
          <a:xfrm>
            <a:off x="3124200" y="6245225"/>
            <a:ext cx="2895600" cy="476250"/>
          </a:xfrm>
        </p:spPr>
        <p:txBody>
          <a:bodyPr/>
          <a:lstStyle>
            <a:lvl1pPr algn="ctr">
              <a:defRPr>
                <a:solidFill>
                  <a:schemeClr val="tx1"/>
                </a:solidFill>
              </a:defRPr>
            </a:lvl1pPr>
          </a:lstStyle>
          <a:p>
            <a:r>
              <a:rPr lang="de-DE" altLang="de-DE"/>
              <a:t>Bildungsgerechtigkeit | Detlef Müller-Böling | 27.09.07</a:t>
            </a:r>
          </a:p>
        </p:txBody>
      </p:sp>
      <p:sp>
        <p:nvSpPr>
          <p:cNvPr id="3078" name="Rectangle 6">
            <a:extLst>
              <a:ext uri="{FF2B5EF4-FFF2-40B4-BE49-F238E27FC236}">
                <a16:creationId xmlns:a16="http://schemas.microsoft.com/office/drawing/2014/main" id="{B358EF64-BD44-3F4E-A772-57369D297C6B}"/>
              </a:ext>
            </a:extLst>
          </p:cNvPr>
          <p:cNvSpPr>
            <a:spLocks noGrp="1" noChangeArrowheads="1"/>
          </p:cNvSpPr>
          <p:nvPr>
            <p:ph type="sldNum" sz="quarter" idx="4"/>
          </p:nvPr>
        </p:nvSpPr>
        <p:spPr>
          <a:xfrm>
            <a:off x="6553200" y="6245225"/>
            <a:ext cx="2133600" cy="476250"/>
          </a:xfrm>
        </p:spPr>
        <p:txBody>
          <a:bodyPr/>
          <a:lstStyle>
            <a:lvl1pPr>
              <a:defRPr>
                <a:solidFill>
                  <a:schemeClr val="tx1"/>
                </a:solidFill>
              </a:defRPr>
            </a:lvl1pPr>
          </a:lstStyle>
          <a:p>
            <a:fld id="{89643C99-7104-D44C-92AC-F69FC0E5555C}" type="slidenum">
              <a:rPr lang="de-DE" altLang="de-DE"/>
              <a:pPr/>
              <a:t>‹Nr.›</a:t>
            </a:fld>
            <a:endParaRPr lang="de-DE" altLang="de-DE"/>
          </a:p>
        </p:txBody>
      </p:sp>
      <p:sp>
        <p:nvSpPr>
          <p:cNvPr id="3253" name="Rectangle 181">
            <a:extLst>
              <a:ext uri="{FF2B5EF4-FFF2-40B4-BE49-F238E27FC236}">
                <a16:creationId xmlns:a16="http://schemas.microsoft.com/office/drawing/2014/main" id="{4E73187D-941A-744E-ACB6-41A128889239}"/>
              </a:ext>
            </a:extLst>
          </p:cNvPr>
          <p:cNvSpPr>
            <a:spLocks noChangeArrowheads="1"/>
          </p:cNvSpPr>
          <p:nvPr userDrawn="1"/>
        </p:nvSpPr>
        <p:spPr bwMode="auto">
          <a:xfrm>
            <a:off x="0" y="0"/>
            <a:ext cx="9144000" cy="1196975"/>
          </a:xfrm>
          <a:prstGeom prst="rect">
            <a:avLst/>
          </a:prstGeom>
          <a:solidFill>
            <a:srgbClr val="E9E9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58" name="Text Box 186">
            <a:extLst>
              <a:ext uri="{FF2B5EF4-FFF2-40B4-BE49-F238E27FC236}">
                <a16:creationId xmlns:a16="http://schemas.microsoft.com/office/drawing/2014/main" id="{9F52017A-505E-8144-8619-1DDD8BCA1819}"/>
              </a:ext>
            </a:extLst>
          </p:cNvPr>
          <p:cNvSpPr txBox="1">
            <a:spLocks noChangeArrowheads="1"/>
          </p:cNvSpPr>
          <p:nvPr userDrawn="1"/>
        </p:nvSpPr>
        <p:spPr bwMode="auto">
          <a:xfrm>
            <a:off x="323850" y="6092825"/>
            <a:ext cx="1512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b="1">
                <a:solidFill>
                  <a:schemeClr val="bg1"/>
                </a:solidFill>
              </a:rPr>
              <a:t>www.che.de</a:t>
            </a:r>
          </a:p>
        </p:txBody>
      </p:sp>
      <p:pic>
        <p:nvPicPr>
          <p:cNvPr id="3260" name="Picture 188">
            <a:extLst>
              <a:ext uri="{FF2B5EF4-FFF2-40B4-BE49-F238E27FC236}">
                <a16:creationId xmlns:a16="http://schemas.microsoft.com/office/drawing/2014/main" id="{BE62AF48-B0CB-1D47-8AA5-64C077690C1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69063" y="115888"/>
            <a:ext cx="2206625" cy="1420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4D301-B879-D041-BDC5-772E1E0731C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0ED7A17-BBFB-2341-8907-85509B8474D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246693E2-F03F-2840-BEFC-35206724E915}"/>
              </a:ext>
            </a:extLst>
          </p:cNvPr>
          <p:cNvSpPr>
            <a:spLocks noGrp="1"/>
          </p:cNvSpPr>
          <p:nvPr>
            <p:ph type="ftr" sz="quarter" idx="10"/>
          </p:nvPr>
        </p:nvSpPr>
        <p:spPr/>
        <p:txBody>
          <a:bodyPr/>
          <a:lstStyle>
            <a:lvl1pPr>
              <a:defRPr/>
            </a:lvl1pPr>
          </a:lstStyle>
          <a:p>
            <a:r>
              <a:rPr lang="de-DE" altLang="de-DE"/>
              <a:t>Bildungsgerechtigkeit | Detlef Müller-Böling | 27.09.07</a:t>
            </a:r>
          </a:p>
        </p:txBody>
      </p:sp>
      <p:sp>
        <p:nvSpPr>
          <p:cNvPr id="5" name="Foliennummernplatzhalter 4">
            <a:extLst>
              <a:ext uri="{FF2B5EF4-FFF2-40B4-BE49-F238E27FC236}">
                <a16:creationId xmlns:a16="http://schemas.microsoft.com/office/drawing/2014/main" id="{3E26AB7A-E1C0-3746-8D85-06F028423442}"/>
              </a:ext>
            </a:extLst>
          </p:cNvPr>
          <p:cNvSpPr>
            <a:spLocks noGrp="1"/>
          </p:cNvSpPr>
          <p:nvPr>
            <p:ph type="sldNum" sz="quarter" idx="11"/>
          </p:nvPr>
        </p:nvSpPr>
        <p:spPr/>
        <p:txBody>
          <a:bodyPr/>
          <a:lstStyle>
            <a:lvl1pPr>
              <a:defRPr/>
            </a:lvl1pPr>
          </a:lstStyle>
          <a:p>
            <a:fld id="{3D27BFE2-4A7F-9B44-AC06-93C20A99D632}" type="slidenum">
              <a:rPr lang="de-DE" altLang="de-DE"/>
              <a:pPr/>
              <a:t>‹Nr.›</a:t>
            </a:fld>
            <a:endParaRPr lang="de-DE" altLang="de-DE"/>
          </a:p>
        </p:txBody>
      </p:sp>
    </p:spTree>
    <p:extLst>
      <p:ext uri="{BB962C8B-B14F-4D97-AF65-F5344CB8AC3E}">
        <p14:creationId xmlns:p14="http://schemas.microsoft.com/office/powerpoint/2010/main" val="518536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D423DE7-267B-AA4B-83BF-4DA4AEB98B0E}"/>
              </a:ext>
            </a:extLst>
          </p:cNvPr>
          <p:cNvSpPr>
            <a:spLocks noGrp="1"/>
          </p:cNvSpPr>
          <p:nvPr>
            <p:ph type="title" orient="vert"/>
          </p:nvPr>
        </p:nvSpPr>
        <p:spPr>
          <a:xfrm>
            <a:off x="6596063" y="44450"/>
            <a:ext cx="2090737" cy="6121400"/>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F82EC1A-5300-0F45-907F-81454CEC7EAC}"/>
              </a:ext>
            </a:extLst>
          </p:cNvPr>
          <p:cNvSpPr>
            <a:spLocks noGrp="1"/>
          </p:cNvSpPr>
          <p:nvPr>
            <p:ph type="body" orient="vert" idx="1"/>
          </p:nvPr>
        </p:nvSpPr>
        <p:spPr>
          <a:xfrm>
            <a:off x="322263" y="44450"/>
            <a:ext cx="6121400" cy="61214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91D4D718-AE00-CF46-9C8C-B9406EA14B91}"/>
              </a:ext>
            </a:extLst>
          </p:cNvPr>
          <p:cNvSpPr>
            <a:spLocks noGrp="1"/>
          </p:cNvSpPr>
          <p:nvPr>
            <p:ph type="ftr" sz="quarter" idx="10"/>
          </p:nvPr>
        </p:nvSpPr>
        <p:spPr/>
        <p:txBody>
          <a:bodyPr/>
          <a:lstStyle>
            <a:lvl1pPr>
              <a:defRPr/>
            </a:lvl1pPr>
          </a:lstStyle>
          <a:p>
            <a:r>
              <a:rPr lang="de-DE" altLang="de-DE"/>
              <a:t>Bildungsgerechtigkeit | Detlef Müller-Böling | 27.09.07</a:t>
            </a:r>
          </a:p>
        </p:txBody>
      </p:sp>
      <p:sp>
        <p:nvSpPr>
          <p:cNvPr id="5" name="Foliennummernplatzhalter 4">
            <a:extLst>
              <a:ext uri="{FF2B5EF4-FFF2-40B4-BE49-F238E27FC236}">
                <a16:creationId xmlns:a16="http://schemas.microsoft.com/office/drawing/2014/main" id="{8AC9F7AF-7886-5C43-98E3-69AEF2662C9A}"/>
              </a:ext>
            </a:extLst>
          </p:cNvPr>
          <p:cNvSpPr>
            <a:spLocks noGrp="1"/>
          </p:cNvSpPr>
          <p:nvPr>
            <p:ph type="sldNum" sz="quarter" idx="11"/>
          </p:nvPr>
        </p:nvSpPr>
        <p:spPr/>
        <p:txBody>
          <a:bodyPr/>
          <a:lstStyle>
            <a:lvl1pPr>
              <a:defRPr/>
            </a:lvl1pPr>
          </a:lstStyle>
          <a:p>
            <a:fld id="{963FDEC0-2027-9E4F-A940-32F250644C7E}" type="slidenum">
              <a:rPr lang="de-DE" altLang="de-DE"/>
              <a:pPr/>
              <a:t>‹Nr.›</a:t>
            </a:fld>
            <a:endParaRPr lang="de-DE" altLang="de-DE"/>
          </a:p>
        </p:txBody>
      </p:sp>
    </p:spTree>
    <p:extLst>
      <p:ext uri="{BB962C8B-B14F-4D97-AF65-F5344CB8AC3E}">
        <p14:creationId xmlns:p14="http://schemas.microsoft.com/office/powerpoint/2010/main" val="583910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F5123-7F3A-8D4A-8532-F63375EB63BD}"/>
              </a:ext>
            </a:extLst>
          </p:cNvPr>
          <p:cNvSpPr>
            <a:spLocks noGrp="1"/>
          </p:cNvSpPr>
          <p:nvPr>
            <p:ph type="title"/>
          </p:nvPr>
        </p:nvSpPr>
        <p:spPr>
          <a:xfrm>
            <a:off x="322263" y="44450"/>
            <a:ext cx="6697662" cy="720725"/>
          </a:xfrm>
        </p:spPr>
        <p:txBody>
          <a:bodyPr/>
          <a:lstStyle/>
          <a:p>
            <a:r>
              <a:rPr lang="de-DE"/>
              <a:t>Mastertitelformat bearbeiten</a:t>
            </a:r>
          </a:p>
        </p:txBody>
      </p:sp>
      <p:sp>
        <p:nvSpPr>
          <p:cNvPr id="3" name="Inhaltsplatzhalter 2">
            <a:extLst>
              <a:ext uri="{FF2B5EF4-FFF2-40B4-BE49-F238E27FC236}">
                <a16:creationId xmlns:a16="http://schemas.microsoft.com/office/drawing/2014/main" id="{7D982CCD-8E10-7D43-8572-B524B7C528B4}"/>
              </a:ext>
            </a:extLst>
          </p:cNvPr>
          <p:cNvSpPr>
            <a:spLocks noGrp="1"/>
          </p:cNvSpPr>
          <p:nvPr>
            <p:ph sz="half" idx="1"/>
          </p:nvPr>
        </p:nvSpPr>
        <p:spPr>
          <a:xfrm>
            <a:off x="457200" y="1639888"/>
            <a:ext cx="8229600" cy="21859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DDFB903-3574-6A40-A6F6-5BCC0BEF758F}"/>
              </a:ext>
            </a:extLst>
          </p:cNvPr>
          <p:cNvSpPr>
            <a:spLocks noGrp="1"/>
          </p:cNvSpPr>
          <p:nvPr>
            <p:ph type="body" sz="half" idx="2"/>
          </p:nvPr>
        </p:nvSpPr>
        <p:spPr>
          <a:xfrm>
            <a:off x="457200" y="3978275"/>
            <a:ext cx="8229600" cy="21875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0578399D-7EB8-3B48-BDDB-960789B25C98}"/>
              </a:ext>
            </a:extLst>
          </p:cNvPr>
          <p:cNvSpPr>
            <a:spLocks noGrp="1"/>
          </p:cNvSpPr>
          <p:nvPr>
            <p:ph type="ftr" sz="quarter" idx="10"/>
          </p:nvPr>
        </p:nvSpPr>
        <p:spPr>
          <a:xfrm>
            <a:off x="179388" y="6524625"/>
            <a:ext cx="6264275" cy="476250"/>
          </a:xfrm>
        </p:spPr>
        <p:txBody>
          <a:bodyPr/>
          <a:lstStyle>
            <a:lvl1pPr>
              <a:defRPr/>
            </a:lvl1pPr>
          </a:lstStyle>
          <a:p>
            <a:r>
              <a:rPr lang="de-DE" altLang="de-DE"/>
              <a:t>Bildungsgerechtigkeit | Detlef Müller-Böling | 27.09.07</a:t>
            </a:r>
          </a:p>
        </p:txBody>
      </p:sp>
      <p:sp>
        <p:nvSpPr>
          <p:cNvPr id="6" name="Foliennummernplatzhalter 5">
            <a:extLst>
              <a:ext uri="{FF2B5EF4-FFF2-40B4-BE49-F238E27FC236}">
                <a16:creationId xmlns:a16="http://schemas.microsoft.com/office/drawing/2014/main" id="{43ADEF31-BE3B-994D-AE92-A8B4A69E8510}"/>
              </a:ext>
            </a:extLst>
          </p:cNvPr>
          <p:cNvSpPr>
            <a:spLocks noGrp="1"/>
          </p:cNvSpPr>
          <p:nvPr>
            <p:ph type="sldNum" sz="quarter" idx="11"/>
          </p:nvPr>
        </p:nvSpPr>
        <p:spPr>
          <a:xfrm>
            <a:off x="6831013" y="6553200"/>
            <a:ext cx="2133600" cy="476250"/>
          </a:xfrm>
        </p:spPr>
        <p:txBody>
          <a:bodyPr/>
          <a:lstStyle>
            <a:lvl1pPr>
              <a:defRPr/>
            </a:lvl1pPr>
          </a:lstStyle>
          <a:p>
            <a:fld id="{DCD97A0F-7392-DA43-8545-C1AD4A954F3B}" type="slidenum">
              <a:rPr lang="de-DE" altLang="de-DE"/>
              <a:pPr/>
              <a:t>‹Nr.›</a:t>
            </a:fld>
            <a:endParaRPr lang="de-DE" altLang="de-DE"/>
          </a:p>
        </p:txBody>
      </p:sp>
    </p:spTree>
    <p:extLst>
      <p:ext uri="{BB962C8B-B14F-4D97-AF65-F5344CB8AC3E}">
        <p14:creationId xmlns:p14="http://schemas.microsoft.com/office/powerpoint/2010/main" val="403351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BF8E0-9BD1-5645-9A9F-FCF5468129D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85CD630-FA53-E04E-BFA3-8D356E6D535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BCE29777-7189-1D4D-9C61-2AB1571E5401}"/>
              </a:ext>
            </a:extLst>
          </p:cNvPr>
          <p:cNvSpPr>
            <a:spLocks noGrp="1"/>
          </p:cNvSpPr>
          <p:nvPr>
            <p:ph type="ftr" sz="quarter" idx="10"/>
          </p:nvPr>
        </p:nvSpPr>
        <p:spPr/>
        <p:txBody>
          <a:bodyPr/>
          <a:lstStyle>
            <a:lvl1pPr>
              <a:defRPr/>
            </a:lvl1pPr>
          </a:lstStyle>
          <a:p>
            <a:r>
              <a:rPr lang="de-DE" altLang="de-DE"/>
              <a:t>Bildungsgerechtigkeit | Detlef Müller-Böling | 27.09.07</a:t>
            </a:r>
          </a:p>
        </p:txBody>
      </p:sp>
      <p:sp>
        <p:nvSpPr>
          <p:cNvPr id="5" name="Foliennummernplatzhalter 4">
            <a:extLst>
              <a:ext uri="{FF2B5EF4-FFF2-40B4-BE49-F238E27FC236}">
                <a16:creationId xmlns:a16="http://schemas.microsoft.com/office/drawing/2014/main" id="{2451B05A-3853-3E4D-87A2-FA8DD9EE3ADE}"/>
              </a:ext>
            </a:extLst>
          </p:cNvPr>
          <p:cNvSpPr>
            <a:spLocks noGrp="1"/>
          </p:cNvSpPr>
          <p:nvPr>
            <p:ph type="sldNum" sz="quarter" idx="11"/>
          </p:nvPr>
        </p:nvSpPr>
        <p:spPr/>
        <p:txBody>
          <a:bodyPr/>
          <a:lstStyle>
            <a:lvl1pPr>
              <a:defRPr/>
            </a:lvl1pPr>
          </a:lstStyle>
          <a:p>
            <a:fld id="{2D0C0BFE-695F-AC44-9620-C1A237149029}" type="slidenum">
              <a:rPr lang="de-DE" altLang="de-DE"/>
              <a:pPr/>
              <a:t>‹Nr.›</a:t>
            </a:fld>
            <a:endParaRPr lang="de-DE" altLang="de-DE"/>
          </a:p>
        </p:txBody>
      </p:sp>
    </p:spTree>
    <p:extLst>
      <p:ext uri="{BB962C8B-B14F-4D97-AF65-F5344CB8AC3E}">
        <p14:creationId xmlns:p14="http://schemas.microsoft.com/office/powerpoint/2010/main" val="19093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F01FB5-40F9-664E-93BF-F83E40707108}"/>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E86D4F6-FAAC-BA44-ACAB-8C81E2B04C6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Fußzeilenplatzhalter 3">
            <a:extLst>
              <a:ext uri="{FF2B5EF4-FFF2-40B4-BE49-F238E27FC236}">
                <a16:creationId xmlns:a16="http://schemas.microsoft.com/office/drawing/2014/main" id="{188AC797-F052-E649-B7D5-C77AC05A5EAF}"/>
              </a:ext>
            </a:extLst>
          </p:cNvPr>
          <p:cNvSpPr>
            <a:spLocks noGrp="1"/>
          </p:cNvSpPr>
          <p:nvPr>
            <p:ph type="ftr" sz="quarter" idx="10"/>
          </p:nvPr>
        </p:nvSpPr>
        <p:spPr/>
        <p:txBody>
          <a:bodyPr/>
          <a:lstStyle>
            <a:lvl1pPr>
              <a:defRPr/>
            </a:lvl1pPr>
          </a:lstStyle>
          <a:p>
            <a:r>
              <a:rPr lang="de-DE" altLang="de-DE"/>
              <a:t>Bildungsgerechtigkeit | Detlef Müller-Böling | 27.09.07</a:t>
            </a:r>
          </a:p>
        </p:txBody>
      </p:sp>
      <p:sp>
        <p:nvSpPr>
          <p:cNvPr id="5" name="Foliennummernplatzhalter 4">
            <a:extLst>
              <a:ext uri="{FF2B5EF4-FFF2-40B4-BE49-F238E27FC236}">
                <a16:creationId xmlns:a16="http://schemas.microsoft.com/office/drawing/2014/main" id="{54A444D6-5537-BC44-86C0-B8F520BED63C}"/>
              </a:ext>
            </a:extLst>
          </p:cNvPr>
          <p:cNvSpPr>
            <a:spLocks noGrp="1"/>
          </p:cNvSpPr>
          <p:nvPr>
            <p:ph type="sldNum" sz="quarter" idx="11"/>
          </p:nvPr>
        </p:nvSpPr>
        <p:spPr/>
        <p:txBody>
          <a:bodyPr/>
          <a:lstStyle>
            <a:lvl1pPr>
              <a:defRPr/>
            </a:lvl1pPr>
          </a:lstStyle>
          <a:p>
            <a:fld id="{D8D6571F-F39B-BA41-B98C-59CBB0D87DB3}" type="slidenum">
              <a:rPr lang="de-DE" altLang="de-DE"/>
              <a:pPr/>
              <a:t>‹Nr.›</a:t>
            </a:fld>
            <a:endParaRPr lang="de-DE" altLang="de-DE"/>
          </a:p>
        </p:txBody>
      </p:sp>
    </p:spTree>
    <p:extLst>
      <p:ext uri="{BB962C8B-B14F-4D97-AF65-F5344CB8AC3E}">
        <p14:creationId xmlns:p14="http://schemas.microsoft.com/office/powerpoint/2010/main" val="2156635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E2529-873A-0E43-8E54-EB763877F51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1639321-3AB4-5C49-903D-6899F8D0D143}"/>
              </a:ext>
            </a:extLst>
          </p:cNvPr>
          <p:cNvSpPr>
            <a:spLocks noGrp="1"/>
          </p:cNvSpPr>
          <p:nvPr>
            <p:ph sz="half" idx="1"/>
          </p:nvPr>
        </p:nvSpPr>
        <p:spPr>
          <a:xfrm>
            <a:off x="457200" y="163988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66458F6-F231-DC4D-AC45-3B7A0649BB1B}"/>
              </a:ext>
            </a:extLst>
          </p:cNvPr>
          <p:cNvSpPr>
            <a:spLocks noGrp="1"/>
          </p:cNvSpPr>
          <p:nvPr>
            <p:ph sz="half" idx="2"/>
          </p:nvPr>
        </p:nvSpPr>
        <p:spPr>
          <a:xfrm>
            <a:off x="4648200" y="163988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7861F095-6791-3F48-826A-BC84FF889EE8}"/>
              </a:ext>
            </a:extLst>
          </p:cNvPr>
          <p:cNvSpPr>
            <a:spLocks noGrp="1"/>
          </p:cNvSpPr>
          <p:nvPr>
            <p:ph type="ftr" sz="quarter" idx="10"/>
          </p:nvPr>
        </p:nvSpPr>
        <p:spPr/>
        <p:txBody>
          <a:bodyPr/>
          <a:lstStyle>
            <a:lvl1pPr>
              <a:defRPr/>
            </a:lvl1pPr>
          </a:lstStyle>
          <a:p>
            <a:r>
              <a:rPr lang="de-DE" altLang="de-DE"/>
              <a:t>Bildungsgerechtigkeit | Detlef Müller-Böling | 27.09.07</a:t>
            </a:r>
          </a:p>
        </p:txBody>
      </p:sp>
      <p:sp>
        <p:nvSpPr>
          <p:cNvPr id="6" name="Foliennummernplatzhalter 5">
            <a:extLst>
              <a:ext uri="{FF2B5EF4-FFF2-40B4-BE49-F238E27FC236}">
                <a16:creationId xmlns:a16="http://schemas.microsoft.com/office/drawing/2014/main" id="{1FEA87AB-D422-524C-B7AE-9B249B3E5146}"/>
              </a:ext>
            </a:extLst>
          </p:cNvPr>
          <p:cNvSpPr>
            <a:spLocks noGrp="1"/>
          </p:cNvSpPr>
          <p:nvPr>
            <p:ph type="sldNum" sz="quarter" idx="11"/>
          </p:nvPr>
        </p:nvSpPr>
        <p:spPr/>
        <p:txBody>
          <a:bodyPr/>
          <a:lstStyle>
            <a:lvl1pPr>
              <a:defRPr/>
            </a:lvl1pPr>
          </a:lstStyle>
          <a:p>
            <a:fld id="{7BCFFEFD-6336-FE44-A8A7-1D7FEB3FCD34}" type="slidenum">
              <a:rPr lang="de-DE" altLang="de-DE"/>
              <a:pPr/>
              <a:t>‹Nr.›</a:t>
            </a:fld>
            <a:endParaRPr lang="de-DE" altLang="de-DE"/>
          </a:p>
        </p:txBody>
      </p:sp>
    </p:spTree>
    <p:extLst>
      <p:ext uri="{BB962C8B-B14F-4D97-AF65-F5344CB8AC3E}">
        <p14:creationId xmlns:p14="http://schemas.microsoft.com/office/powerpoint/2010/main" val="292075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4FEDA-9E8F-2443-A71D-53824EAAA021}"/>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CBDD014-6D5D-DE42-8A31-BC2ABE4FB42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21B2616-0463-D340-97BC-5126DEB3B4B8}"/>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9EBABF8-3DA6-9A4C-813D-18FA1B482F0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BDF55A8-BB3C-854C-AA5B-8D5BB4BA7F76}"/>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a:extLst>
              <a:ext uri="{FF2B5EF4-FFF2-40B4-BE49-F238E27FC236}">
                <a16:creationId xmlns:a16="http://schemas.microsoft.com/office/drawing/2014/main" id="{73938BCD-193C-2846-8400-06A5D70BEED5}"/>
              </a:ext>
            </a:extLst>
          </p:cNvPr>
          <p:cNvSpPr>
            <a:spLocks noGrp="1"/>
          </p:cNvSpPr>
          <p:nvPr>
            <p:ph type="ftr" sz="quarter" idx="10"/>
          </p:nvPr>
        </p:nvSpPr>
        <p:spPr/>
        <p:txBody>
          <a:bodyPr/>
          <a:lstStyle>
            <a:lvl1pPr>
              <a:defRPr/>
            </a:lvl1pPr>
          </a:lstStyle>
          <a:p>
            <a:r>
              <a:rPr lang="de-DE" altLang="de-DE"/>
              <a:t>Bildungsgerechtigkeit | Detlef Müller-Böling | 27.09.07</a:t>
            </a:r>
          </a:p>
        </p:txBody>
      </p:sp>
      <p:sp>
        <p:nvSpPr>
          <p:cNvPr id="8" name="Foliennummernplatzhalter 7">
            <a:extLst>
              <a:ext uri="{FF2B5EF4-FFF2-40B4-BE49-F238E27FC236}">
                <a16:creationId xmlns:a16="http://schemas.microsoft.com/office/drawing/2014/main" id="{0A69DC97-ADA4-B846-950F-E0354CBD3586}"/>
              </a:ext>
            </a:extLst>
          </p:cNvPr>
          <p:cNvSpPr>
            <a:spLocks noGrp="1"/>
          </p:cNvSpPr>
          <p:nvPr>
            <p:ph type="sldNum" sz="quarter" idx="11"/>
          </p:nvPr>
        </p:nvSpPr>
        <p:spPr/>
        <p:txBody>
          <a:bodyPr/>
          <a:lstStyle>
            <a:lvl1pPr>
              <a:defRPr/>
            </a:lvl1pPr>
          </a:lstStyle>
          <a:p>
            <a:fld id="{1919027C-21EA-4F46-9B0B-AD440176376F}" type="slidenum">
              <a:rPr lang="de-DE" altLang="de-DE"/>
              <a:pPr/>
              <a:t>‹Nr.›</a:t>
            </a:fld>
            <a:endParaRPr lang="de-DE" altLang="de-DE"/>
          </a:p>
        </p:txBody>
      </p:sp>
    </p:spTree>
    <p:extLst>
      <p:ext uri="{BB962C8B-B14F-4D97-AF65-F5344CB8AC3E}">
        <p14:creationId xmlns:p14="http://schemas.microsoft.com/office/powerpoint/2010/main" val="416946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B2DCDB-6866-1543-BBCA-955EA7E7A05D}"/>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64245EAC-6373-2B42-B102-1A2E660AD9A4}"/>
              </a:ext>
            </a:extLst>
          </p:cNvPr>
          <p:cNvSpPr>
            <a:spLocks noGrp="1"/>
          </p:cNvSpPr>
          <p:nvPr>
            <p:ph type="ftr" sz="quarter" idx="10"/>
          </p:nvPr>
        </p:nvSpPr>
        <p:spPr/>
        <p:txBody>
          <a:bodyPr/>
          <a:lstStyle>
            <a:lvl1pPr>
              <a:defRPr/>
            </a:lvl1pPr>
          </a:lstStyle>
          <a:p>
            <a:r>
              <a:rPr lang="de-DE" altLang="de-DE"/>
              <a:t>Bildungsgerechtigkeit | Detlef Müller-Böling | 27.09.07</a:t>
            </a:r>
          </a:p>
        </p:txBody>
      </p:sp>
      <p:sp>
        <p:nvSpPr>
          <p:cNvPr id="4" name="Foliennummernplatzhalter 3">
            <a:extLst>
              <a:ext uri="{FF2B5EF4-FFF2-40B4-BE49-F238E27FC236}">
                <a16:creationId xmlns:a16="http://schemas.microsoft.com/office/drawing/2014/main" id="{EFA530A5-39A4-3A41-B07C-40E99734F8EC}"/>
              </a:ext>
            </a:extLst>
          </p:cNvPr>
          <p:cNvSpPr>
            <a:spLocks noGrp="1"/>
          </p:cNvSpPr>
          <p:nvPr>
            <p:ph type="sldNum" sz="quarter" idx="11"/>
          </p:nvPr>
        </p:nvSpPr>
        <p:spPr/>
        <p:txBody>
          <a:bodyPr/>
          <a:lstStyle>
            <a:lvl1pPr>
              <a:defRPr/>
            </a:lvl1pPr>
          </a:lstStyle>
          <a:p>
            <a:fld id="{E206B362-0340-D249-8D49-5F9542C1765B}" type="slidenum">
              <a:rPr lang="de-DE" altLang="de-DE"/>
              <a:pPr/>
              <a:t>‹Nr.›</a:t>
            </a:fld>
            <a:endParaRPr lang="de-DE" altLang="de-DE"/>
          </a:p>
        </p:txBody>
      </p:sp>
    </p:spTree>
    <p:extLst>
      <p:ext uri="{BB962C8B-B14F-4D97-AF65-F5344CB8AC3E}">
        <p14:creationId xmlns:p14="http://schemas.microsoft.com/office/powerpoint/2010/main" val="312843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0D120F8-64E1-F841-9E18-D8C742EB8C9F}"/>
              </a:ext>
            </a:extLst>
          </p:cNvPr>
          <p:cNvSpPr>
            <a:spLocks noGrp="1"/>
          </p:cNvSpPr>
          <p:nvPr>
            <p:ph type="ftr" sz="quarter" idx="10"/>
          </p:nvPr>
        </p:nvSpPr>
        <p:spPr/>
        <p:txBody>
          <a:bodyPr/>
          <a:lstStyle>
            <a:lvl1pPr>
              <a:defRPr/>
            </a:lvl1pPr>
          </a:lstStyle>
          <a:p>
            <a:r>
              <a:rPr lang="de-DE" altLang="de-DE"/>
              <a:t>Bildungsgerechtigkeit | Detlef Müller-Böling | 27.09.07</a:t>
            </a:r>
          </a:p>
        </p:txBody>
      </p:sp>
      <p:sp>
        <p:nvSpPr>
          <p:cNvPr id="3" name="Foliennummernplatzhalter 2">
            <a:extLst>
              <a:ext uri="{FF2B5EF4-FFF2-40B4-BE49-F238E27FC236}">
                <a16:creationId xmlns:a16="http://schemas.microsoft.com/office/drawing/2014/main" id="{9660E168-B4CB-E546-8923-F13F2AE7BA31}"/>
              </a:ext>
            </a:extLst>
          </p:cNvPr>
          <p:cNvSpPr>
            <a:spLocks noGrp="1"/>
          </p:cNvSpPr>
          <p:nvPr>
            <p:ph type="sldNum" sz="quarter" idx="11"/>
          </p:nvPr>
        </p:nvSpPr>
        <p:spPr/>
        <p:txBody>
          <a:bodyPr/>
          <a:lstStyle>
            <a:lvl1pPr>
              <a:defRPr/>
            </a:lvl1pPr>
          </a:lstStyle>
          <a:p>
            <a:fld id="{5A998240-10AC-BB43-9E9C-8096494677AF}" type="slidenum">
              <a:rPr lang="de-DE" altLang="de-DE"/>
              <a:pPr/>
              <a:t>‹Nr.›</a:t>
            </a:fld>
            <a:endParaRPr lang="de-DE" altLang="de-DE"/>
          </a:p>
        </p:txBody>
      </p:sp>
    </p:spTree>
    <p:extLst>
      <p:ext uri="{BB962C8B-B14F-4D97-AF65-F5344CB8AC3E}">
        <p14:creationId xmlns:p14="http://schemas.microsoft.com/office/powerpoint/2010/main" val="3010839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961A47-DB8F-994F-AEB0-CC136E123440}"/>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41910BE-E689-9144-90DB-F63A1647E2D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1C5D3EF-4608-244E-BE56-6B7473F2EC2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Fußzeilenplatzhalter 4">
            <a:extLst>
              <a:ext uri="{FF2B5EF4-FFF2-40B4-BE49-F238E27FC236}">
                <a16:creationId xmlns:a16="http://schemas.microsoft.com/office/drawing/2014/main" id="{BCA95472-7045-C34D-9C52-AD01EC5A127D}"/>
              </a:ext>
            </a:extLst>
          </p:cNvPr>
          <p:cNvSpPr>
            <a:spLocks noGrp="1"/>
          </p:cNvSpPr>
          <p:nvPr>
            <p:ph type="ftr" sz="quarter" idx="10"/>
          </p:nvPr>
        </p:nvSpPr>
        <p:spPr/>
        <p:txBody>
          <a:bodyPr/>
          <a:lstStyle>
            <a:lvl1pPr>
              <a:defRPr/>
            </a:lvl1pPr>
          </a:lstStyle>
          <a:p>
            <a:r>
              <a:rPr lang="de-DE" altLang="de-DE"/>
              <a:t>Bildungsgerechtigkeit | Detlef Müller-Böling | 27.09.07</a:t>
            </a:r>
          </a:p>
        </p:txBody>
      </p:sp>
      <p:sp>
        <p:nvSpPr>
          <p:cNvPr id="6" name="Foliennummernplatzhalter 5">
            <a:extLst>
              <a:ext uri="{FF2B5EF4-FFF2-40B4-BE49-F238E27FC236}">
                <a16:creationId xmlns:a16="http://schemas.microsoft.com/office/drawing/2014/main" id="{DC6379D8-32AE-584D-B891-4FDDCE1FABE8}"/>
              </a:ext>
            </a:extLst>
          </p:cNvPr>
          <p:cNvSpPr>
            <a:spLocks noGrp="1"/>
          </p:cNvSpPr>
          <p:nvPr>
            <p:ph type="sldNum" sz="quarter" idx="11"/>
          </p:nvPr>
        </p:nvSpPr>
        <p:spPr/>
        <p:txBody>
          <a:bodyPr/>
          <a:lstStyle>
            <a:lvl1pPr>
              <a:defRPr/>
            </a:lvl1pPr>
          </a:lstStyle>
          <a:p>
            <a:fld id="{4B7236C6-795A-3B43-A00C-6764083FF4AE}" type="slidenum">
              <a:rPr lang="de-DE" altLang="de-DE"/>
              <a:pPr/>
              <a:t>‹Nr.›</a:t>
            </a:fld>
            <a:endParaRPr lang="de-DE" altLang="de-DE"/>
          </a:p>
        </p:txBody>
      </p:sp>
    </p:spTree>
    <p:extLst>
      <p:ext uri="{BB962C8B-B14F-4D97-AF65-F5344CB8AC3E}">
        <p14:creationId xmlns:p14="http://schemas.microsoft.com/office/powerpoint/2010/main" val="14475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7E8737-A80E-474A-BEB7-6F66949F4147}"/>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618F489-E0E1-D94A-B2C2-860C124C822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99721B2-1316-914F-B817-D2F3F718CF0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Fußzeilenplatzhalter 4">
            <a:extLst>
              <a:ext uri="{FF2B5EF4-FFF2-40B4-BE49-F238E27FC236}">
                <a16:creationId xmlns:a16="http://schemas.microsoft.com/office/drawing/2014/main" id="{4CE6BE6A-1DA1-AB4E-826B-18B5D6B42012}"/>
              </a:ext>
            </a:extLst>
          </p:cNvPr>
          <p:cNvSpPr>
            <a:spLocks noGrp="1"/>
          </p:cNvSpPr>
          <p:nvPr>
            <p:ph type="ftr" sz="quarter" idx="10"/>
          </p:nvPr>
        </p:nvSpPr>
        <p:spPr/>
        <p:txBody>
          <a:bodyPr/>
          <a:lstStyle>
            <a:lvl1pPr>
              <a:defRPr/>
            </a:lvl1pPr>
          </a:lstStyle>
          <a:p>
            <a:r>
              <a:rPr lang="de-DE" altLang="de-DE"/>
              <a:t>Bildungsgerechtigkeit | Detlef Müller-Böling | 27.09.07</a:t>
            </a:r>
          </a:p>
        </p:txBody>
      </p:sp>
      <p:sp>
        <p:nvSpPr>
          <p:cNvPr id="6" name="Foliennummernplatzhalter 5">
            <a:extLst>
              <a:ext uri="{FF2B5EF4-FFF2-40B4-BE49-F238E27FC236}">
                <a16:creationId xmlns:a16="http://schemas.microsoft.com/office/drawing/2014/main" id="{181C35A7-80A5-6846-B21E-43FDFB24993A}"/>
              </a:ext>
            </a:extLst>
          </p:cNvPr>
          <p:cNvSpPr>
            <a:spLocks noGrp="1"/>
          </p:cNvSpPr>
          <p:nvPr>
            <p:ph type="sldNum" sz="quarter" idx="11"/>
          </p:nvPr>
        </p:nvSpPr>
        <p:spPr/>
        <p:txBody>
          <a:bodyPr/>
          <a:lstStyle>
            <a:lvl1pPr>
              <a:defRPr/>
            </a:lvl1pPr>
          </a:lstStyle>
          <a:p>
            <a:fld id="{331452EF-104F-C34C-B6BB-1EC9C6BC5413}" type="slidenum">
              <a:rPr lang="de-DE" altLang="de-DE"/>
              <a:pPr/>
              <a:t>‹Nr.›</a:t>
            </a:fld>
            <a:endParaRPr lang="de-DE" altLang="de-DE"/>
          </a:p>
        </p:txBody>
      </p:sp>
    </p:spTree>
    <p:extLst>
      <p:ext uri="{BB962C8B-B14F-4D97-AF65-F5344CB8AC3E}">
        <p14:creationId xmlns:p14="http://schemas.microsoft.com/office/powerpoint/2010/main" val="3629108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a:extLst>
              <a:ext uri="{FF2B5EF4-FFF2-40B4-BE49-F238E27FC236}">
                <a16:creationId xmlns:a16="http://schemas.microsoft.com/office/drawing/2014/main" id="{74BAB9A0-6848-C940-B5E1-95E3D171324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968375"/>
            <a:ext cx="8016875" cy="5889625"/>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2">
            <a:extLst>
              <a:ext uri="{FF2B5EF4-FFF2-40B4-BE49-F238E27FC236}">
                <a16:creationId xmlns:a16="http://schemas.microsoft.com/office/drawing/2014/main" id="{400BCED9-D472-E44E-81DA-6A581A63EF1B}"/>
              </a:ext>
            </a:extLst>
          </p:cNvPr>
          <p:cNvSpPr>
            <a:spLocks noChangeArrowheads="1"/>
          </p:cNvSpPr>
          <p:nvPr userDrawn="1"/>
        </p:nvSpPr>
        <p:spPr bwMode="auto">
          <a:xfrm>
            <a:off x="0" y="6453188"/>
            <a:ext cx="9144000" cy="404812"/>
          </a:xfrm>
          <a:prstGeom prst="rect">
            <a:avLst/>
          </a:prstGeom>
          <a:solidFill>
            <a:srgbClr val="E9E9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2" name="Rectangle 8">
            <a:extLst>
              <a:ext uri="{FF2B5EF4-FFF2-40B4-BE49-F238E27FC236}">
                <a16:creationId xmlns:a16="http://schemas.microsoft.com/office/drawing/2014/main" id="{43682BF1-9D96-1741-A909-3DD68A439C54}"/>
              </a:ext>
            </a:extLst>
          </p:cNvPr>
          <p:cNvSpPr>
            <a:spLocks noChangeArrowheads="1"/>
          </p:cNvSpPr>
          <p:nvPr userDrawn="1"/>
        </p:nvSpPr>
        <p:spPr bwMode="auto">
          <a:xfrm>
            <a:off x="0" y="0"/>
            <a:ext cx="9144000" cy="765175"/>
          </a:xfrm>
          <a:prstGeom prst="rect">
            <a:avLst/>
          </a:prstGeom>
          <a:solidFill>
            <a:srgbClr val="E9E9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6" name="Rectangle 2">
            <a:extLst>
              <a:ext uri="{FF2B5EF4-FFF2-40B4-BE49-F238E27FC236}">
                <a16:creationId xmlns:a16="http://schemas.microsoft.com/office/drawing/2014/main" id="{8FEFE3C0-9ABB-5846-B0DC-82B46EEBE093}"/>
              </a:ext>
            </a:extLst>
          </p:cNvPr>
          <p:cNvSpPr>
            <a:spLocks noGrp="1" noChangeArrowheads="1"/>
          </p:cNvSpPr>
          <p:nvPr>
            <p:ph type="title"/>
          </p:nvPr>
        </p:nvSpPr>
        <p:spPr bwMode="auto">
          <a:xfrm>
            <a:off x="322263" y="44450"/>
            <a:ext cx="6697662"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a:t>
            </a:r>
          </a:p>
        </p:txBody>
      </p:sp>
      <p:sp>
        <p:nvSpPr>
          <p:cNvPr id="1027" name="Rectangle 3">
            <a:extLst>
              <a:ext uri="{FF2B5EF4-FFF2-40B4-BE49-F238E27FC236}">
                <a16:creationId xmlns:a16="http://schemas.microsoft.com/office/drawing/2014/main" id="{ADAD4DC7-29B9-D746-8503-EDDEA74D7B76}"/>
              </a:ext>
            </a:extLst>
          </p:cNvPr>
          <p:cNvSpPr>
            <a:spLocks noGrp="1" noChangeArrowheads="1"/>
          </p:cNvSpPr>
          <p:nvPr>
            <p:ph type="body" idx="1"/>
          </p:nvPr>
        </p:nvSpPr>
        <p:spPr bwMode="auto">
          <a:xfrm>
            <a:off x="457200" y="163988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9" name="Rectangle 5">
            <a:extLst>
              <a:ext uri="{FF2B5EF4-FFF2-40B4-BE49-F238E27FC236}">
                <a16:creationId xmlns:a16="http://schemas.microsoft.com/office/drawing/2014/main" id="{8E3FB0D9-9000-A443-9122-58E6C8A44DD6}"/>
              </a:ext>
            </a:extLst>
          </p:cNvPr>
          <p:cNvSpPr>
            <a:spLocks noGrp="1" noChangeArrowheads="1"/>
          </p:cNvSpPr>
          <p:nvPr>
            <p:ph type="ftr" sz="quarter" idx="3"/>
          </p:nvPr>
        </p:nvSpPr>
        <p:spPr bwMode="auto">
          <a:xfrm>
            <a:off x="179388" y="6524625"/>
            <a:ext cx="62642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414141"/>
                </a:solidFill>
              </a:defRPr>
            </a:lvl1pPr>
          </a:lstStyle>
          <a:p>
            <a:r>
              <a:rPr lang="de-DE" altLang="de-DE"/>
              <a:t>Bildungsgerechtigkeit | Detlef Müller-Böling | 27.09.07</a:t>
            </a:r>
          </a:p>
        </p:txBody>
      </p:sp>
      <p:sp>
        <p:nvSpPr>
          <p:cNvPr id="1030" name="Rectangle 6">
            <a:extLst>
              <a:ext uri="{FF2B5EF4-FFF2-40B4-BE49-F238E27FC236}">
                <a16:creationId xmlns:a16="http://schemas.microsoft.com/office/drawing/2014/main" id="{27F0F822-77E0-694B-9951-8E440FEFC83D}"/>
              </a:ext>
            </a:extLst>
          </p:cNvPr>
          <p:cNvSpPr>
            <a:spLocks noGrp="1" noChangeArrowheads="1"/>
          </p:cNvSpPr>
          <p:nvPr>
            <p:ph type="sldNum" sz="quarter" idx="4"/>
          </p:nvPr>
        </p:nvSpPr>
        <p:spPr bwMode="auto">
          <a:xfrm>
            <a:off x="6831013" y="65532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0000"/>
                </a:solidFill>
              </a:defRPr>
            </a:lvl1pPr>
          </a:lstStyle>
          <a:p>
            <a:fld id="{C3C3E1A0-EB25-BA4A-AFB5-BF95CE12D10F}" type="slidenum">
              <a:rPr lang="de-DE" altLang="de-DE"/>
              <a:pPr/>
              <a:t>‹Nr.›</a:t>
            </a:fld>
            <a:endParaRPr lang="de-DE" altLang="de-DE"/>
          </a:p>
        </p:txBody>
      </p:sp>
      <p:pic>
        <p:nvPicPr>
          <p:cNvPr id="1037" name="Picture 13">
            <a:extLst>
              <a:ext uri="{FF2B5EF4-FFF2-40B4-BE49-F238E27FC236}">
                <a16:creationId xmlns:a16="http://schemas.microsoft.com/office/drawing/2014/main" id="{D968C410-8657-BE4D-B77F-16B8C5B0286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667625" y="115888"/>
            <a:ext cx="1270000" cy="5762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rtl="0" fontAlgn="base">
        <a:spcBef>
          <a:spcPct val="0"/>
        </a:spcBef>
        <a:spcAft>
          <a:spcPct val="0"/>
        </a:spcAft>
        <a:defRPr sz="2800" kern="1200">
          <a:solidFill>
            <a:srgbClr val="414141"/>
          </a:solidFill>
          <a:latin typeface="+mj-lt"/>
          <a:ea typeface="+mj-ea"/>
          <a:cs typeface="+mj-cs"/>
        </a:defRPr>
      </a:lvl1pPr>
      <a:lvl2pPr algn="l" rtl="0" fontAlgn="base">
        <a:spcBef>
          <a:spcPct val="0"/>
        </a:spcBef>
        <a:spcAft>
          <a:spcPct val="0"/>
        </a:spcAft>
        <a:defRPr sz="2800">
          <a:solidFill>
            <a:srgbClr val="414141"/>
          </a:solidFill>
          <a:latin typeface="Arial" panose="020B0604020202020204" pitchFamily="34" charset="0"/>
        </a:defRPr>
      </a:lvl2pPr>
      <a:lvl3pPr algn="l" rtl="0" fontAlgn="base">
        <a:spcBef>
          <a:spcPct val="0"/>
        </a:spcBef>
        <a:spcAft>
          <a:spcPct val="0"/>
        </a:spcAft>
        <a:defRPr sz="2800">
          <a:solidFill>
            <a:srgbClr val="414141"/>
          </a:solidFill>
          <a:latin typeface="Arial" panose="020B0604020202020204" pitchFamily="34" charset="0"/>
        </a:defRPr>
      </a:lvl3pPr>
      <a:lvl4pPr algn="l" rtl="0" fontAlgn="base">
        <a:spcBef>
          <a:spcPct val="0"/>
        </a:spcBef>
        <a:spcAft>
          <a:spcPct val="0"/>
        </a:spcAft>
        <a:defRPr sz="2800">
          <a:solidFill>
            <a:srgbClr val="414141"/>
          </a:solidFill>
          <a:latin typeface="Arial" panose="020B0604020202020204" pitchFamily="34" charset="0"/>
        </a:defRPr>
      </a:lvl4pPr>
      <a:lvl5pPr algn="l" rtl="0" fontAlgn="base">
        <a:spcBef>
          <a:spcPct val="0"/>
        </a:spcBef>
        <a:spcAft>
          <a:spcPct val="0"/>
        </a:spcAft>
        <a:defRPr sz="2800">
          <a:solidFill>
            <a:srgbClr val="414141"/>
          </a:solidFill>
          <a:latin typeface="Arial" panose="020B0604020202020204" pitchFamily="34" charset="0"/>
        </a:defRPr>
      </a:lvl5pPr>
      <a:lvl6pPr marL="457200" algn="l" rtl="0" fontAlgn="base">
        <a:spcBef>
          <a:spcPct val="0"/>
        </a:spcBef>
        <a:spcAft>
          <a:spcPct val="0"/>
        </a:spcAft>
        <a:defRPr sz="2800">
          <a:solidFill>
            <a:srgbClr val="414141"/>
          </a:solidFill>
          <a:latin typeface="Arial" panose="020B0604020202020204" pitchFamily="34" charset="0"/>
        </a:defRPr>
      </a:lvl6pPr>
      <a:lvl7pPr marL="914400" algn="l" rtl="0" fontAlgn="base">
        <a:spcBef>
          <a:spcPct val="0"/>
        </a:spcBef>
        <a:spcAft>
          <a:spcPct val="0"/>
        </a:spcAft>
        <a:defRPr sz="2800">
          <a:solidFill>
            <a:srgbClr val="414141"/>
          </a:solidFill>
          <a:latin typeface="Arial" panose="020B0604020202020204" pitchFamily="34" charset="0"/>
        </a:defRPr>
      </a:lvl7pPr>
      <a:lvl8pPr marL="1371600" algn="l" rtl="0" fontAlgn="base">
        <a:spcBef>
          <a:spcPct val="0"/>
        </a:spcBef>
        <a:spcAft>
          <a:spcPct val="0"/>
        </a:spcAft>
        <a:defRPr sz="2800">
          <a:solidFill>
            <a:srgbClr val="414141"/>
          </a:solidFill>
          <a:latin typeface="Arial" panose="020B0604020202020204" pitchFamily="34" charset="0"/>
        </a:defRPr>
      </a:lvl8pPr>
      <a:lvl9pPr marL="1828800" algn="l" rtl="0" fontAlgn="base">
        <a:spcBef>
          <a:spcPct val="0"/>
        </a:spcBef>
        <a:spcAft>
          <a:spcPct val="0"/>
        </a:spcAft>
        <a:defRPr sz="2800">
          <a:solidFill>
            <a:srgbClr val="414141"/>
          </a:solidFill>
          <a:latin typeface="Arial" panose="020B0604020202020204" pitchFamily="34" charset="0"/>
        </a:defRPr>
      </a:lvl9pPr>
    </p:titleStyle>
    <p:bodyStyle>
      <a:lvl1pPr marL="342900" indent="-342900" algn="l" rtl="0" fontAlgn="base">
        <a:spcBef>
          <a:spcPct val="20000"/>
        </a:spcBef>
        <a:spcAft>
          <a:spcPct val="0"/>
        </a:spcAft>
        <a:buClr>
          <a:srgbClr val="FF0000"/>
        </a:buClr>
        <a:buFont typeface="Wingdings" pitchFamily="2" charset="2"/>
        <a:buChar char="§"/>
        <a:defRPr sz="2800" kern="1200">
          <a:solidFill>
            <a:srgbClr val="414141"/>
          </a:solidFill>
          <a:latin typeface="+mn-lt"/>
          <a:ea typeface="+mn-ea"/>
          <a:cs typeface="+mn-cs"/>
        </a:defRPr>
      </a:lvl1pPr>
      <a:lvl2pPr marL="742950" indent="-285750" algn="l" rtl="0" fontAlgn="base">
        <a:spcBef>
          <a:spcPct val="20000"/>
        </a:spcBef>
        <a:spcAft>
          <a:spcPct val="0"/>
        </a:spcAft>
        <a:buClr>
          <a:srgbClr val="FF0000"/>
        </a:buClr>
        <a:buFont typeface="Arial" panose="020B0604020202020204" pitchFamily="34" charset="0"/>
        <a:buChar char="–"/>
        <a:defRPr sz="2400" kern="1200">
          <a:solidFill>
            <a:srgbClr val="414141"/>
          </a:solidFill>
          <a:latin typeface="+mn-lt"/>
          <a:ea typeface="+mn-ea"/>
          <a:cs typeface="+mn-cs"/>
        </a:defRPr>
      </a:lvl2pPr>
      <a:lvl3pPr marL="1143000" indent="-228600" algn="l" rtl="0" fontAlgn="base">
        <a:spcBef>
          <a:spcPct val="20000"/>
        </a:spcBef>
        <a:spcAft>
          <a:spcPct val="0"/>
        </a:spcAft>
        <a:buClr>
          <a:srgbClr val="FF0000"/>
        </a:buClr>
        <a:buChar char="•"/>
        <a:defRPr sz="2400" kern="1200">
          <a:solidFill>
            <a:srgbClr val="414141"/>
          </a:solidFill>
          <a:latin typeface="+mn-lt"/>
          <a:ea typeface="+mn-ea"/>
          <a:cs typeface="+mn-cs"/>
        </a:defRPr>
      </a:lvl3pPr>
      <a:lvl4pPr marL="1600200" indent="-228600" algn="l" rtl="0" fontAlgn="base">
        <a:spcBef>
          <a:spcPct val="20000"/>
        </a:spcBef>
        <a:spcAft>
          <a:spcPct val="0"/>
        </a:spcAft>
        <a:buClr>
          <a:srgbClr val="FF0000"/>
        </a:buClr>
        <a:buChar char="–"/>
        <a:defRPr sz="2000" kern="1200">
          <a:solidFill>
            <a:srgbClr val="414141"/>
          </a:solidFill>
          <a:latin typeface="+mn-lt"/>
          <a:ea typeface="+mn-ea"/>
          <a:cs typeface="+mn-cs"/>
        </a:defRPr>
      </a:lvl4pPr>
      <a:lvl5pPr marL="2057400" indent="-228600" algn="l" rtl="0" fontAlgn="base">
        <a:spcBef>
          <a:spcPct val="20000"/>
        </a:spcBef>
        <a:spcAft>
          <a:spcPct val="0"/>
        </a:spcAft>
        <a:buClr>
          <a:srgbClr val="FF0000"/>
        </a:buClr>
        <a:buChar char="»"/>
        <a:defRPr sz="2000" kern="1200">
          <a:solidFill>
            <a:srgbClr val="41414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1.e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20.e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11.bin"/><Relationship Id="rId18" Type="http://schemas.openxmlformats.org/officeDocument/2006/relationships/image" Target="../media/image28.emf"/><Relationship Id="rId3" Type="http://schemas.openxmlformats.org/officeDocument/2006/relationships/notesSlide" Target="../notesSlides/notesSlide30.xml"/><Relationship Id="rId7" Type="http://schemas.openxmlformats.org/officeDocument/2006/relationships/oleObject" Target="../embeddings/oleObject8.bin"/><Relationship Id="rId12" Type="http://schemas.openxmlformats.org/officeDocument/2006/relationships/image" Target="../media/image25.emf"/><Relationship Id="rId17" Type="http://schemas.openxmlformats.org/officeDocument/2006/relationships/oleObject" Target="../embeddings/oleObject13.bin"/><Relationship Id="rId2" Type="http://schemas.openxmlformats.org/officeDocument/2006/relationships/slideLayout" Target="../slideLayouts/slideLayout7.xml"/><Relationship Id="rId16" Type="http://schemas.openxmlformats.org/officeDocument/2006/relationships/image" Target="../media/image27.emf"/><Relationship Id="rId1" Type="http://schemas.openxmlformats.org/officeDocument/2006/relationships/vmlDrawing" Target="../drawings/vmlDrawing6.vml"/><Relationship Id="rId6" Type="http://schemas.openxmlformats.org/officeDocument/2006/relationships/image" Target="../media/image22.e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24.emf"/><Relationship Id="rId4" Type="http://schemas.openxmlformats.org/officeDocument/2006/relationships/image" Target="../media/image29.jpeg"/><Relationship Id="rId9" Type="http://schemas.openxmlformats.org/officeDocument/2006/relationships/oleObject" Target="../embeddings/oleObject9.bin"/><Relationship Id="rId14" Type="http://schemas.openxmlformats.org/officeDocument/2006/relationships/image" Target="../media/image26.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25.emf"/><Relationship Id="rId4"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27.emf"/><Relationship Id="rId4" Type="http://schemas.openxmlformats.org/officeDocument/2006/relationships/oleObject" Target="../embeddings/oleObject1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24.emf"/><Relationship Id="rId4" Type="http://schemas.openxmlformats.org/officeDocument/2006/relationships/oleObject" Target="../embeddings/oleObject16.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28.emf"/><Relationship Id="rId4" Type="http://schemas.openxmlformats.org/officeDocument/2006/relationships/oleObject" Target="../embeddings/oleObject17.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26.emf"/><Relationship Id="rId4" Type="http://schemas.openxmlformats.org/officeDocument/2006/relationships/oleObject" Target="../embeddings/oleObject18.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23.emf"/><Relationship Id="rId4" Type="http://schemas.openxmlformats.org/officeDocument/2006/relationships/oleObject" Target="../embeddings/oleObject19.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22.emf"/><Relationship Id="rId4" Type="http://schemas.openxmlformats.org/officeDocument/2006/relationships/oleObject" Target="../embeddings/oleObject20.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1009A4FF-6019-EB4F-A101-720859C4CC4A}"/>
              </a:ext>
            </a:extLst>
          </p:cNvPr>
          <p:cNvSpPr>
            <a:spLocks noGrp="1" noChangeArrowheads="1"/>
          </p:cNvSpPr>
          <p:nvPr>
            <p:ph type="ctrTitle"/>
          </p:nvPr>
        </p:nvSpPr>
        <p:spPr/>
        <p:txBody>
          <a:bodyPr/>
          <a:lstStyle/>
          <a:p>
            <a:r>
              <a:rPr lang="de-DE" altLang="de-DE"/>
              <a:t>Bildung in Deutschland</a:t>
            </a:r>
            <a:br>
              <a:rPr lang="de-DE" altLang="de-DE"/>
            </a:br>
            <a:r>
              <a:rPr lang="de-DE" altLang="de-DE"/>
              <a:t> – gerecht verteilt?</a:t>
            </a:r>
          </a:p>
        </p:txBody>
      </p:sp>
      <p:sp>
        <p:nvSpPr>
          <p:cNvPr id="90115" name="Rectangle 3">
            <a:extLst>
              <a:ext uri="{FF2B5EF4-FFF2-40B4-BE49-F238E27FC236}">
                <a16:creationId xmlns:a16="http://schemas.microsoft.com/office/drawing/2014/main" id="{8A25DA59-C1A8-1340-9B8B-59270A6E3A06}"/>
              </a:ext>
            </a:extLst>
          </p:cNvPr>
          <p:cNvSpPr>
            <a:spLocks noGrp="1" noChangeArrowheads="1"/>
          </p:cNvSpPr>
          <p:nvPr>
            <p:ph type="subTitle" idx="1"/>
          </p:nvPr>
        </p:nvSpPr>
        <p:spPr/>
        <p:txBody>
          <a:bodyPr/>
          <a:lstStyle/>
          <a:p>
            <a:r>
              <a:rPr lang="de-DE" altLang="de-DE"/>
              <a:t>Detlef Müller-Böling</a:t>
            </a:r>
          </a:p>
          <a:p>
            <a:r>
              <a:rPr lang="de-DE" altLang="de-DE"/>
              <a:t>Aschaffenburg 27.09.2007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ußzeilenplatzhalter 2">
            <a:extLst>
              <a:ext uri="{FF2B5EF4-FFF2-40B4-BE49-F238E27FC236}">
                <a16:creationId xmlns:a16="http://schemas.microsoft.com/office/drawing/2014/main" id="{5856A211-99CA-094C-A40E-03591C52C386}"/>
              </a:ext>
            </a:extLst>
          </p:cNvPr>
          <p:cNvSpPr>
            <a:spLocks noGrp="1"/>
          </p:cNvSpPr>
          <p:nvPr>
            <p:ph type="ftr" sz="quarter" idx="10"/>
          </p:nvPr>
        </p:nvSpPr>
        <p:spPr/>
        <p:txBody>
          <a:bodyPr/>
          <a:lstStyle/>
          <a:p>
            <a:r>
              <a:rPr lang="de-DE" altLang="de-DE"/>
              <a:t>Bildungsgerechtigkeit | Detlef Müller-Böling | 27.09.07</a:t>
            </a:r>
          </a:p>
        </p:txBody>
      </p:sp>
      <p:sp>
        <p:nvSpPr>
          <p:cNvPr id="82" name="Foliennummernplatzhalter 3">
            <a:extLst>
              <a:ext uri="{FF2B5EF4-FFF2-40B4-BE49-F238E27FC236}">
                <a16:creationId xmlns:a16="http://schemas.microsoft.com/office/drawing/2014/main" id="{FEEA0A37-ADEB-DE45-8878-60E89BC85A95}"/>
              </a:ext>
            </a:extLst>
          </p:cNvPr>
          <p:cNvSpPr>
            <a:spLocks noGrp="1"/>
          </p:cNvSpPr>
          <p:nvPr>
            <p:ph type="sldNum" sz="quarter" idx="11"/>
          </p:nvPr>
        </p:nvSpPr>
        <p:spPr/>
        <p:txBody>
          <a:bodyPr/>
          <a:lstStyle/>
          <a:p>
            <a:fld id="{0A1F3A1D-D979-744D-B155-4DD834A24352}" type="slidenum">
              <a:rPr lang="de-DE" altLang="de-DE"/>
              <a:pPr/>
              <a:t>10</a:t>
            </a:fld>
            <a:endParaRPr lang="de-DE" altLang="de-DE"/>
          </a:p>
        </p:txBody>
      </p:sp>
      <p:grpSp>
        <p:nvGrpSpPr>
          <p:cNvPr id="30722" name="Group 2">
            <a:extLst>
              <a:ext uri="{FF2B5EF4-FFF2-40B4-BE49-F238E27FC236}">
                <a16:creationId xmlns:a16="http://schemas.microsoft.com/office/drawing/2014/main" id="{22E11B3F-1381-4A43-8585-37593557D11E}"/>
              </a:ext>
            </a:extLst>
          </p:cNvPr>
          <p:cNvGrpSpPr>
            <a:grpSpLocks/>
          </p:cNvGrpSpPr>
          <p:nvPr/>
        </p:nvGrpSpPr>
        <p:grpSpPr bwMode="auto">
          <a:xfrm>
            <a:off x="1109663" y="1817688"/>
            <a:ext cx="6845300" cy="4760912"/>
            <a:chOff x="204" y="255"/>
            <a:chExt cx="5352" cy="3812"/>
          </a:xfrm>
        </p:grpSpPr>
        <p:sp>
          <p:nvSpPr>
            <p:cNvPr id="30723" name="Rectangle 3">
              <a:extLst>
                <a:ext uri="{FF2B5EF4-FFF2-40B4-BE49-F238E27FC236}">
                  <a16:creationId xmlns:a16="http://schemas.microsoft.com/office/drawing/2014/main" id="{5E468C94-B37A-4A43-ADD8-F78993B3C99C}"/>
                </a:ext>
              </a:extLst>
            </p:cNvPr>
            <p:cNvSpPr>
              <a:spLocks noChangeArrowheads="1"/>
            </p:cNvSpPr>
            <p:nvPr/>
          </p:nvSpPr>
          <p:spPr bwMode="auto">
            <a:xfrm>
              <a:off x="289" y="333"/>
              <a:ext cx="81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Deutschland</a:t>
              </a:r>
              <a:endParaRPr lang="de-DE" altLang="de-DE" sz="1600"/>
            </a:p>
          </p:txBody>
        </p:sp>
        <p:sp>
          <p:nvSpPr>
            <p:cNvPr id="30724" name="Rectangle 4">
              <a:extLst>
                <a:ext uri="{FF2B5EF4-FFF2-40B4-BE49-F238E27FC236}">
                  <a16:creationId xmlns:a16="http://schemas.microsoft.com/office/drawing/2014/main" id="{1904705E-F4EB-A64F-9741-845F483D91B2}"/>
                </a:ext>
              </a:extLst>
            </p:cNvPr>
            <p:cNvSpPr>
              <a:spLocks noChangeArrowheads="1"/>
            </p:cNvSpPr>
            <p:nvPr/>
          </p:nvSpPr>
          <p:spPr bwMode="auto">
            <a:xfrm>
              <a:off x="289" y="575"/>
              <a:ext cx="309"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Note</a:t>
              </a:r>
              <a:endParaRPr lang="de-DE" altLang="de-DE" sz="1600"/>
            </a:p>
          </p:txBody>
        </p:sp>
        <p:sp>
          <p:nvSpPr>
            <p:cNvPr id="30725" name="Rectangle 5">
              <a:extLst>
                <a:ext uri="{FF2B5EF4-FFF2-40B4-BE49-F238E27FC236}">
                  <a16:creationId xmlns:a16="http://schemas.microsoft.com/office/drawing/2014/main" id="{A6C80102-7B13-094A-BB57-F8D33E6147F7}"/>
                </a:ext>
              </a:extLst>
            </p:cNvPr>
            <p:cNvSpPr>
              <a:spLocks noChangeArrowheads="1"/>
            </p:cNvSpPr>
            <p:nvPr/>
          </p:nvSpPr>
          <p:spPr bwMode="auto">
            <a:xfrm>
              <a:off x="981" y="575"/>
              <a:ext cx="16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M </a:t>
              </a:r>
              <a:endParaRPr lang="de-DE" altLang="de-DE" sz="1600"/>
            </a:p>
          </p:txBody>
        </p:sp>
        <p:sp>
          <p:nvSpPr>
            <p:cNvPr id="30726" name="Rectangle 6">
              <a:extLst>
                <a:ext uri="{FF2B5EF4-FFF2-40B4-BE49-F238E27FC236}">
                  <a16:creationId xmlns:a16="http://schemas.microsoft.com/office/drawing/2014/main" id="{FDA1D7D1-8D6E-DC4D-ACA4-DAF168121607}"/>
                </a:ext>
              </a:extLst>
            </p:cNvPr>
            <p:cNvSpPr>
              <a:spLocks noChangeArrowheads="1"/>
            </p:cNvSpPr>
            <p:nvPr/>
          </p:nvSpPr>
          <p:spPr bwMode="auto">
            <a:xfrm>
              <a:off x="1313" y="575"/>
              <a:ext cx="29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(SE)</a:t>
              </a:r>
              <a:endParaRPr lang="de-DE" altLang="de-DE" sz="1600"/>
            </a:p>
          </p:txBody>
        </p:sp>
        <p:sp>
          <p:nvSpPr>
            <p:cNvPr id="30727" name="Rectangle 7">
              <a:extLst>
                <a:ext uri="{FF2B5EF4-FFF2-40B4-BE49-F238E27FC236}">
                  <a16:creationId xmlns:a16="http://schemas.microsoft.com/office/drawing/2014/main" id="{2478D800-F6EE-1249-8620-5AE910BC569E}"/>
                </a:ext>
              </a:extLst>
            </p:cNvPr>
            <p:cNvSpPr>
              <a:spLocks noChangeArrowheads="1"/>
            </p:cNvSpPr>
            <p:nvPr/>
          </p:nvSpPr>
          <p:spPr bwMode="auto">
            <a:xfrm>
              <a:off x="1794" y="575"/>
              <a:ext cx="20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SD</a:t>
              </a:r>
              <a:endParaRPr lang="de-DE" altLang="de-DE" sz="1600"/>
            </a:p>
          </p:txBody>
        </p:sp>
        <p:sp>
          <p:nvSpPr>
            <p:cNvPr id="30728" name="Rectangle 8">
              <a:extLst>
                <a:ext uri="{FF2B5EF4-FFF2-40B4-BE49-F238E27FC236}">
                  <a16:creationId xmlns:a16="http://schemas.microsoft.com/office/drawing/2014/main" id="{04D36BA0-1CC7-3F48-ACBF-F05F3B3C6D2D}"/>
                </a:ext>
              </a:extLst>
            </p:cNvPr>
            <p:cNvSpPr>
              <a:spLocks noChangeArrowheads="1"/>
            </p:cNvSpPr>
            <p:nvPr/>
          </p:nvSpPr>
          <p:spPr bwMode="auto">
            <a:xfrm>
              <a:off x="382" y="1157"/>
              <a:ext cx="8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1</a:t>
              </a:r>
              <a:endParaRPr lang="de-DE" altLang="de-DE" sz="1600"/>
            </a:p>
          </p:txBody>
        </p:sp>
        <p:sp>
          <p:nvSpPr>
            <p:cNvPr id="30729" name="Rectangle 9">
              <a:extLst>
                <a:ext uri="{FF2B5EF4-FFF2-40B4-BE49-F238E27FC236}">
                  <a16:creationId xmlns:a16="http://schemas.microsoft.com/office/drawing/2014/main" id="{F3C08091-CB27-0B40-B589-1F176416D306}"/>
                </a:ext>
              </a:extLst>
            </p:cNvPr>
            <p:cNvSpPr>
              <a:spLocks noChangeArrowheads="1"/>
            </p:cNvSpPr>
            <p:nvPr/>
          </p:nvSpPr>
          <p:spPr bwMode="auto">
            <a:xfrm>
              <a:off x="945" y="1157"/>
              <a:ext cx="24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597</a:t>
              </a:r>
              <a:endParaRPr lang="de-DE" altLang="de-DE" sz="1600"/>
            </a:p>
          </p:txBody>
        </p:sp>
        <p:sp>
          <p:nvSpPr>
            <p:cNvPr id="30730" name="Rectangle 10">
              <a:extLst>
                <a:ext uri="{FF2B5EF4-FFF2-40B4-BE49-F238E27FC236}">
                  <a16:creationId xmlns:a16="http://schemas.microsoft.com/office/drawing/2014/main" id="{FFAB9D55-A568-794C-9D8B-7701FD2361E7}"/>
                </a:ext>
              </a:extLst>
            </p:cNvPr>
            <p:cNvSpPr>
              <a:spLocks noChangeArrowheads="1"/>
            </p:cNvSpPr>
            <p:nvPr/>
          </p:nvSpPr>
          <p:spPr bwMode="auto">
            <a:xfrm>
              <a:off x="1307" y="1157"/>
              <a:ext cx="30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(4,1)</a:t>
              </a:r>
              <a:endParaRPr lang="de-DE" altLang="de-DE" sz="1600"/>
            </a:p>
          </p:txBody>
        </p:sp>
        <p:sp>
          <p:nvSpPr>
            <p:cNvPr id="30731" name="Rectangle 11">
              <a:extLst>
                <a:ext uri="{FF2B5EF4-FFF2-40B4-BE49-F238E27FC236}">
                  <a16:creationId xmlns:a16="http://schemas.microsoft.com/office/drawing/2014/main" id="{D7FC4736-BA99-E34A-94A2-2FE02B16BBB8}"/>
                </a:ext>
              </a:extLst>
            </p:cNvPr>
            <p:cNvSpPr>
              <a:spLocks noChangeArrowheads="1"/>
            </p:cNvSpPr>
            <p:nvPr/>
          </p:nvSpPr>
          <p:spPr bwMode="auto">
            <a:xfrm>
              <a:off x="1813" y="1157"/>
              <a:ext cx="16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49</a:t>
              </a:r>
              <a:endParaRPr lang="de-DE" altLang="de-DE" sz="1600"/>
            </a:p>
          </p:txBody>
        </p:sp>
        <p:sp>
          <p:nvSpPr>
            <p:cNvPr id="30732" name="Rectangle 12">
              <a:extLst>
                <a:ext uri="{FF2B5EF4-FFF2-40B4-BE49-F238E27FC236}">
                  <a16:creationId xmlns:a16="http://schemas.microsoft.com/office/drawing/2014/main" id="{FC4E6A2C-BD35-CB49-BC5F-5E6256957184}"/>
                </a:ext>
              </a:extLst>
            </p:cNvPr>
            <p:cNvSpPr>
              <a:spLocks noChangeArrowheads="1"/>
            </p:cNvSpPr>
            <p:nvPr/>
          </p:nvSpPr>
          <p:spPr bwMode="auto">
            <a:xfrm>
              <a:off x="382" y="1571"/>
              <a:ext cx="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2</a:t>
              </a:r>
              <a:endParaRPr lang="de-DE" altLang="de-DE" sz="1600"/>
            </a:p>
          </p:txBody>
        </p:sp>
        <p:sp>
          <p:nvSpPr>
            <p:cNvPr id="30733" name="Rectangle 13">
              <a:extLst>
                <a:ext uri="{FF2B5EF4-FFF2-40B4-BE49-F238E27FC236}">
                  <a16:creationId xmlns:a16="http://schemas.microsoft.com/office/drawing/2014/main" id="{4DF848B6-A728-434C-99ED-55A89B79C7C3}"/>
                </a:ext>
              </a:extLst>
            </p:cNvPr>
            <p:cNvSpPr>
              <a:spLocks noChangeArrowheads="1"/>
            </p:cNvSpPr>
            <p:nvPr/>
          </p:nvSpPr>
          <p:spPr bwMode="auto">
            <a:xfrm>
              <a:off x="945" y="1571"/>
              <a:ext cx="244"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572</a:t>
              </a:r>
              <a:endParaRPr lang="de-DE" altLang="de-DE" sz="1600"/>
            </a:p>
          </p:txBody>
        </p:sp>
        <p:sp>
          <p:nvSpPr>
            <p:cNvPr id="30734" name="Rectangle 14">
              <a:extLst>
                <a:ext uri="{FF2B5EF4-FFF2-40B4-BE49-F238E27FC236}">
                  <a16:creationId xmlns:a16="http://schemas.microsoft.com/office/drawing/2014/main" id="{EF7166D0-36BF-D340-A655-EF1F6624AE18}"/>
                </a:ext>
              </a:extLst>
            </p:cNvPr>
            <p:cNvSpPr>
              <a:spLocks noChangeArrowheads="1"/>
            </p:cNvSpPr>
            <p:nvPr/>
          </p:nvSpPr>
          <p:spPr bwMode="auto">
            <a:xfrm>
              <a:off x="1307" y="1571"/>
              <a:ext cx="30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(2,1)</a:t>
              </a:r>
              <a:endParaRPr lang="de-DE" altLang="de-DE" sz="1600"/>
            </a:p>
          </p:txBody>
        </p:sp>
        <p:sp>
          <p:nvSpPr>
            <p:cNvPr id="30735" name="Rectangle 15">
              <a:extLst>
                <a:ext uri="{FF2B5EF4-FFF2-40B4-BE49-F238E27FC236}">
                  <a16:creationId xmlns:a16="http://schemas.microsoft.com/office/drawing/2014/main" id="{4D2975ED-8C29-8241-AD9D-052C3141B9B0}"/>
                </a:ext>
              </a:extLst>
            </p:cNvPr>
            <p:cNvSpPr>
              <a:spLocks noChangeArrowheads="1"/>
            </p:cNvSpPr>
            <p:nvPr/>
          </p:nvSpPr>
          <p:spPr bwMode="auto">
            <a:xfrm>
              <a:off x="1813" y="1571"/>
              <a:ext cx="16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52</a:t>
              </a:r>
              <a:endParaRPr lang="de-DE" altLang="de-DE" sz="1600"/>
            </a:p>
          </p:txBody>
        </p:sp>
        <p:sp>
          <p:nvSpPr>
            <p:cNvPr id="30736" name="Rectangle 16">
              <a:extLst>
                <a:ext uri="{FF2B5EF4-FFF2-40B4-BE49-F238E27FC236}">
                  <a16:creationId xmlns:a16="http://schemas.microsoft.com/office/drawing/2014/main" id="{8F6D42D1-F194-4C4D-9357-AC94B8627636}"/>
                </a:ext>
              </a:extLst>
            </p:cNvPr>
            <p:cNvSpPr>
              <a:spLocks noChangeArrowheads="1"/>
            </p:cNvSpPr>
            <p:nvPr/>
          </p:nvSpPr>
          <p:spPr bwMode="auto">
            <a:xfrm>
              <a:off x="382" y="1982"/>
              <a:ext cx="8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3</a:t>
              </a:r>
              <a:endParaRPr lang="de-DE" altLang="de-DE" sz="1600"/>
            </a:p>
          </p:txBody>
        </p:sp>
        <p:sp>
          <p:nvSpPr>
            <p:cNvPr id="30737" name="Rectangle 17">
              <a:extLst>
                <a:ext uri="{FF2B5EF4-FFF2-40B4-BE49-F238E27FC236}">
                  <a16:creationId xmlns:a16="http://schemas.microsoft.com/office/drawing/2014/main" id="{5727C696-6AF8-BE46-A8F4-A86A8FD62B16}"/>
                </a:ext>
              </a:extLst>
            </p:cNvPr>
            <p:cNvSpPr>
              <a:spLocks noChangeArrowheads="1"/>
            </p:cNvSpPr>
            <p:nvPr/>
          </p:nvSpPr>
          <p:spPr bwMode="auto">
            <a:xfrm>
              <a:off x="945" y="1982"/>
              <a:ext cx="24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533</a:t>
              </a:r>
              <a:endParaRPr lang="de-DE" altLang="de-DE" sz="1600"/>
            </a:p>
          </p:txBody>
        </p:sp>
        <p:sp>
          <p:nvSpPr>
            <p:cNvPr id="30738" name="Rectangle 18">
              <a:extLst>
                <a:ext uri="{FF2B5EF4-FFF2-40B4-BE49-F238E27FC236}">
                  <a16:creationId xmlns:a16="http://schemas.microsoft.com/office/drawing/2014/main" id="{FE84BD41-0DC8-034F-9D6A-C2406F5D3AE7}"/>
                </a:ext>
              </a:extLst>
            </p:cNvPr>
            <p:cNvSpPr>
              <a:spLocks noChangeArrowheads="1"/>
            </p:cNvSpPr>
            <p:nvPr/>
          </p:nvSpPr>
          <p:spPr bwMode="auto">
            <a:xfrm>
              <a:off x="1307" y="1982"/>
              <a:ext cx="30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(2,3)</a:t>
              </a:r>
              <a:endParaRPr lang="de-DE" altLang="de-DE" sz="1600"/>
            </a:p>
          </p:txBody>
        </p:sp>
        <p:sp>
          <p:nvSpPr>
            <p:cNvPr id="30739" name="Rectangle 19">
              <a:extLst>
                <a:ext uri="{FF2B5EF4-FFF2-40B4-BE49-F238E27FC236}">
                  <a16:creationId xmlns:a16="http://schemas.microsoft.com/office/drawing/2014/main" id="{DD83D3A5-E009-C247-9CD6-468DDBDC5F6E}"/>
                </a:ext>
              </a:extLst>
            </p:cNvPr>
            <p:cNvSpPr>
              <a:spLocks noChangeArrowheads="1"/>
            </p:cNvSpPr>
            <p:nvPr/>
          </p:nvSpPr>
          <p:spPr bwMode="auto">
            <a:xfrm>
              <a:off x="1813" y="1982"/>
              <a:ext cx="16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57</a:t>
              </a:r>
              <a:endParaRPr lang="de-DE" altLang="de-DE" sz="1600"/>
            </a:p>
          </p:txBody>
        </p:sp>
        <p:sp>
          <p:nvSpPr>
            <p:cNvPr id="30740" name="Rectangle 20">
              <a:extLst>
                <a:ext uri="{FF2B5EF4-FFF2-40B4-BE49-F238E27FC236}">
                  <a16:creationId xmlns:a16="http://schemas.microsoft.com/office/drawing/2014/main" id="{89D54EF3-6B4F-BC43-87A8-2DDC05FBA17E}"/>
                </a:ext>
              </a:extLst>
            </p:cNvPr>
            <p:cNvSpPr>
              <a:spLocks noChangeArrowheads="1"/>
            </p:cNvSpPr>
            <p:nvPr/>
          </p:nvSpPr>
          <p:spPr bwMode="auto">
            <a:xfrm>
              <a:off x="229" y="2394"/>
              <a:ext cx="43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4 bis 6</a:t>
              </a:r>
              <a:endParaRPr lang="de-DE" altLang="de-DE" sz="1600"/>
            </a:p>
          </p:txBody>
        </p:sp>
        <p:sp>
          <p:nvSpPr>
            <p:cNvPr id="30741" name="Rectangle 21">
              <a:extLst>
                <a:ext uri="{FF2B5EF4-FFF2-40B4-BE49-F238E27FC236}">
                  <a16:creationId xmlns:a16="http://schemas.microsoft.com/office/drawing/2014/main" id="{CC77117F-F3E0-8C46-ACBC-B2CEB150041A}"/>
                </a:ext>
              </a:extLst>
            </p:cNvPr>
            <p:cNvSpPr>
              <a:spLocks noChangeArrowheads="1"/>
            </p:cNvSpPr>
            <p:nvPr/>
          </p:nvSpPr>
          <p:spPr bwMode="auto">
            <a:xfrm>
              <a:off x="945" y="2394"/>
              <a:ext cx="24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483</a:t>
              </a:r>
              <a:endParaRPr lang="de-DE" altLang="de-DE" sz="1600"/>
            </a:p>
          </p:txBody>
        </p:sp>
        <p:sp>
          <p:nvSpPr>
            <p:cNvPr id="30742" name="Rectangle 22">
              <a:extLst>
                <a:ext uri="{FF2B5EF4-FFF2-40B4-BE49-F238E27FC236}">
                  <a16:creationId xmlns:a16="http://schemas.microsoft.com/office/drawing/2014/main" id="{C7A36238-7C0C-9B4E-943C-06C560D6C41A}"/>
                </a:ext>
              </a:extLst>
            </p:cNvPr>
            <p:cNvSpPr>
              <a:spLocks noChangeArrowheads="1"/>
            </p:cNvSpPr>
            <p:nvPr/>
          </p:nvSpPr>
          <p:spPr bwMode="auto">
            <a:xfrm>
              <a:off x="1307" y="2394"/>
              <a:ext cx="30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(2,6)</a:t>
              </a:r>
              <a:endParaRPr lang="de-DE" altLang="de-DE" sz="1600"/>
            </a:p>
          </p:txBody>
        </p:sp>
        <p:sp>
          <p:nvSpPr>
            <p:cNvPr id="30743" name="Rectangle 23">
              <a:extLst>
                <a:ext uri="{FF2B5EF4-FFF2-40B4-BE49-F238E27FC236}">
                  <a16:creationId xmlns:a16="http://schemas.microsoft.com/office/drawing/2014/main" id="{8452350E-B17D-2E4C-B458-D3900046D307}"/>
                </a:ext>
              </a:extLst>
            </p:cNvPr>
            <p:cNvSpPr>
              <a:spLocks noChangeArrowheads="1"/>
            </p:cNvSpPr>
            <p:nvPr/>
          </p:nvSpPr>
          <p:spPr bwMode="auto">
            <a:xfrm>
              <a:off x="1813" y="2394"/>
              <a:ext cx="16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61</a:t>
              </a:r>
              <a:endParaRPr lang="de-DE" altLang="de-DE" sz="1600"/>
            </a:p>
          </p:txBody>
        </p:sp>
        <p:sp>
          <p:nvSpPr>
            <p:cNvPr id="30744" name="Rectangle 24">
              <a:extLst>
                <a:ext uri="{FF2B5EF4-FFF2-40B4-BE49-F238E27FC236}">
                  <a16:creationId xmlns:a16="http://schemas.microsoft.com/office/drawing/2014/main" id="{DBC42232-3637-1A42-8D77-212B68C4A26E}"/>
                </a:ext>
              </a:extLst>
            </p:cNvPr>
            <p:cNvSpPr>
              <a:spLocks noChangeArrowheads="1"/>
            </p:cNvSpPr>
            <p:nvPr/>
          </p:nvSpPr>
          <p:spPr bwMode="auto">
            <a:xfrm>
              <a:off x="3717" y="1185"/>
              <a:ext cx="454" cy="239"/>
            </a:xfrm>
            <a:prstGeom prst="rect">
              <a:avLst/>
            </a:prstGeom>
            <a:solidFill>
              <a:srgbClr val="FFFF66"/>
            </a:solidFill>
            <a:ln w="9525">
              <a:solidFill>
                <a:schemeClr val="tx1"/>
              </a:solidFill>
              <a:miter lim="800000"/>
              <a:headEnd/>
              <a:tailEnd/>
            </a:ln>
          </p:spPr>
          <p:txBody>
            <a:bodyPr/>
            <a:lstStyle/>
            <a:p>
              <a:endParaRPr lang="de-DE"/>
            </a:p>
          </p:txBody>
        </p:sp>
        <p:sp>
          <p:nvSpPr>
            <p:cNvPr id="30745" name="Rectangle 25">
              <a:extLst>
                <a:ext uri="{FF2B5EF4-FFF2-40B4-BE49-F238E27FC236}">
                  <a16:creationId xmlns:a16="http://schemas.microsoft.com/office/drawing/2014/main" id="{B6E87731-9BF7-C242-902D-9CFC020404D5}"/>
                </a:ext>
              </a:extLst>
            </p:cNvPr>
            <p:cNvSpPr>
              <a:spLocks noChangeArrowheads="1"/>
            </p:cNvSpPr>
            <p:nvPr/>
          </p:nvSpPr>
          <p:spPr bwMode="auto">
            <a:xfrm>
              <a:off x="3431" y="1568"/>
              <a:ext cx="510" cy="238"/>
            </a:xfrm>
            <a:prstGeom prst="rect">
              <a:avLst/>
            </a:prstGeom>
            <a:solidFill>
              <a:srgbClr val="FFFF66"/>
            </a:solidFill>
            <a:ln w="9525">
              <a:solidFill>
                <a:schemeClr val="tx1"/>
              </a:solidFill>
              <a:miter lim="800000"/>
              <a:headEnd/>
              <a:tailEnd/>
            </a:ln>
          </p:spPr>
          <p:txBody>
            <a:bodyPr/>
            <a:lstStyle/>
            <a:p>
              <a:endParaRPr lang="de-DE"/>
            </a:p>
          </p:txBody>
        </p:sp>
        <p:sp>
          <p:nvSpPr>
            <p:cNvPr id="30746" name="Rectangle 26">
              <a:extLst>
                <a:ext uri="{FF2B5EF4-FFF2-40B4-BE49-F238E27FC236}">
                  <a16:creationId xmlns:a16="http://schemas.microsoft.com/office/drawing/2014/main" id="{5B0188F5-020A-5648-B557-367C1DD22670}"/>
                </a:ext>
              </a:extLst>
            </p:cNvPr>
            <p:cNvSpPr>
              <a:spLocks noChangeArrowheads="1"/>
            </p:cNvSpPr>
            <p:nvPr/>
          </p:nvSpPr>
          <p:spPr bwMode="auto">
            <a:xfrm>
              <a:off x="2963" y="1950"/>
              <a:ext cx="600" cy="237"/>
            </a:xfrm>
            <a:prstGeom prst="rect">
              <a:avLst/>
            </a:prstGeom>
            <a:solidFill>
              <a:srgbClr val="FFFF66"/>
            </a:solidFill>
            <a:ln w="9525">
              <a:solidFill>
                <a:schemeClr val="tx1"/>
              </a:solidFill>
              <a:miter lim="800000"/>
              <a:headEnd/>
              <a:tailEnd/>
            </a:ln>
          </p:spPr>
          <p:txBody>
            <a:bodyPr/>
            <a:lstStyle/>
            <a:p>
              <a:endParaRPr lang="de-DE"/>
            </a:p>
          </p:txBody>
        </p:sp>
        <p:sp>
          <p:nvSpPr>
            <p:cNvPr id="30747" name="Rectangle 27">
              <a:extLst>
                <a:ext uri="{FF2B5EF4-FFF2-40B4-BE49-F238E27FC236}">
                  <a16:creationId xmlns:a16="http://schemas.microsoft.com/office/drawing/2014/main" id="{4B746EF9-69FF-AF4B-81DC-A32BBFCCDCB8}"/>
                </a:ext>
              </a:extLst>
            </p:cNvPr>
            <p:cNvSpPr>
              <a:spLocks noChangeArrowheads="1"/>
            </p:cNvSpPr>
            <p:nvPr/>
          </p:nvSpPr>
          <p:spPr bwMode="auto">
            <a:xfrm>
              <a:off x="2514" y="2330"/>
              <a:ext cx="550" cy="239"/>
            </a:xfrm>
            <a:prstGeom prst="rect">
              <a:avLst/>
            </a:prstGeom>
            <a:solidFill>
              <a:srgbClr val="FFFF66"/>
            </a:solidFill>
            <a:ln w="9525">
              <a:solidFill>
                <a:schemeClr val="tx1"/>
              </a:solidFill>
              <a:miter lim="800000"/>
              <a:headEnd/>
              <a:tailEnd/>
            </a:ln>
          </p:spPr>
          <p:txBody>
            <a:bodyPr/>
            <a:lstStyle/>
            <a:p>
              <a:endParaRPr lang="de-DE"/>
            </a:p>
          </p:txBody>
        </p:sp>
        <p:sp>
          <p:nvSpPr>
            <p:cNvPr id="30748" name="Rectangle 28">
              <a:extLst>
                <a:ext uri="{FF2B5EF4-FFF2-40B4-BE49-F238E27FC236}">
                  <a16:creationId xmlns:a16="http://schemas.microsoft.com/office/drawing/2014/main" id="{9F0B8906-6F99-944C-BDBF-70E7888591EF}"/>
                </a:ext>
              </a:extLst>
            </p:cNvPr>
            <p:cNvSpPr>
              <a:spLocks noChangeArrowheads="1"/>
            </p:cNvSpPr>
            <p:nvPr/>
          </p:nvSpPr>
          <p:spPr bwMode="auto">
            <a:xfrm>
              <a:off x="4171" y="1185"/>
              <a:ext cx="284" cy="239"/>
            </a:xfrm>
            <a:prstGeom prst="rect">
              <a:avLst/>
            </a:prstGeom>
            <a:solidFill>
              <a:srgbClr val="FF9999"/>
            </a:solidFill>
            <a:ln w="9525">
              <a:solidFill>
                <a:schemeClr val="tx1"/>
              </a:solidFill>
              <a:miter lim="800000"/>
              <a:headEnd/>
              <a:tailEnd/>
            </a:ln>
          </p:spPr>
          <p:txBody>
            <a:bodyPr/>
            <a:lstStyle/>
            <a:p>
              <a:endParaRPr lang="de-DE"/>
            </a:p>
          </p:txBody>
        </p:sp>
        <p:sp>
          <p:nvSpPr>
            <p:cNvPr id="30749" name="Rectangle 29">
              <a:extLst>
                <a:ext uri="{FF2B5EF4-FFF2-40B4-BE49-F238E27FC236}">
                  <a16:creationId xmlns:a16="http://schemas.microsoft.com/office/drawing/2014/main" id="{C1582170-3180-8E4E-8BA1-BE9A0EC6C2AC}"/>
                </a:ext>
              </a:extLst>
            </p:cNvPr>
            <p:cNvSpPr>
              <a:spLocks noChangeArrowheads="1"/>
            </p:cNvSpPr>
            <p:nvPr/>
          </p:nvSpPr>
          <p:spPr bwMode="auto">
            <a:xfrm>
              <a:off x="3941" y="1568"/>
              <a:ext cx="291" cy="238"/>
            </a:xfrm>
            <a:prstGeom prst="rect">
              <a:avLst/>
            </a:prstGeom>
            <a:solidFill>
              <a:srgbClr val="FF9999"/>
            </a:solidFill>
            <a:ln w="9525">
              <a:solidFill>
                <a:schemeClr val="tx1"/>
              </a:solidFill>
              <a:miter lim="800000"/>
              <a:headEnd/>
              <a:tailEnd/>
            </a:ln>
          </p:spPr>
          <p:txBody>
            <a:bodyPr/>
            <a:lstStyle/>
            <a:p>
              <a:endParaRPr lang="de-DE"/>
            </a:p>
          </p:txBody>
        </p:sp>
        <p:sp>
          <p:nvSpPr>
            <p:cNvPr id="30750" name="Rectangle 30">
              <a:extLst>
                <a:ext uri="{FF2B5EF4-FFF2-40B4-BE49-F238E27FC236}">
                  <a16:creationId xmlns:a16="http://schemas.microsoft.com/office/drawing/2014/main" id="{D6E65D62-DED0-AB48-801F-249F25172977}"/>
                </a:ext>
              </a:extLst>
            </p:cNvPr>
            <p:cNvSpPr>
              <a:spLocks noChangeArrowheads="1"/>
            </p:cNvSpPr>
            <p:nvPr/>
          </p:nvSpPr>
          <p:spPr bwMode="auto">
            <a:xfrm>
              <a:off x="3563" y="1950"/>
              <a:ext cx="317" cy="237"/>
            </a:xfrm>
            <a:prstGeom prst="rect">
              <a:avLst/>
            </a:prstGeom>
            <a:solidFill>
              <a:srgbClr val="FF9999"/>
            </a:solidFill>
            <a:ln w="9525">
              <a:solidFill>
                <a:schemeClr val="tx1"/>
              </a:solidFill>
              <a:miter lim="800000"/>
              <a:headEnd/>
              <a:tailEnd/>
            </a:ln>
          </p:spPr>
          <p:txBody>
            <a:bodyPr/>
            <a:lstStyle/>
            <a:p>
              <a:endParaRPr lang="de-DE"/>
            </a:p>
          </p:txBody>
        </p:sp>
        <p:sp>
          <p:nvSpPr>
            <p:cNvPr id="30751" name="Rectangle 31">
              <a:extLst>
                <a:ext uri="{FF2B5EF4-FFF2-40B4-BE49-F238E27FC236}">
                  <a16:creationId xmlns:a16="http://schemas.microsoft.com/office/drawing/2014/main" id="{0F157630-95D1-094B-9B1C-1A88F99E409C}"/>
                </a:ext>
              </a:extLst>
            </p:cNvPr>
            <p:cNvSpPr>
              <a:spLocks noChangeArrowheads="1"/>
            </p:cNvSpPr>
            <p:nvPr/>
          </p:nvSpPr>
          <p:spPr bwMode="auto">
            <a:xfrm>
              <a:off x="3064" y="2330"/>
              <a:ext cx="369" cy="239"/>
            </a:xfrm>
            <a:prstGeom prst="rect">
              <a:avLst/>
            </a:prstGeom>
            <a:solidFill>
              <a:srgbClr val="FF9999"/>
            </a:solidFill>
            <a:ln w="9525">
              <a:solidFill>
                <a:schemeClr val="tx1"/>
              </a:solidFill>
              <a:miter lim="800000"/>
              <a:headEnd/>
              <a:tailEnd/>
            </a:ln>
          </p:spPr>
          <p:txBody>
            <a:bodyPr/>
            <a:lstStyle/>
            <a:p>
              <a:endParaRPr lang="de-DE"/>
            </a:p>
          </p:txBody>
        </p:sp>
        <p:sp>
          <p:nvSpPr>
            <p:cNvPr id="30752" name="Rectangle 32">
              <a:extLst>
                <a:ext uri="{FF2B5EF4-FFF2-40B4-BE49-F238E27FC236}">
                  <a16:creationId xmlns:a16="http://schemas.microsoft.com/office/drawing/2014/main" id="{3DED4A15-836E-4D4B-A1FB-C45099EECC40}"/>
                </a:ext>
              </a:extLst>
            </p:cNvPr>
            <p:cNvSpPr>
              <a:spLocks noChangeArrowheads="1"/>
            </p:cNvSpPr>
            <p:nvPr/>
          </p:nvSpPr>
          <p:spPr bwMode="auto">
            <a:xfrm>
              <a:off x="4455" y="1185"/>
              <a:ext cx="292" cy="239"/>
            </a:xfrm>
            <a:prstGeom prst="rect">
              <a:avLst/>
            </a:prstGeom>
            <a:solidFill>
              <a:srgbClr val="FF9999"/>
            </a:solidFill>
            <a:ln w="9525">
              <a:solidFill>
                <a:schemeClr val="tx1"/>
              </a:solidFill>
              <a:miter lim="800000"/>
              <a:headEnd/>
              <a:tailEnd/>
            </a:ln>
          </p:spPr>
          <p:txBody>
            <a:bodyPr/>
            <a:lstStyle/>
            <a:p>
              <a:endParaRPr lang="de-DE"/>
            </a:p>
          </p:txBody>
        </p:sp>
        <p:sp>
          <p:nvSpPr>
            <p:cNvPr id="30753" name="Rectangle 33">
              <a:extLst>
                <a:ext uri="{FF2B5EF4-FFF2-40B4-BE49-F238E27FC236}">
                  <a16:creationId xmlns:a16="http://schemas.microsoft.com/office/drawing/2014/main" id="{5FC6B9FF-0091-2548-82AE-B33BF17F30EF}"/>
                </a:ext>
              </a:extLst>
            </p:cNvPr>
            <p:cNvSpPr>
              <a:spLocks noChangeArrowheads="1"/>
            </p:cNvSpPr>
            <p:nvPr/>
          </p:nvSpPr>
          <p:spPr bwMode="auto">
            <a:xfrm>
              <a:off x="4232" y="1568"/>
              <a:ext cx="314" cy="238"/>
            </a:xfrm>
            <a:prstGeom prst="rect">
              <a:avLst/>
            </a:prstGeom>
            <a:solidFill>
              <a:srgbClr val="FF9999"/>
            </a:solidFill>
            <a:ln w="9525">
              <a:solidFill>
                <a:schemeClr val="tx1"/>
              </a:solidFill>
              <a:miter lim="800000"/>
              <a:headEnd/>
              <a:tailEnd/>
            </a:ln>
          </p:spPr>
          <p:txBody>
            <a:bodyPr/>
            <a:lstStyle/>
            <a:p>
              <a:endParaRPr lang="de-DE"/>
            </a:p>
          </p:txBody>
        </p:sp>
        <p:sp>
          <p:nvSpPr>
            <p:cNvPr id="30754" name="Rectangle 34">
              <a:extLst>
                <a:ext uri="{FF2B5EF4-FFF2-40B4-BE49-F238E27FC236}">
                  <a16:creationId xmlns:a16="http://schemas.microsoft.com/office/drawing/2014/main" id="{D2E20411-F869-7F4C-A768-8D69AA5B85BE}"/>
                </a:ext>
              </a:extLst>
            </p:cNvPr>
            <p:cNvSpPr>
              <a:spLocks noChangeArrowheads="1"/>
            </p:cNvSpPr>
            <p:nvPr/>
          </p:nvSpPr>
          <p:spPr bwMode="auto">
            <a:xfrm>
              <a:off x="3880" y="1950"/>
              <a:ext cx="352" cy="237"/>
            </a:xfrm>
            <a:prstGeom prst="rect">
              <a:avLst/>
            </a:prstGeom>
            <a:solidFill>
              <a:srgbClr val="FF9999"/>
            </a:solidFill>
            <a:ln w="9525">
              <a:solidFill>
                <a:schemeClr val="tx1"/>
              </a:solidFill>
              <a:miter lim="800000"/>
              <a:headEnd/>
              <a:tailEnd/>
            </a:ln>
          </p:spPr>
          <p:txBody>
            <a:bodyPr/>
            <a:lstStyle/>
            <a:p>
              <a:endParaRPr lang="de-DE"/>
            </a:p>
          </p:txBody>
        </p:sp>
        <p:sp>
          <p:nvSpPr>
            <p:cNvPr id="30755" name="Rectangle 35">
              <a:extLst>
                <a:ext uri="{FF2B5EF4-FFF2-40B4-BE49-F238E27FC236}">
                  <a16:creationId xmlns:a16="http://schemas.microsoft.com/office/drawing/2014/main" id="{2EF9416D-0F92-F24B-9F60-18103ED5ED76}"/>
                </a:ext>
              </a:extLst>
            </p:cNvPr>
            <p:cNvSpPr>
              <a:spLocks noChangeArrowheads="1"/>
            </p:cNvSpPr>
            <p:nvPr/>
          </p:nvSpPr>
          <p:spPr bwMode="auto">
            <a:xfrm>
              <a:off x="3433" y="2330"/>
              <a:ext cx="389" cy="239"/>
            </a:xfrm>
            <a:prstGeom prst="rect">
              <a:avLst/>
            </a:prstGeom>
            <a:solidFill>
              <a:srgbClr val="FF9999"/>
            </a:solidFill>
            <a:ln w="9525">
              <a:solidFill>
                <a:schemeClr val="tx1"/>
              </a:solidFill>
              <a:miter lim="800000"/>
              <a:headEnd/>
              <a:tailEnd/>
            </a:ln>
          </p:spPr>
          <p:txBody>
            <a:bodyPr/>
            <a:lstStyle/>
            <a:p>
              <a:endParaRPr lang="de-DE"/>
            </a:p>
          </p:txBody>
        </p:sp>
        <p:sp>
          <p:nvSpPr>
            <p:cNvPr id="30756" name="Rectangle 36">
              <a:extLst>
                <a:ext uri="{FF2B5EF4-FFF2-40B4-BE49-F238E27FC236}">
                  <a16:creationId xmlns:a16="http://schemas.microsoft.com/office/drawing/2014/main" id="{AD7231CB-D5F0-D242-92AC-B41D6D70F86A}"/>
                </a:ext>
              </a:extLst>
            </p:cNvPr>
            <p:cNvSpPr>
              <a:spLocks noChangeArrowheads="1"/>
            </p:cNvSpPr>
            <p:nvPr/>
          </p:nvSpPr>
          <p:spPr bwMode="auto">
            <a:xfrm>
              <a:off x="4747" y="1185"/>
              <a:ext cx="436" cy="239"/>
            </a:xfrm>
            <a:prstGeom prst="rect">
              <a:avLst/>
            </a:prstGeom>
            <a:solidFill>
              <a:srgbClr val="FFFF66"/>
            </a:solidFill>
            <a:ln w="9525">
              <a:solidFill>
                <a:schemeClr val="tx1"/>
              </a:solidFill>
              <a:miter lim="800000"/>
              <a:headEnd/>
              <a:tailEnd/>
            </a:ln>
          </p:spPr>
          <p:txBody>
            <a:bodyPr/>
            <a:lstStyle/>
            <a:p>
              <a:endParaRPr lang="de-DE"/>
            </a:p>
          </p:txBody>
        </p:sp>
        <p:sp>
          <p:nvSpPr>
            <p:cNvPr id="30757" name="Rectangle 37">
              <a:extLst>
                <a:ext uri="{FF2B5EF4-FFF2-40B4-BE49-F238E27FC236}">
                  <a16:creationId xmlns:a16="http://schemas.microsoft.com/office/drawing/2014/main" id="{84106A38-BB0E-DC44-AFEF-D915697D72B1}"/>
                </a:ext>
              </a:extLst>
            </p:cNvPr>
            <p:cNvSpPr>
              <a:spLocks noChangeArrowheads="1"/>
            </p:cNvSpPr>
            <p:nvPr/>
          </p:nvSpPr>
          <p:spPr bwMode="auto">
            <a:xfrm>
              <a:off x="4546" y="1568"/>
              <a:ext cx="419" cy="238"/>
            </a:xfrm>
            <a:prstGeom prst="rect">
              <a:avLst/>
            </a:prstGeom>
            <a:solidFill>
              <a:srgbClr val="FFFF66"/>
            </a:solidFill>
            <a:ln w="9525">
              <a:solidFill>
                <a:schemeClr val="tx1"/>
              </a:solidFill>
              <a:miter lim="800000"/>
              <a:headEnd/>
              <a:tailEnd/>
            </a:ln>
          </p:spPr>
          <p:txBody>
            <a:bodyPr/>
            <a:lstStyle/>
            <a:p>
              <a:endParaRPr lang="de-DE"/>
            </a:p>
          </p:txBody>
        </p:sp>
        <p:sp>
          <p:nvSpPr>
            <p:cNvPr id="30758" name="Rectangle 38">
              <a:extLst>
                <a:ext uri="{FF2B5EF4-FFF2-40B4-BE49-F238E27FC236}">
                  <a16:creationId xmlns:a16="http://schemas.microsoft.com/office/drawing/2014/main" id="{A5A5AC9B-A846-8341-9922-39728CE86E8B}"/>
                </a:ext>
              </a:extLst>
            </p:cNvPr>
            <p:cNvSpPr>
              <a:spLocks noChangeArrowheads="1"/>
            </p:cNvSpPr>
            <p:nvPr/>
          </p:nvSpPr>
          <p:spPr bwMode="auto">
            <a:xfrm>
              <a:off x="4232" y="1950"/>
              <a:ext cx="442" cy="237"/>
            </a:xfrm>
            <a:prstGeom prst="rect">
              <a:avLst/>
            </a:prstGeom>
            <a:solidFill>
              <a:srgbClr val="FFFF66"/>
            </a:solidFill>
            <a:ln w="9525">
              <a:solidFill>
                <a:schemeClr val="tx1"/>
              </a:solidFill>
              <a:miter lim="800000"/>
              <a:headEnd/>
              <a:tailEnd/>
            </a:ln>
          </p:spPr>
          <p:txBody>
            <a:bodyPr/>
            <a:lstStyle/>
            <a:p>
              <a:endParaRPr lang="de-DE"/>
            </a:p>
          </p:txBody>
        </p:sp>
        <p:sp>
          <p:nvSpPr>
            <p:cNvPr id="30759" name="Rectangle 39">
              <a:extLst>
                <a:ext uri="{FF2B5EF4-FFF2-40B4-BE49-F238E27FC236}">
                  <a16:creationId xmlns:a16="http://schemas.microsoft.com/office/drawing/2014/main" id="{6469D909-791F-8C4F-B811-718769971B33}"/>
                </a:ext>
              </a:extLst>
            </p:cNvPr>
            <p:cNvSpPr>
              <a:spLocks noChangeArrowheads="1"/>
            </p:cNvSpPr>
            <p:nvPr/>
          </p:nvSpPr>
          <p:spPr bwMode="auto">
            <a:xfrm>
              <a:off x="3822" y="2330"/>
              <a:ext cx="479" cy="239"/>
            </a:xfrm>
            <a:prstGeom prst="rect">
              <a:avLst/>
            </a:prstGeom>
            <a:solidFill>
              <a:srgbClr val="FFFF66"/>
            </a:solidFill>
            <a:ln w="9525">
              <a:solidFill>
                <a:schemeClr val="tx1"/>
              </a:solidFill>
              <a:miter lim="800000"/>
              <a:headEnd/>
              <a:tailEnd/>
            </a:ln>
          </p:spPr>
          <p:txBody>
            <a:bodyPr/>
            <a:lstStyle/>
            <a:p>
              <a:endParaRPr lang="de-DE"/>
            </a:p>
          </p:txBody>
        </p:sp>
        <p:sp>
          <p:nvSpPr>
            <p:cNvPr id="30760" name="Rectangle 40">
              <a:extLst>
                <a:ext uri="{FF2B5EF4-FFF2-40B4-BE49-F238E27FC236}">
                  <a16:creationId xmlns:a16="http://schemas.microsoft.com/office/drawing/2014/main" id="{63A4777F-65F4-0449-9AF4-949466F1252D}"/>
                </a:ext>
              </a:extLst>
            </p:cNvPr>
            <p:cNvSpPr>
              <a:spLocks noChangeArrowheads="1"/>
            </p:cNvSpPr>
            <p:nvPr/>
          </p:nvSpPr>
          <p:spPr bwMode="auto">
            <a:xfrm>
              <a:off x="2142" y="2779"/>
              <a:ext cx="24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350</a:t>
              </a:r>
              <a:endParaRPr lang="de-DE" altLang="de-DE" sz="1600"/>
            </a:p>
          </p:txBody>
        </p:sp>
        <p:sp>
          <p:nvSpPr>
            <p:cNvPr id="30761" name="Rectangle 41">
              <a:extLst>
                <a:ext uri="{FF2B5EF4-FFF2-40B4-BE49-F238E27FC236}">
                  <a16:creationId xmlns:a16="http://schemas.microsoft.com/office/drawing/2014/main" id="{60A80B7A-1B0C-4144-B1B8-EE27A52DDA67}"/>
                </a:ext>
              </a:extLst>
            </p:cNvPr>
            <p:cNvSpPr>
              <a:spLocks noChangeArrowheads="1"/>
            </p:cNvSpPr>
            <p:nvPr/>
          </p:nvSpPr>
          <p:spPr bwMode="auto">
            <a:xfrm>
              <a:off x="2591" y="2779"/>
              <a:ext cx="24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400</a:t>
              </a:r>
              <a:endParaRPr lang="de-DE" altLang="de-DE" sz="1600"/>
            </a:p>
          </p:txBody>
        </p:sp>
        <p:sp>
          <p:nvSpPr>
            <p:cNvPr id="30762" name="Rectangle 42">
              <a:extLst>
                <a:ext uri="{FF2B5EF4-FFF2-40B4-BE49-F238E27FC236}">
                  <a16:creationId xmlns:a16="http://schemas.microsoft.com/office/drawing/2014/main" id="{D7BDB448-7AB0-D945-BE78-9A1606A75314}"/>
                </a:ext>
              </a:extLst>
            </p:cNvPr>
            <p:cNvSpPr>
              <a:spLocks noChangeArrowheads="1"/>
            </p:cNvSpPr>
            <p:nvPr/>
          </p:nvSpPr>
          <p:spPr bwMode="auto">
            <a:xfrm>
              <a:off x="3040" y="2779"/>
              <a:ext cx="24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450</a:t>
              </a:r>
              <a:endParaRPr lang="de-DE" altLang="de-DE" sz="1600"/>
            </a:p>
          </p:txBody>
        </p:sp>
        <p:sp>
          <p:nvSpPr>
            <p:cNvPr id="30763" name="Rectangle 43">
              <a:extLst>
                <a:ext uri="{FF2B5EF4-FFF2-40B4-BE49-F238E27FC236}">
                  <a16:creationId xmlns:a16="http://schemas.microsoft.com/office/drawing/2014/main" id="{1BBA13ED-8BAA-E24F-B1B5-D98110B8070A}"/>
                </a:ext>
              </a:extLst>
            </p:cNvPr>
            <p:cNvSpPr>
              <a:spLocks noChangeArrowheads="1"/>
            </p:cNvSpPr>
            <p:nvPr/>
          </p:nvSpPr>
          <p:spPr bwMode="auto">
            <a:xfrm>
              <a:off x="3488" y="2779"/>
              <a:ext cx="24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500</a:t>
              </a:r>
              <a:endParaRPr lang="de-DE" altLang="de-DE" sz="1600"/>
            </a:p>
          </p:txBody>
        </p:sp>
        <p:sp>
          <p:nvSpPr>
            <p:cNvPr id="30764" name="Rectangle 44">
              <a:extLst>
                <a:ext uri="{FF2B5EF4-FFF2-40B4-BE49-F238E27FC236}">
                  <a16:creationId xmlns:a16="http://schemas.microsoft.com/office/drawing/2014/main" id="{F324F5A9-69BF-9447-896B-43C6A79CA878}"/>
                </a:ext>
              </a:extLst>
            </p:cNvPr>
            <p:cNvSpPr>
              <a:spLocks noChangeArrowheads="1"/>
            </p:cNvSpPr>
            <p:nvPr/>
          </p:nvSpPr>
          <p:spPr bwMode="auto">
            <a:xfrm>
              <a:off x="3937" y="2779"/>
              <a:ext cx="24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550</a:t>
              </a:r>
              <a:endParaRPr lang="de-DE" altLang="de-DE" sz="1600"/>
            </a:p>
          </p:txBody>
        </p:sp>
        <p:sp>
          <p:nvSpPr>
            <p:cNvPr id="30765" name="Rectangle 45">
              <a:extLst>
                <a:ext uri="{FF2B5EF4-FFF2-40B4-BE49-F238E27FC236}">
                  <a16:creationId xmlns:a16="http://schemas.microsoft.com/office/drawing/2014/main" id="{E8B9DBCA-C2EC-C542-A84C-4C69AE7AD2F3}"/>
                </a:ext>
              </a:extLst>
            </p:cNvPr>
            <p:cNvSpPr>
              <a:spLocks noChangeArrowheads="1"/>
            </p:cNvSpPr>
            <p:nvPr/>
          </p:nvSpPr>
          <p:spPr bwMode="auto">
            <a:xfrm>
              <a:off x="4386" y="2779"/>
              <a:ext cx="24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600</a:t>
              </a:r>
              <a:endParaRPr lang="de-DE" altLang="de-DE" sz="1600"/>
            </a:p>
          </p:txBody>
        </p:sp>
        <p:sp>
          <p:nvSpPr>
            <p:cNvPr id="30766" name="Rectangle 46">
              <a:extLst>
                <a:ext uri="{FF2B5EF4-FFF2-40B4-BE49-F238E27FC236}">
                  <a16:creationId xmlns:a16="http://schemas.microsoft.com/office/drawing/2014/main" id="{CDA37D57-4775-E242-8692-F582A496016B}"/>
                </a:ext>
              </a:extLst>
            </p:cNvPr>
            <p:cNvSpPr>
              <a:spLocks noChangeArrowheads="1"/>
            </p:cNvSpPr>
            <p:nvPr/>
          </p:nvSpPr>
          <p:spPr bwMode="auto">
            <a:xfrm>
              <a:off x="4836" y="2779"/>
              <a:ext cx="24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650</a:t>
              </a:r>
              <a:endParaRPr lang="de-DE" altLang="de-DE" sz="1600"/>
            </a:p>
          </p:txBody>
        </p:sp>
        <p:sp>
          <p:nvSpPr>
            <p:cNvPr id="30767" name="Rectangle 47">
              <a:extLst>
                <a:ext uri="{FF2B5EF4-FFF2-40B4-BE49-F238E27FC236}">
                  <a16:creationId xmlns:a16="http://schemas.microsoft.com/office/drawing/2014/main" id="{E0331C6E-4457-ED45-B208-D886573D6408}"/>
                </a:ext>
              </a:extLst>
            </p:cNvPr>
            <p:cNvSpPr>
              <a:spLocks noChangeArrowheads="1"/>
            </p:cNvSpPr>
            <p:nvPr/>
          </p:nvSpPr>
          <p:spPr bwMode="auto">
            <a:xfrm>
              <a:off x="5284" y="2779"/>
              <a:ext cx="24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700</a:t>
              </a:r>
              <a:endParaRPr lang="de-DE" altLang="de-DE" sz="1600"/>
            </a:p>
          </p:txBody>
        </p:sp>
        <p:grpSp>
          <p:nvGrpSpPr>
            <p:cNvPr id="30768" name="Group 48">
              <a:extLst>
                <a:ext uri="{FF2B5EF4-FFF2-40B4-BE49-F238E27FC236}">
                  <a16:creationId xmlns:a16="http://schemas.microsoft.com/office/drawing/2014/main" id="{A4AE7C24-4B20-894B-A991-5A25F73F152D}"/>
                </a:ext>
              </a:extLst>
            </p:cNvPr>
            <p:cNvGrpSpPr>
              <a:grpSpLocks/>
            </p:cNvGrpSpPr>
            <p:nvPr/>
          </p:nvGrpSpPr>
          <p:grpSpPr bwMode="auto">
            <a:xfrm>
              <a:off x="3512" y="3697"/>
              <a:ext cx="444" cy="134"/>
              <a:chOff x="3512" y="3697"/>
              <a:chExt cx="444" cy="134"/>
            </a:xfrm>
          </p:grpSpPr>
          <p:sp>
            <p:nvSpPr>
              <p:cNvPr id="30769" name="Rectangle 49">
                <a:extLst>
                  <a:ext uri="{FF2B5EF4-FFF2-40B4-BE49-F238E27FC236}">
                    <a16:creationId xmlns:a16="http://schemas.microsoft.com/office/drawing/2014/main" id="{581E19C8-C752-5346-9858-3B86F5A9C527}"/>
                  </a:ext>
                </a:extLst>
              </p:cNvPr>
              <p:cNvSpPr>
                <a:spLocks noChangeArrowheads="1"/>
              </p:cNvSpPr>
              <p:nvPr/>
            </p:nvSpPr>
            <p:spPr bwMode="auto">
              <a:xfrm>
                <a:off x="3512" y="3697"/>
                <a:ext cx="444" cy="134"/>
              </a:xfrm>
              <a:prstGeom prst="rect">
                <a:avLst/>
              </a:prstGeom>
              <a:solidFill>
                <a:srgbClr val="FFFF66"/>
              </a:solidFill>
              <a:ln w="9525">
                <a:solidFill>
                  <a:schemeClr val="tx1"/>
                </a:solidFill>
                <a:miter lim="800000"/>
                <a:headEnd/>
                <a:tailEnd/>
              </a:ln>
            </p:spPr>
            <p:txBody>
              <a:bodyPr/>
              <a:lstStyle/>
              <a:p>
                <a:endParaRPr lang="de-DE"/>
              </a:p>
            </p:txBody>
          </p:sp>
          <p:sp>
            <p:nvSpPr>
              <p:cNvPr id="30770" name="Rectangle 50">
                <a:extLst>
                  <a:ext uri="{FF2B5EF4-FFF2-40B4-BE49-F238E27FC236}">
                    <a16:creationId xmlns:a16="http://schemas.microsoft.com/office/drawing/2014/main" id="{DF653261-B142-3249-B388-D75E99141DC8}"/>
                  </a:ext>
                </a:extLst>
              </p:cNvPr>
              <p:cNvSpPr>
                <a:spLocks noChangeArrowheads="1"/>
              </p:cNvSpPr>
              <p:nvPr/>
            </p:nvSpPr>
            <p:spPr bwMode="auto">
              <a:xfrm>
                <a:off x="3512" y="3697"/>
                <a:ext cx="444" cy="134"/>
              </a:xfrm>
              <a:prstGeom prst="rect">
                <a:avLst/>
              </a:prstGeom>
              <a:solidFill>
                <a:srgbClr val="FFFF66"/>
              </a:solidFill>
              <a:ln w="9525" cap="rnd">
                <a:solidFill>
                  <a:schemeClr val="tx1"/>
                </a:solidFill>
                <a:miter lim="800000"/>
                <a:headEnd/>
                <a:tailEnd/>
              </a:ln>
            </p:spPr>
            <p:txBody>
              <a:bodyPr/>
              <a:lstStyle/>
              <a:p>
                <a:endParaRPr lang="de-DE"/>
              </a:p>
            </p:txBody>
          </p:sp>
        </p:grpSp>
        <p:grpSp>
          <p:nvGrpSpPr>
            <p:cNvPr id="30771" name="Group 51">
              <a:extLst>
                <a:ext uri="{FF2B5EF4-FFF2-40B4-BE49-F238E27FC236}">
                  <a16:creationId xmlns:a16="http://schemas.microsoft.com/office/drawing/2014/main" id="{6C55F8BE-EA39-7A4A-87F8-34D07F065D59}"/>
                </a:ext>
              </a:extLst>
            </p:cNvPr>
            <p:cNvGrpSpPr>
              <a:grpSpLocks/>
            </p:cNvGrpSpPr>
            <p:nvPr/>
          </p:nvGrpSpPr>
          <p:grpSpPr bwMode="auto">
            <a:xfrm>
              <a:off x="3943" y="3697"/>
              <a:ext cx="409" cy="134"/>
              <a:chOff x="3943" y="3697"/>
              <a:chExt cx="409" cy="134"/>
            </a:xfrm>
          </p:grpSpPr>
          <p:sp>
            <p:nvSpPr>
              <p:cNvPr id="30772" name="Rectangle 52">
                <a:extLst>
                  <a:ext uri="{FF2B5EF4-FFF2-40B4-BE49-F238E27FC236}">
                    <a16:creationId xmlns:a16="http://schemas.microsoft.com/office/drawing/2014/main" id="{61CA9A51-7301-834F-9381-BFC0156A11A0}"/>
                  </a:ext>
                </a:extLst>
              </p:cNvPr>
              <p:cNvSpPr>
                <a:spLocks noChangeArrowheads="1"/>
              </p:cNvSpPr>
              <p:nvPr/>
            </p:nvSpPr>
            <p:spPr bwMode="auto">
              <a:xfrm>
                <a:off x="3943" y="3697"/>
                <a:ext cx="409" cy="134"/>
              </a:xfrm>
              <a:prstGeom prst="rect">
                <a:avLst/>
              </a:prstGeom>
              <a:solidFill>
                <a:srgbClr val="FF9999"/>
              </a:solidFill>
              <a:ln w="9525">
                <a:solidFill>
                  <a:schemeClr val="tx1"/>
                </a:solidFill>
                <a:miter lim="800000"/>
                <a:headEnd/>
                <a:tailEnd/>
              </a:ln>
            </p:spPr>
            <p:txBody>
              <a:bodyPr/>
              <a:lstStyle/>
              <a:p>
                <a:endParaRPr lang="de-DE"/>
              </a:p>
            </p:txBody>
          </p:sp>
          <p:sp>
            <p:nvSpPr>
              <p:cNvPr id="30773" name="Rectangle 53">
                <a:extLst>
                  <a:ext uri="{FF2B5EF4-FFF2-40B4-BE49-F238E27FC236}">
                    <a16:creationId xmlns:a16="http://schemas.microsoft.com/office/drawing/2014/main" id="{845398F6-99B5-A74A-9C8D-11E6B4063B17}"/>
                  </a:ext>
                </a:extLst>
              </p:cNvPr>
              <p:cNvSpPr>
                <a:spLocks noChangeArrowheads="1"/>
              </p:cNvSpPr>
              <p:nvPr/>
            </p:nvSpPr>
            <p:spPr bwMode="auto">
              <a:xfrm>
                <a:off x="3943" y="3697"/>
                <a:ext cx="409" cy="134"/>
              </a:xfrm>
              <a:prstGeom prst="rect">
                <a:avLst/>
              </a:prstGeom>
              <a:solidFill>
                <a:srgbClr val="FF9999"/>
              </a:solidFill>
              <a:ln w="9525" cap="rnd">
                <a:solidFill>
                  <a:schemeClr val="tx1"/>
                </a:solidFill>
                <a:miter lim="800000"/>
                <a:headEnd/>
                <a:tailEnd/>
              </a:ln>
            </p:spPr>
            <p:txBody>
              <a:bodyPr/>
              <a:lstStyle/>
              <a:p>
                <a:endParaRPr lang="de-DE"/>
              </a:p>
            </p:txBody>
          </p:sp>
        </p:grpSp>
        <p:grpSp>
          <p:nvGrpSpPr>
            <p:cNvPr id="30774" name="Group 54">
              <a:extLst>
                <a:ext uri="{FF2B5EF4-FFF2-40B4-BE49-F238E27FC236}">
                  <a16:creationId xmlns:a16="http://schemas.microsoft.com/office/drawing/2014/main" id="{4A7C187E-F974-184A-8D33-7FEA2CC87BC1}"/>
                </a:ext>
              </a:extLst>
            </p:cNvPr>
            <p:cNvGrpSpPr>
              <a:grpSpLocks/>
            </p:cNvGrpSpPr>
            <p:nvPr/>
          </p:nvGrpSpPr>
          <p:grpSpPr bwMode="auto">
            <a:xfrm>
              <a:off x="4339" y="3697"/>
              <a:ext cx="396" cy="134"/>
              <a:chOff x="4339" y="3697"/>
              <a:chExt cx="396" cy="134"/>
            </a:xfrm>
          </p:grpSpPr>
          <p:sp>
            <p:nvSpPr>
              <p:cNvPr id="30775" name="Rectangle 55">
                <a:extLst>
                  <a:ext uri="{FF2B5EF4-FFF2-40B4-BE49-F238E27FC236}">
                    <a16:creationId xmlns:a16="http://schemas.microsoft.com/office/drawing/2014/main" id="{FD6778C7-26CC-E147-968A-EFD3CB3CA4B5}"/>
                  </a:ext>
                </a:extLst>
              </p:cNvPr>
              <p:cNvSpPr>
                <a:spLocks noChangeArrowheads="1"/>
              </p:cNvSpPr>
              <p:nvPr/>
            </p:nvSpPr>
            <p:spPr bwMode="auto">
              <a:xfrm>
                <a:off x="4339" y="3697"/>
                <a:ext cx="396" cy="134"/>
              </a:xfrm>
              <a:prstGeom prst="rect">
                <a:avLst/>
              </a:prstGeom>
              <a:solidFill>
                <a:srgbClr val="FF9999"/>
              </a:solidFill>
              <a:ln w="9525">
                <a:solidFill>
                  <a:schemeClr val="tx1"/>
                </a:solidFill>
                <a:miter lim="800000"/>
                <a:headEnd/>
                <a:tailEnd/>
              </a:ln>
            </p:spPr>
            <p:txBody>
              <a:bodyPr/>
              <a:lstStyle/>
              <a:p>
                <a:endParaRPr lang="de-DE"/>
              </a:p>
            </p:txBody>
          </p:sp>
          <p:sp>
            <p:nvSpPr>
              <p:cNvPr id="30776" name="Rectangle 56">
                <a:extLst>
                  <a:ext uri="{FF2B5EF4-FFF2-40B4-BE49-F238E27FC236}">
                    <a16:creationId xmlns:a16="http://schemas.microsoft.com/office/drawing/2014/main" id="{234C7235-CA22-1940-B192-1D196FCF57B5}"/>
                  </a:ext>
                </a:extLst>
              </p:cNvPr>
              <p:cNvSpPr>
                <a:spLocks noChangeArrowheads="1"/>
              </p:cNvSpPr>
              <p:nvPr/>
            </p:nvSpPr>
            <p:spPr bwMode="auto">
              <a:xfrm>
                <a:off x="4339" y="3697"/>
                <a:ext cx="396" cy="134"/>
              </a:xfrm>
              <a:prstGeom prst="rect">
                <a:avLst/>
              </a:prstGeom>
              <a:solidFill>
                <a:srgbClr val="FF9999"/>
              </a:solidFill>
              <a:ln w="9525" cap="rnd">
                <a:solidFill>
                  <a:schemeClr val="tx1"/>
                </a:solidFill>
                <a:miter lim="800000"/>
                <a:headEnd/>
                <a:tailEnd/>
              </a:ln>
            </p:spPr>
            <p:txBody>
              <a:bodyPr/>
              <a:lstStyle/>
              <a:p>
                <a:endParaRPr lang="de-DE"/>
              </a:p>
            </p:txBody>
          </p:sp>
        </p:grpSp>
        <p:grpSp>
          <p:nvGrpSpPr>
            <p:cNvPr id="30777" name="Group 57">
              <a:extLst>
                <a:ext uri="{FF2B5EF4-FFF2-40B4-BE49-F238E27FC236}">
                  <a16:creationId xmlns:a16="http://schemas.microsoft.com/office/drawing/2014/main" id="{57D90916-633E-F744-81BF-C446FDA62DBE}"/>
                </a:ext>
              </a:extLst>
            </p:cNvPr>
            <p:cNvGrpSpPr>
              <a:grpSpLocks/>
            </p:cNvGrpSpPr>
            <p:nvPr/>
          </p:nvGrpSpPr>
          <p:grpSpPr bwMode="auto">
            <a:xfrm>
              <a:off x="4735" y="3697"/>
              <a:ext cx="444" cy="134"/>
              <a:chOff x="4735" y="3697"/>
              <a:chExt cx="444" cy="134"/>
            </a:xfrm>
          </p:grpSpPr>
          <p:sp>
            <p:nvSpPr>
              <p:cNvPr id="30778" name="Rectangle 58">
                <a:extLst>
                  <a:ext uri="{FF2B5EF4-FFF2-40B4-BE49-F238E27FC236}">
                    <a16:creationId xmlns:a16="http://schemas.microsoft.com/office/drawing/2014/main" id="{02A6165F-E985-EC4A-A295-AC34C9181ACB}"/>
                  </a:ext>
                </a:extLst>
              </p:cNvPr>
              <p:cNvSpPr>
                <a:spLocks noChangeArrowheads="1"/>
              </p:cNvSpPr>
              <p:nvPr/>
            </p:nvSpPr>
            <p:spPr bwMode="auto">
              <a:xfrm>
                <a:off x="4735" y="3697"/>
                <a:ext cx="444" cy="134"/>
              </a:xfrm>
              <a:prstGeom prst="rect">
                <a:avLst/>
              </a:prstGeom>
              <a:solidFill>
                <a:srgbClr val="FFFF66"/>
              </a:solidFill>
              <a:ln w="9525">
                <a:solidFill>
                  <a:schemeClr val="tx1"/>
                </a:solidFill>
                <a:miter lim="800000"/>
                <a:headEnd/>
                <a:tailEnd/>
              </a:ln>
            </p:spPr>
            <p:txBody>
              <a:bodyPr/>
              <a:lstStyle/>
              <a:p>
                <a:endParaRPr lang="de-DE"/>
              </a:p>
            </p:txBody>
          </p:sp>
          <p:sp>
            <p:nvSpPr>
              <p:cNvPr id="30779" name="Rectangle 59">
                <a:extLst>
                  <a:ext uri="{FF2B5EF4-FFF2-40B4-BE49-F238E27FC236}">
                    <a16:creationId xmlns:a16="http://schemas.microsoft.com/office/drawing/2014/main" id="{F3041077-9D41-E34C-9BCF-3AE1063E7170}"/>
                  </a:ext>
                </a:extLst>
              </p:cNvPr>
              <p:cNvSpPr>
                <a:spLocks noChangeArrowheads="1"/>
              </p:cNvSpPr>
              <p:nvPr/>
            </p:nvSpPr>
            <p:spPr bwMode="auto">
              <a:xfrm>
                <a:off x="4735" y="3697"/>
                <a:ext cx="444" cy="134"/>
              </a:xfrm>
              <a:prstGeom prst="rect">
                <a:avLst/>
              </a:prstGeom>
              <a:solidFill>
                <a:srgbClr val="FFFF66"/>
              </a:solidFill>
              <a:ln w="9525" cap="rnd">
                <a:solidFill>
                  <a:schemeClr val="tx1"/>
                </a:solidFill>
                <a:miter lim="800000"/>
                <a:headEnd/>
                <a:tailEnd/>
              </a:ln>
            </p:spPr>
            <p:txBody>
              <a:bodyPr/>
              <a:lstStyle/>
              <a:p>
                <a:endParaRPr lang="de-DE"/>
              </a:p>
            </p:txBody>
          </p:sp>
        </p:grpSp>
        <p:sp>
          <p:nvSpPr>
            <p:cNvPr id="30780" name="Rectangle 60">
              <a:extLst>
                <a:ext uri="{FF2B5EF4-FFF2-40B4-BE49-F238E27FC236}">
                  <a16:creationId xmlns:a16="http://schemas.microsoft.com/office/drawing/2014/main" id="{AEF7D447-4440-6D46-940F-05EE8B624F86}"/>
                </a:ext>
              </a:extLst>
            </p:cNvPr>
            <p:cNvSpPr>
              <a:spLocks noChangeArrowheads="1"/>
            </p:cNvSpPr>
            <p:nvPr/>
          </p:nvSpPr>
          <p:spPr bwMode="auto">
            <a:xfrm>
              <a:off x="4082" y="3871"/>
              <a:ext cx="62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Mittelwert</a:t>
              </a:r>
              <a:endParaRPr lang="de-DE" altLang="de-DE" sz="1600"/>
            </a:p>
          </p:txBody>
        </p:sp>
        <p:sp>
          <p:nvSpPr>
            <p:cNvPr id="30781" name="Rectangle 61">
              <a:extLst>
                <a:ext uri="{FF2B5EF4-FFF2-40B4-BE49-F238E27FC236}">
                  <a16:creationId xmlns:a16="http://schemas.microsoft.com/office/drawing/2014/main" id="{8C23FD5D-347E-674D-9989-6FCED89EA138}"/>
                </a:ext>
              </a:extLst>
            </p:cNvPr>
            <p:cNvSpPr>
              <a:spLocks noChangeArrowheads="1"/>
            </p:cNvSpPr>
            <p:nvPr/>
          </p:nvSpPr>
          <p:spPr bwMode="auto">
            <a:xfrm>
              <a:off x="3369" y="3505"/>
              <a:ext cx="203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  5%   25%          75%    95%</a:t>
              </a:r>
              <a:endParaRPr lang="de-DE" altLang="de-DE" sz="1600"/>
            </a:p>
          </p:txBody>
        </p:sp>
        <p:sp>
          <p:nvSpPr>
            <p:cNvPr id="30782" name="Rectangle 62">
              <a:extLst>
                <a:ext uri="{FF2B5EF4-FFF2-40B4-BE49-F238E27FC236}">
                  <a16:creationId xmlns:a16="http://schemas.microsoft.com/office/drawing/2014/main" id="{277AA5E1-1081-FC40-AB63-FE3DA5D8525C}"/>
                </a:ext>
              </a:extLst>
            </p:cNvPr>
            <p:cNvSpPr>
              <a:spLocks noChangeArrowheads="1"/>
            </p:cNvSpPr>
            <p:nvPr/>
          </p:nvSpPr>
          <p:spPr bwMode="auto">
            <a:xfrm>
              <a:off x="4115" y="3254"/>
              <a:ext cx="65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Perzentile</a:t>
              </a:r>
              <a:endParaRPr lang="de-DE" altLang="de-DE" sz="1600"/>
            </a:p>
          </p:txBody>
        </p:sp>
        <p:sp>
          <p:nvSpPr>
            <p:cNvPr id="30783" name="Rectangle 63">
              <a:extLst>
                <a:ext uri="{FF2B5EF4-FFF2-40B4-BE49-F238E27FC236}">
                  <a16:creationId xmlns:a16="http://schemas.microsoft.com/office/drawing/2014/main" id="{A343665A-5F7C-2645-9028-F2FD4354AFC3}"/>
                </a:ext>
              </a:extLst>
            </p:cNvPr>
            <p:cNvSpPr>
              <a:spLocks noChangeArrowheads="1"/>
            </p:cNvSpPr>
            <p:nvPr/>
          </p:nvSpPr>
          <p:spPr bwMode="auto">
            <a:xfrm>
              <a:off x="3637" y="941"/>
              <a:ext cx="24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515</a:t>
              </a:r>
              <a:endParaRPr lang="de-DE" altLang="de-DE" sz="1600"/>
            </a:p>
          </p:txBody>
        </p:sp>
        <p:sp>
          <p:nvSpPr>
            <p:cNvPr id="30784" name="Rectangle 64">
              <a:extLst>
                <a:ext uri="{FF2B5EF4-FFF2-40B4-BE49-F238E27FC236}">
                  <a16:creationId xmlns:a16="http://schemas.microsoft.com/office/drawing/2014/main" id="{242559A3-B207-F544-87F5-FD53D2E92C69}"/>
                </a:ext>
              </a:extLst>
            </p:cNvPr>
            <p:cNvSpPr>
              <a:spLocks noChangeArrowheads="1"/>
            </p:cNvSpPr>
            <p:nvPr/>
          </p:nvSpPr>
          <p:spPr bwMode="auto">
            <a:xfrm>
              <a:off x="4186" y="941"/>
              <a:ext cx="24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580</a:t>
              </a:r>
              <a:endParaRPr lang="de-DE" altLang="de-DE" sz="1600"/>
            </a:p>
          </p:txBody>
        </p:sp>
        <p:sp>
          <p:nvSpPr>
            <p:cNvPr id="30785" name="Line 65">
              <a:extLst>
                <a:ext uri="{FF2B5EF4-FFF2-40B4-BE49-F238E27FC236}">
                  <a16:creationId xmlns:a16="http://schemas.microsoft.com/office/drawing/2014/main" id="{BF727E5A-3C42-AE4B-B2FD-CF28BD4A6E9E}"/>
                </a:ext>
              </a:extLst>
            </p:cNvPr>
            <p:cNvSpPr>
              <a:spLocks noChangeShapeType="1"/>
            </p:cNvSpPr>
            <p:nvPr/>
          </p:nvSpPr>
          <p:spPr bwMode="auto">
            <a:xfrm>
              <a:off x="204" y="3113"/>
              <a:ext cx="53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86" name="Line 66">
              <a:extLst>
                <a:ext uri="{FF2B5EF4-FFF2-40B4-BE49-F238E27FC236}">
                  <a16:creationId xmlns:a16="http://schemas.microsoft.com/office/drawing/2014/main" id="{FF929082-3CF4-AF42-ADBA-0D2E2E7B1703}"/>
                </a:ext>
              </a:extLst>
            </p:cNvPr>
            <p:cNvSpPr>
              <a:spLocks noChangeShapeType="1"/>
            </p:cNvSpPr>
            <p:nvPr/>
          </p:nvSpPr>
          <p:spPr bwMode="auto">
            <a:xfrm>
              <a:off x="204" y="845"/>
              <a:ext cx="53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87" name="Line 67">
              <a:extLst>
                <a:ext uri="{FF2B5EF4-FFF2-40B4-BE49-F238E27FC236}">
                  <a16:creationId xmlns:a16="http://schemas.microsoft.com/office/drawing/2014/main" id="{B3541836-A0C8-4D45-9E89-11FFB0D6CAB7}"/>
                </a:ext>
              </a:extLst>
            </p:cNvPr>
            <p:cNvSpPr>
              <a:spLocks noChangeShapeType="1"/>
            </p:cNvSpPr>
            <p:nvPr/>
          </p:nvSpPr>
          <p:spPr bwMode="auto">
            <a:xfrm>
              <a:off x="204" y="255"/>
              <a:ext cx="53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88" name="Line 68">
              <a:extLst>
                <a:ext uri="{FF2B5EF4-FFF2-40B4-BE49-F238E27FC236}">
                  <a16:creationId xmlns:a16="http://schemas.microsoft.com/office/drawing/2014/main" id="{A9057CF2-7E3A-BF46-9536-EA198BFEF855}"/>
                </a:ext>
              </a:extLst>
            </p:cNvPr>
            <p:cNvSpPr>
              <a:spLocks noChangeShapeType="1"/>
            </p:cNvSpPr>
            <p:nvPr/>
          </p:nvSpPr>
          <p:spPr bwMode="auto">
            <a:xfrm>
              <a:off x="3718" y="1113"/>
              <a:ext cx="0" cy="153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89" name="Line 69">
              <a:extLst>
                <a:ext uri="{FF2B5EF4-FFF2-40B4-BE49-F238E27FC236}">
                  <a16:creationId xmlns:a16="http://schemas.microsoft.com/office/drawing/2014/main" id="{01109321-57EE-7D49-A387-24B54D098299}"/>
                </a:ext>
              </a:extLst>
            </p:cNvPr>
            <p:cNvSpPr>
              <a:spLocks noChangeShapeType="1"/>
            </p:cNvSpPr>
            <p:nvPr/>
          </p:nvSpPr>
          <p:spPr bwMode="auto">
            <a:xfrm>
              <a:off x="4299" y="1113"/>
              <a:ext cx="0" cy="153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90" name="Line 70">
              <a:extLst>
                <a:ext uri="{FF2B5EF4-FFF2-40B4-BE49-F238E27FC236}">
                  <a16:creationId xmlns:a16="http://schemas.microsoft.com/office/drawing/2014/main" id="{E0D23FF1-1EF0-834A-B7C6-8A8E2253EB12}"/>
                </a:ext>
              </a:extLst>
            </p:cNvPr>
            <p:cNvSpPr>
              <a:spLocks noChangeShapeType="1"/>
            </p:cNvSpPr>
            <p:nvPr/>
          </p:nvSpPr>
          <p:spPr bwMode="auto">
            <a:xfrm>
              <a:off x="2238" y="2642"/>
              <a:ext cx="3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91" name="Line 71">
              <a:extLst>
                <a:ext uri="{FF2B5EF4-FFF2-40B4-BE49-F238E27FC236}">
                  <a16:creationId xmlns:a16="http://schemas.microsoft.com/office/drawing/2014/main" id="{A8450FA8-C9F1-C841-A682-FA25ED75C9AB}"/>
                </a:ext>
              </a:extLst>
            </p:cNvPr>
            <p:cNvSpPr>
              <a:spLocks noChangeShapeType="1"/>
            </p:cNvSpPr>
            <p:nvPr/>
          </p:nvSpPr>
          <p:spPr bwMode="auto">
            <a:xfrm>
              <a:off x="2238" y="2642"/>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92" name="Line 72">
              <a:extLst>
                <a:ext uri="{FF2B5EF4-FFF2-40B4-BE49-F238E27FC236}">
                  <a16:creationId xmlns:a16="http://schemas.microsoft.com/office/drawing/2014/main" id="{ED649FAC-20E1-984D-BA23-6AFA5B27540A}"/>
                </a:ext>
              </a:extLst>
            </p:cNvPr>
            <p:cNvSpPr>
              <a:spLocks noChangeShapeType="1"/>
            </p:cNvSpPr>
            <p:nvPr/>
          </p:nvSpPr>
          <p:spPr bwMode="auto">
            <a:xfrm>
              <a:off x="2688" y="2642"/>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93" name="Line 73">
              <a:extLst>
                <a:ext uri="{FF2B5EF4-FFF2-40B4-BE49-F238E27FC236}">
                  <a16:creationId xmlns:a16="http://schemas.microsoft.com/office/drawing/2014/main" id="{6D36317E-A70C-D84C-897F-A370D9C52B58}"/>
                </a:ext>
              </a:extLst>
            </p:cNvPr>
            <p:cNvSpPr>
              <a:spLocks noChangeShapeType="1"/>
            </p:cNvSpPr>
            <p:nvPr/>
          </p:nvSpPr>
          <p:spPr bwMode="auto">
            <a:xfrm>
              <a:off x="3138" y="2642"/>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94" name="Line 74">
              <a:extLst>
                <a:ext uri="{FF2B5EF4-FFF2-40B4-BE49-F238E27FC236}">
                  <a16:creationId xmlns:a16="http://schemas.microsoft.com/office/drawing/2014/main" id="{4D8D5301-EAC1-BB4B-A913-0791E5438007}"/>
                </a:ext>
              </a:extLst>
            </p:cNvPr>
            <p:cNvSpPr>
              <a:spLocks noChangeShapeType="1"/>
            </p:cNvSpPr>
            <p:nvPr/>
          </p:nvSpPr>
          <p:spPr bwMode="auto">
            <a:xfrm>
              <a:off x="3587" y="2642"/>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95" name="Line 75">
              <a:extLst>
                <a:ext uri="{FF2B5EF4-FFF2-40B4-BE49-F238E27FC236}">
                  <a16:creationId xmlns:a16="http://schemas.microsoft.com/office/drawing/2014/main" id="{F117F265-4F58-014E-8A49-2B76A24AC40F}"/>
                </a:ext>
              </a:extLst>
            </p:cNvPr>
            <p:cNvSpPr>
              <a:spLocks noChangeShapeType="1"/>
            </p:cNvSpPr>
            <p:nvPr/>
          </p:nvSpPr>
          <p:spPr bwMode="auto">
            <a:xfrm>
              <a:off x="4037" y="2642"/>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96" name="Line 76">
              <a:extLst>
                <a:ext uri="{FF2B5EF4-FFF2-40B4-BE49-F238E27FC236}">
                  <a16:creationId xmlns:a16="http://schemas.microsoft.com/office/drawing/2014/main" id="{85CD82B3-CDAD-6E43-8992-A65C7AD21CC8}"/>
                </a:ext>
              </a:extLst>
            </p:cNvPr>
            <p:cNvSpPr>
              <a:spLocks noChangeShapeType="1"/>
            </p:cNvSpPr>
            <p:nvPr/>
          </p:nvSpPr>
          <p:spPr bwMode="auto">
            <a:xfrm>
              <a:off x="4487" y="2642"/>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97" name="Line 77">
              <a:extLst>
                <a:ext uri="{FF2B5EF4-FFF2-40B4-BE49-F238E27FC236}">
                  <a16:creationId xmlns:a16="http://schemas.microsoft.com/office/drawing/2014/main" id="{51DC2AA0-146A-CE4F-82D3-7C2A0ED527F9}"/>
                </a:ext>
              </a:extLst>
            </p:cNvPr>
            <p:cNvSpPr>
              <a:spLocks noChangeShapeType="1"/>
            </p:cNvSpPr>
            <p:nvPr/>
          </p:nvSpPr>
          <p:spPr bwMode="auto">
            <a:xfrm>
              <a:off x="4932" y="2642"/>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98" name="Line 78">
              <a:extLst>
                <a:ext uri="{FF2B5EF4-FFF2-40B4-BE49-F238E27FC236}">
                  <a16:creationId xmlns:a16="http://schemas.microsoft.com/office/drawing/2014/main" id="{DC498BEF-8A39-DB41-A5D2-49B21863DB3F}"/>
                </a:ext>
              </a:extLst>
            </p:cNvPr>
            <p:cNvSpPr>
              <a:spLocks noChangeShapeType="1"/>
            </p:cNvSpPr>
            <p:nvPr/>
          </p:nvSpPr>
          <p:spPr bwMode="auto">
            <a:xfrm>
              <a:off x="5382" y="2642"/>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0799" name="Rectangle 79">
            <a:extLst>
              <a:ext uri="{FF2B5EF4-FFF2-40B4-BE49-F238E27FC236}">
                <a16:creationId xmlns:a16="http://schemas.microsoft.com/office/drawing/2014/main" id="{FC992C7E-D345-A540-AD21-9249307E7229}"/>
              </a:ext>
            </a:extLst>
          </p:cNvPr>
          <p:cNvSpPr>
            <a:spLocks noGrp="1" noChangeArrowheads="1"/>
          </p:cNvSpPr>
          <p:nvPr>
            <p:ph type="title"/>
          </p:nvPr>
        </p:nvSpPr>
        <p:spPr>
          <a:xfrm>
            <a:off x="144463" y="115888"/>
            <a:ext cx="7019925" cy="503237"/>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de-DE" altLang="de-DE" b="1"/>
              <a:t>Noten und Leistungen  - Lesen</a:t>
            </a:r>
          </a:p>
        </p:txBody>
      </p:sp>
      <p:sp>
        <p:nvSpPr>
          <p:cNvPr id="30800" name="Rectangle 80">
            <a:extLst>
              <a:ext uri="{FF2B5EF4-FFF2-40B4-BE49-F238E27FC236}">
                <a16:creationId xmlns:a16="http://schemas.microsoft.com/office/drawing/2014/main" id="{245E26D8-BC77-C346-8FAE-4088771EADED}"/>
              </a:ext>
            </a:extLst>
          </p:cNvPr>
          <p:cNvSpPr>
            <a:spLocks noChangeArrowheads="1"/>
          </p:cNvSpPr>
          <p:nvPr/>
        </p:nvSpPr>
        <p:spPr bwMode="auto">
          <a:xfrm>
            <a:off x="5580063" y="2924175"/>
            <a:ext cx="792162" cy="1800225"/>
          </a:xfrm>
          <a:prstGeom prst="rect">
            <a:avLst/>
          </a:pr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800"/>
                                        </p:tgtEl>
                                        <p:attrNameLst>
                                          <p:attrName>style.visibility</p:attrName>
                                        </p:attrNameLst>
                                      </p:cBhvr>
                                      <p:to>
                                        <p:strVal val="visible"/>
                                      </p:to>
                                    </p:set>
                                    <p:animEffect transition="in" filter="dissolve">
                                      <p:cBhvr>
                                        <p:cTn id="7" dur="500"/>
                                        <p:tgtEl>
                                          <p:spTgt spid="30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ußzeilenplatzhalter 2">
            <a:extLst>
              <a:ext uri="{FF2B5EF4-FFF2-40B4-BE49-F238E27FC236}">
                <a16:creationId xmlns:a16="http://schemas.microsoft.com/office/drawing/2014/main" id="{32895B9A-5554-7149-8A53-4D96838F7989}"/>
              </a:ext>
            </a:extLst>
          </p:cNvPr>
          <p:cNvSpPr>
            <a:spLocks noGrp="1"/>
          </p:cNvSpPr>
          <p:nvPr>
            <p:ph type="ftr" sz="quarter" idx="10"/>
          </p:nvPr>
        </p:nvSpPr>
        <p:spPr/>
        <p:txBody>
          <a:bodyPr/>
          <a:lstStyle/>
          <a:p>
            <a:r>
              <a:rPr lang="de-DE" altLang="de-DE"/>
              <a:t>Bildungsgerechtigkeit | Detlef Müller-Böling | 27.09.07</a:t>
            </a:r>
          </a:p>
        </p:txBody>
      </p:sp>
      <p:sp>
        <p:nvSpPr>
          <p:cNvPr id="78" name="Foliennummernplatzhalter 3">
            <a:extLst>
              <a:ext uri="{FF2B5EF4-FFF2-40B4-BE49-F238E27FC236}">
                <a16:creationId xmlns:a16="http://schemas.microsoft.com/office/drawing/2014/main" id="{01A32AFD-A23D-FB44-95D4-2AD897814411}"/>
              </a:ext>
            </a:extLst>
          </p:cNvPr>
          <p:cNvSpPr>
            <a:spLocks noGrp="1"/>
          </p:cNvSpPr>
          <p:nvPr>
            <p:ph type="sldNum" sz="quarter" idx="11"/>
          </p:nvPr>
        </p:nvSpPr>
        <p:spPr/>
        <p:txBody>
          <a:bodyPr/>
          <a:lstStyle/>
          <a:p>
            <a:fld id="{ECF39270-4C16-7A4B-BF0B-25333F57F8D5}" type="slidenum">
              <a:rPr lang="de-DE" altLang="de-DE"/>
              <a:pPr/>
              <a:t>11</a:t>
            </a:fld>
            <a:endParaRPr lang="de-DE" altLang="de-DE"/>
          </a:p>
        </p:txBody>
      </p:sp>
      <p:grpSp>
        <p:nvGrpSpPr>
          <p:cNvPr id="32770" name="Group 2">
            <a:extLst>
              <a:ext uri="{FF2B5EF4-FFF2-40B4-BE49-F238E27FC236}">
                <a16:creationId xmlns:a16="http://schemas.microsoft.com/office/drawing/2014/main" id="{CC978F6F-549E-3844-8CF2-937A976054E9}"/>
              </a:ext>
            </a:extLst>
          </p:cNvPr>
          <p:cNvGrpSpPr>
            <a:grpSpLocks/>
          </p:cNvGrpSpPr>
          <p:nvPr/>
        </p:nvGrpSpPr>
        <p:grpSpPr bwMode="auto">
          <a:xfrm>
            <a:off x="1116013" y="1787525"/>
            <a:ext cx="6804025" cy="4810125"/>
            <a:chOff x="204" y="255"/>
            <a:chExt cx="5352" cy="3809"/>
          </a:xfrm>
        </p:grpSpPr>
        <p:sp>
          <p:nvSpPr>
            <p:cNvPr id="32771" name="Rectangle 3">
              <a:extLst>
                <a:ext uri="{FF2B5EF4-FFF2-40B4-BE49-F238E27FC236}">
                  <a16:creationId xmlns:a16="http://schemas.microsoft.com/office/drawing/2014/main" id="{6E4AB89A-B166-E244-A107-6FACACDB48D6}"/>
                </a:ext>
              </a:extLst>
            </p:cNvPr>
            <p:cNvSpPr>
              <a:spLocks noChangeArrowheads="1"/>
            </p:cNvSpPr>
            <p:nvPr/>
          </p:nvSpPr>
          <p:spPr bwMode="auto">
            <a:xfrm>
              <a:off x="289" y="332"/>
              <a:ext cx="88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Deutschland</a:t>
              </a:r>
              <a:endParaRPr lang="de-DE" altLang="de-DE" sz="1600"/>
            </a:p>
          </p:txBody>
        </p:sp>
        <p:sp>
          <p:nvSpPr>
            <p:cNvPr id="32772" name="Rectangle 4">
              <a:extLst>
                <a:ext uri="{FF2B5EF4-FFF2-40B4-BE49-F238E27FC236}">
                  <a16:creationId xmlns:a16="http://schemas.microsoft.com/office/drawing/2014/main" id="{5DD62591-0032-B04B-BC93-9472D1DC7809}"/>
                </a:ext>
              </a:extLst>
            </p:cNvPr>
            <p:cNvSpPr>
              <a:spLocks noChangeArrowheads="1"/>
            </p:cNvSpPr>
            <p:nvPr/>
          </p:nvSpPr>
          <p:spPr bwMode="auto">
            <a:xfrm>
              <a:off x="289" y="576"/>
              <a:ext cx="33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Note</a:t>
              </a:r>
              <a:endParaRPr lang="de-DE" altLang="de-DE" sz="1600"/>
            </a:p>
          </p:txBody>
        </p:sp>
        <p:sp>
          <p:nvSpPr>
            <p:cNvPr id="32773" name="Rectangle 5">
              <a:extLst>
                <a:ext uri="{FF2B5EF4-FFF2-40B4-BE49-F238E27FC236}">
                  <a16:creationId xmlns:a16="http://schemas.microsoft.com/office/drawing/2014/main" id="{F2EFD2F1-52AF-4643-9F56-E3131DCA34AE}"/>
                </a:ext>
              </a:extLst>
            </p:cNvPr>
            <p:cNvSpPr>
              <a:spLocks noChangeArrowheads="1"/>
            </p:cNvSpPr>
            <p:nvPr/>
          </p:nvSpPr>
          <p:spPr bwMode="auto">
            <a:xfrm>
              <a:off x="981" y="576"/>
              <a:ext cx="178"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M </a:t>
              </a:r>
              <a:endParaRPr lang="de-DE" altLang="de-DE" sz="1600"/>
            </a:p>
          </p:txBody>
        </p:sp>
        <p:sp>
          <p:nvSpPr>
            <p:cNvPr id="32774" name="Rectangle 6">
              <a:extLst>
                <a:ext uri="{FF2B5EF4-FFF2-40B4-BE49-F238E27FC236}">
                  <a16:creationId xmlns:a16="http://schemas.microsoft.com/office/drawing/2014/main" id="{9285B60F-5C1B-994B-B15B-4F6FD4BC5A30}"/>
                </a:ext>
              </a:extLst>
            </p:cNvPr>
            <p:cNvSpPr>
              <a:spLocks noChangeArrowheads="1"/>
            </p:cNvSpPr>
            <p:nvPr/>
          </p:nvSpPr>
          <p:spPr bwMode="auto">
            <a:xfrm>
              <a:off x="1313" y="576"/>
              <a:ext cx="32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(SE)</a:t>
              </a:r>
              <a:endParaRPr lang="de-DE" altLang="de-DE" sz="1600"/>
            </a:p>
          </p:txBody>
        </p:sp>
        <p:sp>
          <p:nvSpPr>
            <p:cNvPr id="32775" name="Rectangle 7">
              <a:extLst>
                <a:ext uri="{FF2B5EF4-FFF2-40B4-BE49-F238E27FC236}">
                  <a16:creationId xmlns:a16="http://schemas.microsoft.com/office/drawing/2014/main" id="{DA73D85C-C3B6-A447-838C-FFE3E0BB49AF}"/>
                </a:ext>
              </a:extLst>
            </p:cNvPr>
            <p:cNvSpPr>
              <a:spLocks noChangeArrowheads="1"/>
            </p:cNvSpPr>
            <p:nvPr/>
          </p:nvSpPr>
          <p:spPr bwMode="auto">
            <a:xfrm>
              <a:off x="1795" y="576"/>
              <a:ext cx="22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SD</a:t>
              </a:r>
              <a:endParaRPr lang="de-DE" altLang="de-DE" sz="1600"/>
            </a:p>
          </p:txBody>
        </p:sp>
        <p:sp>
          <p:nvSpPr>
            <p:cNvPr id="32776" name="Rectangle 8">
              <a:extLst>
                <a:ext uri="{FF2B5EF4-FFF2-40B4-BE49-F238E27FC236}">
                  <a16:creationId xmlns:a16="http://schemas.microsoft.com/office/drawing/2014/main" id="{5DDD6841-130A-5A4B-B4A1-45A10F6A8EF6}"/>
                </a:ext>
              </a:extLst>
            </p:cNvPr>
            <p:cNvSpPr>
              <a:spLocks noChangeArrowheads="1"/>
            </p:cNvSpPr>
            <p:nvPr/>
          </p:nvSpPr>
          <p:spPr bwMode="auto">
            <a:xfrm>
              <a:off x="383" y="1158"/>
              <a:ext cx="88"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1</a:t>
              </a:r>
              <a:endParaRPr lang="de-DE" altLang="de-DE" sz="1600"/>
            </a:p>
          </p:txBody>
        </p:sp>
        <p:sp>
          <p:nvSpPr>
            <p:cNvPr id="32777" name="Rectangle 9">
              <a:extLst>
                <a:ext uri="{FF2B5EF4-FFF2-40B4-BE49-F238E27FC236}">
                  <a16:creationId xmlns:a16="http://schemas.microsoft.com/office/drawing/2014/main" id="{9AC00EB5-9F34-0649-B295-7E12D79F371C}"/>
                </a:ext>
              </a:extLst>
            </p:cNvPr>
            <p:cNvSpPr>
              <a:spLocks noChangeArrowheads="1"/>
            </p:cNvSpPr>
            <p:nvPr/>
          </p:nvSpPr>
          <p:spPr bwMode="auto">
            <a:xfrm>
              <a:off x="383" y="1570"/>
              <a:ext cx="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2</a:t>
              </a:r>
              <a:endParaRPr lang="de-DE" altLang="de-DE" sz="1600"/>
            </a:p>
          </p:txBody>
        </p:sp>
        <p:sp>
          <p:nvSpPr>
            <p:cNvPr id="32778" name="Rectangle 10">
              <a:extLst>
                <a:ext uri="{FF2B5EF4-FFF2-40B4-BE49-F238E27FC236}">
                  <a16:creationId xmlns:a16="http://schemas.microsoft.com/office/drawing/2014/main" id="{3EB85A7E-2CF0-6B4F-8C9C-C5767F954514}"/>
                </a:ext>
              </a:extLst>
            </p:cNvPr>
            <p:cNvSpPr>
              <a:spLocks noChangeArrowheads="1"/>
            </p:cNvSpPr>
            <p:nvPr/>
          </p:nvSpPr>
          <p:spPr bwMode="auto">
            <a:xfrm>
              <a:off x="383" y="1982"/>
              <a:ext cx="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3</a:t>
              </a:r>
              <a:endParaRPr lang="de-DE" altLang="de-DE" sz="1600"/>
            </a:p>
          </p:txBody>
        </p:sp>
        <p:sp>
          <p:nvSpPr>
            <p:cNvPr id="32779" name="Rectangle 11">
              <a:extLst>
                <a:ext uri="{FF2B5EF4-FFF2-40B4-BE49-F238E27FC236}">
                  <a16:creationId xmlns:a16="http://schemas.microsoft.com/office/drawing/2014/main" id="{8DFDDD78-C8CE-394F-B5C1-F9AAF520E72F}"/>
                </a:ext>
              </a:extLst>
            </p:cNvPr>
            <p:cNvSpPr>
              <a:spLocks noChangeArrowheads="1"/>
            </p:cNvSpPr>
            <p:nvPr/>
          </p:nvSpPr>
          <p:spPr bwMode="auto">
            <a:xfrm>
              <a:off x="229" y="2395"/>
              <a:ext cx="47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4 bis 6</a:t>
              </a:r>
              <a:endParaRPr lang="de-DE" altLang="de-DE" sz="1600"/>
            </a:p>
          </p:txBody>
        </p:sp>
        <p:sp>
          <p:nvSpPr>
            <p:cNvPr id="32780" name="Rectangle 12">
              <a:extLst>
                <a:ext uri="{FF2B5EF4-FFF2-40B4-BE49-F238E27FC236}">
                  <a16:creationId xmlns:a16="http://schemas.microsoft.com/office/drawing/2014/main" id="{016A1726-8189-4549-A0F8-353D5AED90DD}"/>
                </a:ext>
              </a:extLst>
            </p:cNvPr>
            <p:cNvSpPr>
              <a:spLocks noChangeArrowheads="1"/>
            </p:cNvSpPr>
            <p:nvPr/>
          </p:nvSpPr>
          <p:spPr bwMode="auto">
            <a:xfrm>
              <a:off x="2141" y="2781"/>
              <a:ext cx="26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250</a:t>
              </a:r>
              <a:endParaRPr lang="de-DE" altLang="de-DE" sz="1600"/>
            </a:p>
          </p:txBody>
        </p:sp>
        <p:sp>
          <p:nvSpPr>
            <p:cNvPr id="32781" name="Rectangle 13">
              <a:extLst>
                <a:ext uri="{FF2B5EF4-FFF2-40B4-BE49-F238E27FC236}">
                  <a16:creationId xmlns:a16="http://schemas.microsoft.com/office/drawing/2014/main" id="{E563B41F-E5FE-9B47-BB8F-5EB074EBC568}"/>
                </a:ext>
              </a:extLst>
            </p:cNvPr>
            <p:cNvSpPr>
              <a:spLocks noChangeArrowheads="1"/>
            </p:cNvSpPr>
            <p:nvPr/>
          </p:nvSpPr>
          <p:spPr bwMode="auto">
            <a:xfrm>
              <a:off x="2768" y="2781"/>
              <a:ext cx="26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350</a:t>
              </a:r>
              <a:endParaRPr lang="de-DE" altLang="de-DE" sz="1600"/>
            </a:p>
          </p:txBody>
        </p:sp>
        <p:sp>
          <p:nvSpPr>
            <p:cNvPr id="32782" name="Rectangle 14">
              <a:extLst>
                <a:ext uri="{FF2B5EF4-FFF2-40B4-BE49-F238E27FC236}">
                  <a16:creationId xmlns:a16="http://schemas.microsoft.com/office/drawing/2014/main" id="{6329B571-AA84-3448-96C7-04F0349C2845}"/>
                </a:ext>
              </a:extLst>
            </p:cNvPr>
            <p:cNvSpPr>
              <a:spLocks noChangeArrowheads="1"/>
            </p:cNvSpPr>
            <p:nvPr/>
          </p:nvSpPr>
          <p:spPr bwMode="auto">
            <a:xfrm>
              <a:off x="3394" y="2781"/>
              <a:ext cx="26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450</a:t>
              </a:r>
              <a:endParaRPr lang="de-DE" altLang="de-DE" sz="1600"/>
            </a:p>
          </p:txBody>
        </p:sp>
        <p:sp>
          <p:nvSpPr>
            <p:cNvPr id="32783" name="Rectangle 15">
              <a:extLst>
                <a:ext uri="{FF2B5EF4-FFF2-40B4-BE49-F238E27FC236}">
                  <a16:creationId xmlns:a16="http://schemas.microsoft.com/office/drawing/2014/main" id="{1ECA0692-8BAE-A347-8546-61A490B4B250}"/>
                </a:ext>
              </a:extLst>
            </p:cNvPr>
            <p:cNvSpPr>
              <a:spLocks noChangeArrowheads="1"/>
            </p:cNvSpPr>
            <p:nvPr/>
          </p:nvSpPr>
          <p:spPr bwMode="auto">
            <a:xfrm>
              <a:off x="4023" y="2781"/>
              <a:ext cx="26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550</a:t>
              </a:r>
              <a:endParaRPr lang="de-DE" altLang="de-DE" sz="1600"/>
            </a:p>
          </p:txBody>
        </p:sp>
        <p:sp>
          <p:nvSpPr>
            <p:cNvPr id="32784" name="Rectangle 16">
              <a:extLst>
                <a:ext uri="{FF2B5EF4-FFF2-40B4-BE49-F238E27FC236}">
                  <a16:creationId xmlns:a16="http://schemas.microsoft.com/office/drawing/2014/main" id="{F97390F8-7A49-C342-B872-1D260CDE5BA0}"/>
                </a:ext>
              </a:extLst>
            </p:cNvPr>
            <p:cNvSpPr>
              <a:spLocks noChangeArrowheads="1"/>
            </p:cNvSpPr>
            <p:nvPr/>
          </p:nvSpPr>
          <p:spPr bwMode="auto">
            <a:xfrm>
              <a:off x="4649" y="2781"/>
              <a:ext cx="26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650</a:t>
              </a:r>
              <a:endParaRPr lang="de-DE" altLang="de-DE" sz="1600"/>
            </a:p>
          </p:txBody>
        </p:sp>
        <p:sp>
          <p:nvSpPr>
            <p:cNvPr id="32785" name="Rectangle 17">
              <a:extLst>
                <a:ext uri="{FF2B5EF4-FFF2-40B4-BE49-F238E27FC236}">
                  <a16:creationId xmlns:a16="http://schemas.microsoft.com/office/drawing/2014/main" id="{9FEB6325-B128-464F-A738-E564F6C7C3AF}"/>
                </a:ext>
              </a:extLst>
            </p:cNvPr>
            <p:cNvSpPr>
              <a:spLocks noChangeArrowheads="1"/>
            </p:cNvSpPr>
            <p:nvPr/>
          </p:nvSpPr>
          <p:spPr bwMode="auto">
            <a:xfrm>
              <a:off x="5278" y="2781"/>
              <a:ext cx="26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750</a:t>
              </a:r>
              <a:endParaRPr lang="de-DE" altLang="de-DE" sz="1600"/>
            </a:p>
          </p:txBody>
        </p:sp>
        <p:grpSp>
          <p:nvGrpSpPr>
            <p:cNvPr id="32786" name="Group 18">
              <a:extLst>
                <a:ext uri="{FF2B5EF4-FFF2-40B4-BE49-F238E27FC236}">
                  <a16:creationId xmlns:a16="http://schemas.microsoft.com/office/drawing/2014/main" id="{CE4EC925-A3BD-EA4A-ABC7-1E3C030488C7}"/>
                </a:ext>
              </a:extLst>
            </p:cNvPr>
            <p:cNvGrpSpPr>
              <a:grpSpLocks/>
            </p:cNvGrpSpPr>
            <p:nvPr/>
          </p:nvGrpSpPr>
          <p:grpSpPr bwMode="auto">
            <a:xfrm>
              <a:off x="3512" y="3697"/>
              <a:ext cx="444" cy="134"/>
              <a:chOff x="3512" y="3697"/>
              <a:chExt cx="444" cy="134"/>
            </a:xfrm>
          </p:grpSpPr>
          <p:sp>
            <p:nvSpPr>
              <p:cNvPr id="32787" name="Rectangle 19">
                <a:extLst>
                  <a:ext uri="{FF2B5EF4-FFF2-40B4-BE49-F238E27FC236}">
                    <a16:creationId xmlns:a16="http://schemas.microsoft.com/office/drawing/2014/main" id="{8DDCB241-154D-5C46-A647-85E19B205A1A}"/>
                  </a:ext>
                </a:extLst>
              </p:cNvPr>
              <p:cNvSpPr>
                <a:spLocks noChangeArrowheads="1"/>
              </p:cNvSpPr>
              <p:nvPr/>
            </p:nvSpPr>
            <p:spPr bwMode="auto">
              <a:xfrm>
                <a:off x="3512" y="3697"/>
                <a:ext cx="444" cy="134"/>
              </a:xfrm>
              <a:prstGeom prst="rect">
                <a:avLst/>
              </a:prstGeom>
              <a:solidFill>
                <a:srgbClr val="FFFF66"/>
              </a:solidFill>
              <a:ln w="9525">
                <a:solidFill>
                  <a:schemeClr val="tx1"/>
                </a:solidFill>
                <a:miter lim="800000"/>
                <a:headEnd/>
                <a:tailEnd/>
              </a:ln>
            </p:spPr>
            <p:txBody>
              <a:bodyPr/>
              <a:lstStyle/>
              <a:p>
                <a:endParaRPr lang="de-DE"/>
              </a:p>
            </p:txBody>
          </p:sp>
          <p:sp>
            <p:nvSpPr>
              <p:cNvPr id="32788" name="Rectangle 20">
                <a:extLst>
                  <a:ext uri="{FF2B5EF4-FFF2-40B4-BE49-F238E27FC236}">
                    <a16:creationId xmlns:a16="http://schemas.microsoft.com/office/drawing/2014/main" id="{D7460530-F044-2942-9EC2-A130233E49FA}"/>
                  </a:ext>
                </a:extLst>
              </p:cNvPr>
              <p:cNvSpPr>
                <a:spLocks noChangeArrowheads="1"/>
              </p:cNvSpPr>
              <p:nvPr/>
            </p:nvSpPr>
            <p:spPr bwMode="auto">
              <a:xfrm>
                <a:off x="3512" y="3697"/>
                <a:ext cx="444" cy="134"/>
              </a:xfrm>
              <a:prstGeom prst="rect">
                <a:avLst/>
              </a:prstGeom>
              <a:solidFill>
                <a:srgbClr val="FFFF66"/>
              </a:solidFill>
              <a:ln w="9525" cap="rnd">
                <a:solidFill>
                  <a:schemeClr val="tx1"/>
                </a:solidFill>
                <a:miter lim="800000"/>
                <a:headEnd/>
                <a:tailEnd/>
              </a:ln>
            </p:spPr>
            <p:txBody>
              <a:bodyPr/>
              <a:lstStyle/>
              <a:p>
                <a:endParaRPr lang="de-DE"/>
              </a:p>
            </p:txBody>
          </p:sp>
        </p:grpSp>
        <p:grpSp>
          <p:nvGrpSpPr>
            <p:cNvPr id="32789" name="Group 21">
              <a:extLst>
                <a:ext uri="{FF2B5EF4-FFF2-40B4-BE49-F238E27FC236}">
                  <a16:creationId xmlns:a16="http://schemas.microsoft.com/office/drawing/2014/main" id="{89C2FB03-C32C-8B42-A70D-F13FFF35A4D8}"/>
                </a:ext>
              </a:extLst>
            </p:cNvPr>
            <p:cNvGrpSpPr>
              <a:grpSpLocks/>
            </p:cNvGrpSpPr>
            <p:nvPr/>
          </p:nvGrpSpPr>
          <p:grpSpPr bwMode="auto">
            <a:xfrm>
              <a:off x="3943" y="3697"/>
              <a:ext cx="409" cy="134"/>
              <a:chOff x="3943" y="3697"/>
              <a:chExt cx="409" cy="134"/>
            </a:xfrm>
          </p:grpSpPr>
          <p:sp>
            <p:nvSpPr>
              <p:cNvPr id="32790" name="Rectangle 22">
                <a:extLst>
                  <a:ext uri="{FF2B5EF4-FFF2-40B4-BE49-F238E27FC236}">
                    <a16:creationId xmlns:a16="http://schemas.microsoft.com/office/drawing/2014/main" id="{4B8B6750-DF66-AE42-841E-DE8E4E2F9DF2}"/>
                  </a:ext>
                </a:extLst>
              </p:cNvPr>
              <p:cNvSpPr>
                <a:spLocks noChangeArrowheads="1"/>
              </p:cNvSpPr>
              <p:nvPr/>
            </p:nvSpPr>
            <p:spPr bwMode="auto">
              <a:xfrm>
                <a:off x="3943" y="3697"/>
                <a:ext cx="409" cy="134"/>
              </a:xfrm>
              <a:prstGeom prst="rect">
                <a:avLst/>
              </a:prstGeom>
              <a:solidFill>
                <a:srgbClr val="FF9999"/>
              </a:solidFill>
              <a:ln w="9525">
                <a:solidFill>
                  <a:schemeClr val="tx1"/>
                </a:solidFill>
                <a:miter lim="800000"/>
                <a:headEnd/>
                <a:tailEnd/>
              </a:ln>
            </p:spPr>
            <p:txBody>
              <a:bodyPr/>
              <a:lstStyle/>
              <a:p>
                <a:endParaRPr lang="de-DE"/>
              </a:p>
            </p:txBody>
          </p:sp>
          <p:sp>
            <p:nvSpPr>
              <p:cNvPr id="32791" name="Rectangle 23">
                <a:extLst>
                  <a:ext uri="{FF2B5EF4-FFF2-40B4-BE49-F238E27FC236}">
                    <a16:creationId xmlns:a16="http://schemas.microsoft.com/office/drawing/2014/main" id="{46FF3309-E973-D54B-B13C-B2E9C3CE5CD6}"/>
                  </a:ext>
                </a:extLst>
              </p:cNvPr>
              <p:cNvSpPr>
                <a:spLocks noChangeArrowheads="1"/>
              </p:cNvSpPr>
              <p:nvPr/>
            </p:nvSpPr>
            <p:spPr bwMode="auto">
              <a:xfrm>
                <a:off x="3943" y="3697"/>
                <a:ext cx="409" cy="134"/>
              </a:xfrm>
              <a:prstGeom prst="rect">
                <a:avLst/>
              </a:prstGeom>
              <a:solidFill>
                <a:srgbClr val="FF9999"/>
              </a:solidFill>
              <a:ln w="9525" cap="rnd">
                <a:solidFill>
                  <a:schemeClr val="tx1"/>
                </a:solidFill>
                <a:miter lim="800000"/>
                <a:headEnd/>
                <a:tailEnd/>
              </a:ln>
            </p:spPr>
            <p:txBody>
              <a:bodyPr/>
              <a:lstStyle/>
              <a:p>
                <a:endParaRPr lang="de-DE"/>
              </a:p>
            </p:txBody>
          </p:sp>
        </p:grpSp>
        <p:grpSp>
          <p:nvGrpSpPr>
            <p:cNvPr id="32792" name="Group 24">
              <a:extLst>
                <a:ext uri="{FF2B5EF4-FFF2-40B4-BE49-F238E27FC236}">
                  <a16:creationId xmlns:a16="http://schemas.microsoft.com/office/drawing/2014/main" id="{2CF09E7B-DD86-FB47-AA13-04F8CF9609A4}"/>
                </a:ext>
              </a:extLst>
            </p:cNvPr>
            <p:cNvGrpSpPr>
              <a:grpSpLocks/>
            </p:cNvGrpSpPr>
            <p:nvPr/>
          </p:nvGrpSpPr>
          <p:grpSpPr bwMode="auto">
            <a:xfrm>
              <a:off x="4339" y="3697"/>
              <a:ext cx="396" cy="134"/>
              <a:chOff x="4339" y="3697"/>
              <a:chExt cx="396" cy="134"/>
            </a:xfrm>
          </p:grpSpPr>
          <p:sp>
            <p:nvSpPr>
              <p:cNvPr id="32793" name="Rectangle 25">
                <a:extLst>
                  <a:ext uri="{FF2B5EF4-FFF2-40B4-BE49-F238E27FC236}">
                    <a16:creationId xmlns:a16="http://schemas.microsoft.com/office/drawing/2014/main" id="{B913BA9C-ECE7-1645-8BAE-8E1713AD01AA}"/>
                  </a:ext>
                </a:extLst>
              </p:cNvPr>
              <p:cNvSpPr>
                <a:spLocks noChangeArrowheads="1"/>
              </p:cNvSpPr>
              <p:nvPr/>
            </p:nvSpPr>
            <p:spPr bwMode="auto">
              <a:xfrm>
                <a:off x="4339" y="3697"/>
                <a:ext cx="396" cy="134"/>
              </a:xfrm>
              <a:prstGeom prst="rect">
                <a:avLst/>
              </a:prstGeom>
              <a:solidFill>
                <a:srgbClr val="FF9999"/>
              </a:solidFill>
              <a:ln w="9525">
                <a:solidFill>
                  <a:schemeClr val="tx1"/>
                </a:solidFill>
                <a:miter lim="800000"/>
                <a:headEnd/>
                <a:tailEnd/>
              </a:ln>
            </p:spPr>
            <p:txBody>
              <a:bodyPr/>
              <a:lstStyle/>
              <a:p>
                <a:endParaRPr lang="de-DE"/>
              </a:p>
            </p:txBody>
          </p:sp>
          <p:sp>
            <p:nvSpPr>
              <p:cNvPr id="32794" name="Rectangle 26">
                <a:extLst>
                  <a:ext uri="{FF2B5EF4-FFF2-40B4-BE49-F238E27FC236}">
                    <a16:creationId xmlns:a16="http://schemas.microsoft.com/office/drawing/2014/main" id="{1374FD5F-32E4-3C4F-94A1-543873B15B41}"/>
                  </a:ext>
                </a:extLst>
              </p:cNvPr>
              <p:cNvSpPr>
                <a:spLocks noChangeArrowheads="1"/>
              </p:cNvSpPr>
              <p:nvPr/>
            </p:nvSpPr>
            <p:spPr bwMode="auto">
              <a:xfrm>
                <a:off x="4339" y="3697"/>
                <a:ext cx="396" cy="134"/>
              </a:xfrm>
              <a:prstGeom prst="rect">
                <a:avLst/>
              </a:prstGeom>
              <a:solidFill>
                <a:srgbClr val="FF9999"/>
              </a:solidFill>
              <a:ln w="9525" cap="rnd">
                <a:solidFill>
                  <a:schemeClr val="tx1"/>
                </a:solidFill>
                <a:miter lim="800000"/>
                <a:headEnd/>
                <a:tailEnd/>
              </a:ln>
            </p:spPr>
            <p:txBody>
              <a:bodyPr/>
              <a:lstStyle/>
              <a:p>
                <a:endParaRPr lang="de-DE"/>
              </a:p>
            </p:txBody>
          </p:sp>
        </p:grpSp>
        <p:grpSp>
          <p:nvGrpSpPr>
            <p:cNvPr id="32795" name="Group 27">
              <a:extLst>
                <a:ext uri="{FF2B5EF4-FFF2-40B4-BE49-F238E27FC236}">
                  <a16:creationId xmlns:a16="http://schemas.microsoft.com/office/drawing/2014/main" id="{EED8E0A3-CB28-D746-9F6E-0EC231FCCB1D}"/>
                </a:ext>
              </a:extLst>
            </p:cNvPr>
            <p:cNvGrpSpPr>
              <a:grpSpLocks/>
            </p:cNvGrpSpPr>
            <p:nvPr/>
          </p:nvGrpSpPr>
          <p:grpSpPr bwMode="auto">
            <a:xfrm>
              <a:off x="4735" y="3697"/>
              <a:ext cx="444" cy="134"/>
              <a:chOff x="4735" y="3697"/>
              <a:chExt cx="444" cy="134"/>
            </a:xfrm>
          </p:grpSpPr>
          <p:sp>
            <p:nvSpPr>
              <p:cNvPr id="32796" name="Rectangle 28">
                <a:extLst>
                  <a:ext uri="{FF2B5EF4-FFF2-40B4-BE49-F238E27FC236}">
                    <a16:creationId xmlns:a16="http://schemas.microsoft.com/office/drawing/2014/main" id="{F82512F5-A3F2-7442-89A0-DDC080C2735A}"/>
                  </a:ext>
                </a:extLst>
              </p:cNvPr>
              <p:cNvSpPr>
                <a:spLocks noChangeArrowheads="1"/>
              </p:cNvSpPr>
              <p:nvPr/>
            </p:nvSpPr>
            <p:spPr bwMode="auto">
              <a:xfrm>
                <a:off x="4735" y="3697"/>
                <a:ext cx="444" cy="134"/>
              </a:xfrm>
              <a:prstGeom prst="rect">
                <a:avLst/>
              </a:prstGeom>
              <a:solidFill>
                <a:srgbClr val="FFFF66"/>
              </a:solidFill>
              <a:ln w="9525">
                <a:solidFill>
                  <a:schemeClr val="tx1"/>
                </a:solidFill>
                <a:miter lim="800000"/>
                <a:headEnd/>
                <a:tailEnd/>
              </a:ln>
            </p:spPr>
            <p:txBody>
              <a:bodyPr/>
              <a:lstStyle/>
              <a:p>
                <a:endParaRPr lang="de-DE"/>
              </a:p>
            </p:txBody>
          </p:sp>
          <p:sp>
            <p:nvSpPr>
              <p:cNvPr id="32797" name="Rectangle 29">
                <a:extLst>
                  <a:ext uri="{FF2B5EF4-FFF2-40B4-BE49-F238E27FC236}">
                    <a16:creationId xmlns:a16="http://schemas.microsoft.com/office/drawing/2014/main" id="{A3DE8639-9A78-1A4B-85F8-2E8393A6A926}"/>
                  </a:ext>
                </a:extLst>
              </p:cNvPr>
              <p:cNvSpPr>
                <a:spLocks noChangeArrowheads="1"/>
              </p:cNvSpPr>
              <p:nvPr/>
            </p:nvSpPr>
            <p:spPr bwMode="auto">
              <a:xfrm>
                <a:off x="4735" y="3697"/>
                <a:ext cx="444" cy="134"/>
              </a:xfrm>
              <a:prstGeom prst="rect">
                <a:avLst/>
              </a:prstGeom>
              <a:solidFill>
                <a:srgbClr val="FFFF66"/>
              </a:solidFill>
              <a:ln w="9525" cap="rnd">
                <a:solidFill>
                  <a:schemeClr val="tx1"/>
                </a:solidFill>
                <a:miter lim="800000"/>
                <a:headEnd/>
                <a:tailEnd/>
              </a:ln>
            </p:spPr>
            <p:txBody>
              <a:bodyPr/>
              <a:lstStyle/>
              <a:p>
                <a:endParaRPr lang="de-DE"/>
              </a:p>
            </p:txBody>
          </p:sp>
        </p:grpSp>
        <p:sp>
          <p:nvSpPr>
            <p:cNvPr id="32798" name="Rectangle 30">
              <a:extLst>
                <a:ext uri="{FF2B5EF4-FFF2-40B4-BE49-F238E27FC236}">
                  <a16:creationId xmlns:a16="http://schemas.microsoft.com/office/drawing/2014/main" id="{647F2DD8-A369-7E42-8FA0-9F44B656037E}"/>
                </a:ext>
              </a:extLst>
            </p:cNvPr>
            <p:cNvSpPr>
              <a:spLocks noChangeArrowheads="1"/>
            </p:cNvSpPr>
            <p:nvPr/>
          </p:nvSpPr>
          <p:spPr bwMode="auto">
            <a:xfrm>
              <a:off x="4081" y="3870"/>
              <a:ext cx="6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Mittelwert</a:t>
              </a:r>
              <a:endParaRPr lang="de-DE" altLang="de-DE" sz="1600"/>
            </a:p>
          </p:txBody>
        </p:sp>
        <p:sp>
          <p:nvSpPr>
            <p:cNvPr id="32799" name="Rectangle 31">
              <a:extLst>
                <a:ext uri="{FF2B5EF4-FFF2-40B4-BE49-F238E27FC236}">
                  <a16:creationId xmlns:a16="http://schemas.microsoft.com/office/drawing/2014/main" id="{189090EB-2300-CD41-8311-9F42431CBD6A}"/>
                </a:ext>
              </a:extLst>
            </p:cNvPr>
            <p:cNvSpPr>
              <a:spLocks noChangeArrowheads="1"/>
            </p:cNvSpPr>
            <p:nvPr/>
          </p:nvSpPr>
          <p:spPr bwMode="auto">
            <a:xfrm>
              <a:off x="3368" y="3505"/>
              <a:ext cx="204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  5%   25%          75%    95%</a:t>
              </a:r>
              <a:endParaRPr lang="de-DE" altLang="de-DE" sz="1600"/>
            </a:p>
          </p:txBody>
        </p:sp>
        <p:sp>
          <p:nvSpPr>
            <p:cNvPr id="32800" name="Rectangle 32">
              <a:extLst>
                <a:ext uri="{FF2B5EF4-FFF2-40B4-BE49-F238E27FC236}">
                  <a16:creationId xmlns:a16="http://schemas.microsoft.com/office/drawing/2014/main" id="{A88ED272-0A0C-464C-A084-45DE441C2804}"/>
                </a:ext>
              </a:extLst>
            </p:cNvPr>
            <p:cNvSpPr>
              <a:spLocks noChangeArrowheads="1"/>
            </p:cNvSpPr>
            <p:nvPr/>
          </p:nvSpPr>
          <p:spPr bwMode="auto">
            <a:xfrm>
              <a:off x="4116" y="3254"/>
              <a:ext cx="71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Perzentile</a:t>
              </a:r>
              <a:endParaRPr lang="de-DE" altLang="de-DE" sz="1600"/>
            </a:p>
          </p:txBody>
        </p:sp>
        <p:sp>
          <p:nvSpPr>
            <p:cNvPr id="32801" name="Rectangle 33">
              <a:extLst>
                <a:ext uri="{FF2B5EF4-FFF2-40B4-BE49-F238E27FC236}">
                  <a16:creationId xmlns:a16="http://schemas.microsoft.com/office/drawing/2014/main" id="{B0BF6276-B710-5B4E-B1A8-38318BB5AC62}"/>
                </a:ext>
              </a:extLst>
            </p:cNvPr>
            <p:cNvSpPr>
              <a:spLocks noChangeArrowheads="1"/>
            </p:cNvSpPr>
            <p:nvPr/>
          </p:nvSpPr>
          <p:spPr bwMode="auto">
            <a:xfrm>
              <a:off x="3333" y="941"/>
              <a:ext cx="26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448</a:t>
              </a:r>
              <a:endParaRPr lang="de-DE" altLang="de-DE" sz="1600"/>
            </a:p>
          </p:txBody>
        </p:sp>
        <p:sp>
          <p:nvSpPr>
            <p:cNvPr id="32802" name="Rectangle 34">
              <a:extLst>
                <a:ext uri="{FF2B5EF4-FFF2-40B4-BE49-F238E27FC236}">
                  <a16:creationId xmlns:a16="http://schemas.microsoft.com/office/drawing/2014/main" id="{82957D04-3E06-B246-9FAA-20C8B527777E}"/>
                </a:ext>
              </a:extLst>
            </p:cNvPr>
            <p:cNvSpPr>
              <a:spLocks noChangeArrowheads="1"/>
            </p:cNvSpPr>
            <p:nvPr/>
          </p:nvSpPr>
          <p:spPr bwMode="auto">
            <a:xfrm>
              <a:off x="4185" y="941"/>
              <a:ext cx="26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561</a:t>
              </a:r>
              <a:endParaRPr lang="de-DE" altLang="de-DE" sz="1600"/>
            </a:p>
          </p:txBody>
        </p:sp>
        <p:sp>
          <p:nvSpPr>
            <p:cNvPr id="32803" name="Line 35">
              <a:extLst>
                <a:ext uri="{FF2B5EF4-FFF2-40B4-BE49-F238E27FC236}">
                  <a16:creationId xmlns:a16="http://schemas.microsoft.com/office/drawing/2014/main" id="{DCAA937B-EC64-1D41-B45F-26E243CAFC1B}"/>
                </a:ext>
              </a:extLst>
            </p:cNvPr>
            <p:cNvSpPr>
              <a:spLocks noChangeShapeType="1"/>
            </p:cNvSpPr>
            <p:nvPr/>
          </p:nvSpPr>
          <p:spPr bwMode="auto">
            <a:xfrm>
              <a:off x="204" y="3113"/>
              <a:ext cx="53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804" name="Line 36">
              <a:extLst>
                <a:ext uri="{FF2B5EF4-FFF2-40B4-BE49-F238E27FC236}">
                  <a16:creationId xmlns:a16="http://schemas.microsoft.com/office/drawing/2014/main" id="{6F3F197B-BAE2-334A-AFEF-8F30C69A8341}"/>
                </a:ext>
              </a:extLst>
            </p:cNvPr>
            <p:cNvSpPr>
              <a:spLocks noChangeShapeType="1"/>
            </p:cNvSpPr>
            <p:nvPr/>
          </p:nvSpPr>
          <p:spPr bwMode="auto">
            <a:xfrm>
              <a:off x="204" y="845"/>
              <a:ext cx="53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805" name="Line 37">
              <a:extLst>
                <a:ext uri="{FF2B5EF4-FFF2-40B4-BE49-F238E27FC236}">
                  <a16:creationId xmlns:a16="http://schemas.microsoft.com/office/drawing/2014/main" id="{29FA810F-3408-C844-8CB1-6D5336C45B5E}"/>
                </a:ext>
              </a:extLst>
            </p:cNvPr>
            <p:cNvSpPr>
              <a:spLocks noChangeShapeType="1"/>
            </p:cNvSpPr>
            <p:nvPr/>
          </p:nvSpPr>
          <p:spPr bwMode="auto">
            <a:xfrm>
              <a:off x="204" y="255"/>
              <a:ext cx="53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806" name="Line 38">
              <a:extLst>
                <a:ext uri="{FF2B5EF4-FFF2-40B4-BE49-F238E27FC236}">
                  <a16:creationId xmlns:a16="http://schemas.microsoft.com/office/drawing/2014/main" id="{A656BD6B-5718-E641-8182-0D139AB714B6}"/>
                </a:ext>
              </a:extLst>
            </p:cNvPr>
            <p:cNvSpPr>
              <a:spLocks noChangeShapeType="1"/>
            </p:cNvSpPr>
            <p:nvPr/>
          </p:nvSpPr>
          <p:spPr bwMode="auto">
            <a:xfrm>
              <a:off x="2238" y="2642"/>
              <a:ext cx="3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807" name="Line 39">
              <a:extLst>
                <a:ext uri="{FF2B5EF4-FFF2-40B4-BE49-F238E27FC236}">
                  <a16:creationId xmlns:a16="http://schemas.microsoft.com/office/drawing/2014/main" id="{F311D949-BEC3-0A49-A0C0-07B4BBF3FEA8}"/>
                </a:ext>
              </a:extLst>
            </p:cNvPr>
            <p:cNvSpPr>
              <a:spLocks noChangeShapeType="1"/>
            </p:cNvSpPr>
            <p:nvPr/>
          </p:nvSpPr>
          <p:spPr bwMode="auto">
            <a:xfrm>
              <a:off x="2238" y="2642"/>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808" name="Line 40">
              <a:extLst>
                <a:ext uri="{FF2B5EF4-FFF2-40B4-BE49-F238E27FC236}">
                  <a16:creationId xmlns:a16="http://schemas.microsoft.com/office/drawing/2014/main" id="{1DA2BCF1-D8BC-EB48-A868-5362B58B2CB9}"/>
                </a:ext>
              </a:extLst>
            </p:cNvPr>
            <p:cNvSpPr>
              <a:spLocks noChangeShapeType="1"/>
            </p:cNvSpPr>
            <p:nvPr/>
          </p:nvSpPr>
          <p:spPr bwMode="auto">
            <a:xfrm>
              <a:off x="2866" y="2642"/>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809" name="Line 41">
              <a:extLst>
                <a:ext uri="{FF2B5EF4-FFF2-40B4-BE49-F238E27FC236}">
                  <a16:creationId xmlns:a16="http://schemas.microsoft.com/office/drawing/2014/main" id="{413CCC0D-8E8C-C44F-ABF2-FF8FB48ACF13}"/>
                </a:ext>
              </a:extLst>
            </p:cNvPr>
            <p:cNvSpPr>
              <a:spLocks noChangeShapeType="1"/>
            </p:cNvSpPr>
            <p:nvPr/>
          </p:nvSpPr>
          <p:spPr bwMode="auto">
            <a:xfrm>
              <a:off x="3495" y="2642"/>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810" name="Line 42">
              <a:extLst>
                <a:ext uri="{FF2B5EF4-FFF2-40B4-BE49-F238E27FC236}">
                  <a16:creationId xmlns:a16="http://schemas.microsoft.com/office/drawing/2014/main" id="{D046317E-0332-8B4F-B659-D3CD478F10A8}"/>
                </a:ext>
              </a:extLst>
            </p:cNvPr>
            <p:cNvSpPr>
              <a:spLocks noChangeShapeType="1"/>
            </p:cNvSpPr>
            <p:nvPr/>
          </p:nvSpPr>
          <p:spPr bwMode="auto">
            <a:xfrm>
              <a:off x="4124" y="2642"/>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811" name="Line 43">
              <a:extLst>
                <a:ext uri="{FF2B5EF4-FFF2-40B4-BE49-F238E27FC236}">
                  <a16:creationId xmlns:a16="http://schemas.microsoft.com/office/drawing/2014/main" id="{250ACCCF-5AF1-B54E-B411-030192571D67}"/>
                </a:ext>
              </a:extLst>
            </p:cNvPr>
            <p:cNvSpPr>
              <a:spLocks noChangeShapeType="1"/>
            </p:cNvSpPr>
            <p:nvPr/>
          </p:nvSpPr>
          <p:spPr bwMode="auto">
            <a:xfrm>
              <a:off x="4753" y="2642"/>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812" name="Line 44">
              <a:extLst>
                <a:ext uri="{FF2B5EF4-FFF2-40B4-BE49-F238E27FC236}">
                  <a16:creationId xmlns:a16="http://schemas.microsoft.com/office/drawing/2014/main" id="{0AF4721C-7562-A642-BF41-6C4225BABA8A}"/>
                </a:ext>
              </a:extLst>
            </p:cNvPr>
            <p:cNvSpPr>
              <a:spLocks noChangeShapeType="1"/>
            </p:cNvSpPr>
            <p:nvPr/>
          </p:nvSpPr>
          <p:spPr bwMode="auto">
            <a:xfrm>
              <a:off x="5382" y="2642"/>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813" name="Rectangle 45">
              <a:extLst>
                <a:ext uri="{FF2B5EF4-FFF2-40B4-BE49-F238E27FC236}">
                  <a16:creationId xmlns:a16="http://schemas.microsoft.com/office/drawing/2014/main" id="{608B00E4-D336-3542-989E-C0D24A5696D2}"/>
                </a:ext>
              </a:extLst>
            </p:cNvPr>
            <p:cNvSpPr>
              <a:spLocks noChangeArrowheads="1"/>
            </p:cNvSpPr>
            <p:nvPr/>
          </p:nvSpPr>
          <p:spPr bwMode="auto">
            <a:xfrm>
              <a:off x="946" y="1158"/>
              <a:ext cx="26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588</a:t>
              </a:r>
              <a:endParaRPr lang="de-DE" altLang="de-DE" sz="1600"/>
            </a:p>
          </p:txBody>
        </p:sp>
        <p:sp>
          <p:nvSpPr>
            <p:cNvPr id="32814" name="Rectangle 46">
              <a:extLst>
                <a:ext uri="{FF2B5EF4-FFF2-40B4-BE49-F238E27FC236}">
                  <a16:creationId xmlns:a16="http://schemas.microsoft.com/office/drawing/2014/main" id="{1FE81366-0DDB-0B4C-8415-1709217DC3EF}"/>
                </a:ext>
              </a:extLst>
            </p:cNvPr>
            <p:cNvSpPr>
              <a:spLocks noChangeArrowheads="1"/>
            </p:cNvSpPr>
            <p:nvPr/>
          </p:nvSpPr>
          <p:spPr bwMode="auto">
            <a:xfrm>
              <a:off x="1308" y="1158"/>
              <a:ext cx="33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(6,8)</a:t>
              </a:r>
              <a:endParaRPr lang="de-DE" altLang="de-DE" sz="1600"/>
            </a:p>
          </p:txBody>
        </p:sp>
        <p:sp>
          <p:nvSpPr>
            <p:cNvPr id="32815" name="Rectangle 47">
              <a:extLst>
                <a:ext uri="{FF2B5EF4-FFF2-40B4-BE49-F238E27FC236}">
                  <a16:creationId xmlns:a16="http://schemas.microsoft.com/office/drawing/2014/main" id="{8A5CF536-06BD-504E-A754-1A4BF74C5672}"/>
                </a:ext>
              </a:extLst>
            </p:cNvPr>
            <p:cNvSpPr>
              <a:spLocks noChangeArrowheads="1"/>
            </p:cNvSpPr>
            <p:nvPr/>
          </p:nvSpPr>
          <p:spPr bwMode="auto">
            <a:xfrm>
              <a:off x="1812" y="1158"/>
              <a:ext cx="178"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83</a:t>
              </a:r>
              <a:endParaRPr lang="de-DE" altLang="de-DE" sz="1600"/>
            </a:p>
          </p:txBody>
        </p:sp>
        <p:sp>
          <p:nvSpPr>
            <p:cNvPr id="32816" name="Rectangle 48">
              <a:extLst>
                <a:ext uri="{FF2B5EF4-FFF2-40B4-BE49-F238E27FC236}">
                  <a16:creationId xmlns:a16="http://schemas.microsoft.com/office/drawing/2014/main" id="{9B9D0D48-99F5-0942-8007-3137DE35BC39}"/>
                </a:ext>
              </a:extLst>
            </p:cNvPr>
            <p:cNvSpPr>
              <a:spLocks noChangeArrowheads="1"/>
            </p:cNvSpPr>
            <p:nvPr/>
          </p:nvSpPr>
          <p:spPr bwMode="auto">
            <a:xfrm>
              <a:off x="946" y="1570"/>
              <a:ext cx="26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542</a:t>
              </a:r>
              <a:endParaRPr lang="de-DE" altLang="de-DE" sz="1600"/>
            </a:p>
          </p:txBody>
        </p:sp>
        <p:sp>
          <p:nvSpPr>
            <p:cNvPr id="32817" name="Rectangle 49">
              <a:extLst>
                <a:ext uri="{FF2B5EF4-FFF2-40B4-BE49-F238E27FC236}">
                  <a16:creationId xmlns:a16="http://schemas.microsoft.com/office/drawing/2014/main" id="{85DF5A39-BD66-8A4E-A887-01B31A85C8D3}"/>
                </a:ext>
              </a:extLst>
            </p:cNvPr>
            <p:cNvSpPr>
              <a:spLocks noChangeArrowheads="1"/>
            </p:cNvSpPr>
            <p:nvPr/>
          </p:nvSpPr>
          <p:spPr bwMode="auto">
            <a:xfrm>
              <a:off x="1308" y="1570"/>
              <a:ext cx="33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(3,6)</a:t>
              </a:r>
              <a:endParaRPr lang="de-DE" altLang="de-DE" sz="1600"/>
            </a:p>
          </p:txBody>
        </p:sp>
        <p:sp>
          <p:nvSpPr>
            <p:cNvPr id="32818" name="Rectangle 50">
              <a:extLst>
                <a:ext uri="{FF2B5EF4-FFF2-40B4-BE49-F238E27FC236}">
                  <a16:creationId xmlns:a16="http://schemas.microsoft.com/office/drawing/2014/main" id="{D27FD2C3-8D91-AB43-9A1E-11B034F48C07}"/>
                </a:ext>
              </a:extLst>
            </p:cNvPr>
            <p:cNvSpPr>
              <a:spLocks noChangeArrowheads="1"/>
            </p:cNvSpPr>
            <p:nvPr/>
          </p:nvSpPr>
          <p:spPr bwMode="auto">
            <a:xfrm>
              <a:off x="1812" y="1570"/>
              <a:ext cx="1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86</a:t>
              </a:r>
              <a:endParaRPr lang="de-DE" altLang="de-DE" sz="1600"/>
            </a:p>
          </p:txBody>
        </p:sp>
        <p:sp>
          <p:nvSpPr>
            <p:cNvPr id="32819" name="Rectangle 51">
              <a:extLst>
                <a:ext uri="{FF2B5EF4-FFF2-40B4-BE49-F238E27FC236}">
                  <a16:creationId xmlns:a16="http://schemas.microsoft.com/office/drawing/2014/main" id="{71110785-A659-A949-9179-63D5A687CDD2}"/>
                </a:ext>
              </a:extLst>
            </p:cNvPr>
            <p:cNvSpPr>
              <a:spLocks noChangeArrowheads="1"/>
            </p:cNvSpPr>
            <p:nvPr/>
          </p:nvSpPr>
          <p:spPr bwMode="auto">
            <a:xfrm>
              <a:off x="946" y="1982"/>
              <a:ext cx="26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485</a:t>
              </a:r>
              <a:endParaRPr lang="de-DE" altLang="de-DE" sz="1600"/>
            </a:p>
          </p:txBody>
        </p:sp>
        <p:sp>
          <p:nvSpPr>
            <p:cNvPr id="32820" name="Rectangle 52">
              <a:extLst>
                <a:ext uri="{FF2B5EF4-FFF2-40B4-BE49-F238E27FC236}">
                  <a16:creationId xmlns:a16="http://schemas.microsoft.com/office/drawing/2014/main" id="{5F7636BB-2FF1-054C-8137-BA5BA4BD1A2B}"/>
                </a:ext>
              </a:extLst>
            </p:cNvPr>
            <p:cNvSpPr>
              <a:spLocks noChangeArrowheads="1"/>
            </p:cNvSpPr>
            <p:nvPr/>
          </p:nvSpPr>
          <p:spPr bwMode="auto">
            <a:xfrm>
              <a:off x="1308" y="1982"/>
              <a:ext cx="33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(3,8)</a:t>
              </a:r>
              <a:endParaRPr lang="de-DE" altLang="de-DE" sz="1600"/>
            </a:p>
          </p:txBody>
        </p:sp>
        <p:sp>
          <p:nvSpPr>
            <p:cNvPr id="32821" name="Rectangle 53">
              <a:extLst>
                <a:ext uri="{FF2B5EF4-FFF2-40B4-BE49-F238E27FC236}">
                  <a16:creationId xmlns:a16="http://schemas.microsoft.com/office/drawing/2014/main" id="{80BB4EA0-1FBB-1F4E-958E-9B8A3F3F5F9B}"/>
                </a:ext>
              </a:extLst>
            </p:cNvPr>
            <p:cNvSpPr>
              <a:spLocks noChangeArrowheads="1"/>
            </p:cNvSpPr>
            <p:nvPr/>
          </p:nvSpPr>
          <p:spPr bwMode="auto">
            <a:xfrm>
              <a:off x="1812" y="1982"/>
              <a:ext cx="1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88</a:t>
              </a:r>
              <a:endParaRPr lang="de-DE" altLang="de-DE" sz="1600"/>
            </a:p>
          </p:txBody>
        </p:sp>
        <p:sp>
          <p:nvSpPr>
            <p:cNvPr id="32822" name="Rectangle 54">
              <a:extLst>
                <a:ext uri="{FF2B5EF4-FFF2-40B4-BE49-F238E27FC236}">
                  <a16:creationId xmlns:a16="http://schemas.microsoft.com/office/drawing/2014/main" id="{B29F35F3-0F56-2448-B299-3F7D76619559}"/>
                </a:ext>
              </a:extLst>
            </p:cNvPr>
            <p:cNvSpPr>
              <a:spLocks noChangeArrowheads="1"/>
            </p:cNvSpPr>
            <p:nvPr/>
          </p:nvSpPr>
          <p:spPr bwMode="auto">
            <a:xfrm>
              <a:off x="946" y="2395"/>
              <a:ext cx="26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424</a:t>
              </a:r>
              <a:endParaRPr lang="de-DE" altLang="de-DE" sz="1600"/>
            </a:p>
          </p:txBody>
        </p:sp>
        <p:sp>
          <p:nvSpPr>
            <p:cNvPr id="32823" name="Rectangle 55">
              <a:extLst>
                <a:ext uri="{FF2B5EF4-FFF2-40B4-BE49-F238E27FC236}">
                  <a16:creationId xmlns:a16="http://schemas.microsoft.com/office/drawing/2014/main" id="{CD9AFE5B-04F8-A941-9A99-986392892C94}"/>
                </a:ext>
              </a:extLst>
            </p:cNvPr>
            <p:cNvSpPr>
              <a:spLocks noChangeArrowheads="1"/>
            </p:cNvSpPr>
            <p:nvPr/>
          </p:nvSpPr>
          <p:spPr bwMode="auto">
            <a:xfrm>
              <a:off x="1308" y="2395"/>
              <a:ext cx="33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(3,7)</a:t>
              </a:r>
              <a:endParaRPr lang="de-DE" altLang="de-DE" sz="1600"/>
            </a:p>
          </p:txBody>
        </p:sp>
        <p:sp>
          <p:nvSpPr>
            <p:cNvPr id="32824" name="Rectangle 56">
              <a:extLst>
                <a:ext uri="{FF2B5EF4-FFF2-40B4-BE49-F238E27FC236}">
                  <a16:creationId xmlns:a16="http://schemas.microsoft.com/office/drawing/2014/main" id="{FFB5985D-78AF-0B41-B9D0-DBEE695F82D7}"/>
                </a:ext>
              </a:extLst>
            </p:cNvPr>
            <p:cNvSpPr>
              <a:spLocks noChangeArrowheads="1"/>
            </p:cNvSpPr>
            <p:nvPr/>
          </p:nvSpPr>
          <p:spPr bwMode="auto">
            <a:xfrm>
              <a:off x="1812" y="2395"/>
              <a:ext cx="178"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600">
                  <a:solidFill>
                    <a:srgbClr val="000000"/>
                  </a:solidFill>
                </a:rPr>
                <a:t>84</a:t>
              </a:r>
              <a:endParaRPr lang="de-DE" altLang="de-DE" sz="1600"/>
            </a:p>
          </p:txBody>
        </p:sp>
        <p:sp>
          <p:nvSpPr>
            <p:cNvPr id="32825" name="Rectangle 57">
              <a:extLst>
                <a:ext uri="{FF2B5EF4-FFF2-40B4-BE49-F238E27FC236}">
                  <a16:creationId xmlns:a16="http://schemas.microsoft.com/office/drawing/2014/main" id="{4E677707-7793-DC4C-BD5C-6751C16790B3}"/>
                </a:ext>
              </a:extLst>
            </p:cNvPr>
            <p:cNvSpPr>
              <a:spLocks noChangeArrowheads="1"/>
            </p:cNvSpPr>
            <p:nvPr/>
          </p:nvSpPr>
          <p:spPr bwMode="auto">
            <a:xfrm>
              <a:off x="3490" y="1132"/>
              <a:ext cx="555" cy="238"/>
            </a:xfrm>
            <a:prstGeom prst="rect">
              <a:avLst/>
            </a:prstGeom>
            <a:solidFill>
              <a:srgbClr val="FFFF66"/>
            </a:solidFill>
            <a:ln w="9525">
              <a:solidFill>
                <a:schemeClr val="tx1"/>
              </a:solidFill>
              <a:miter lim="800000"/>
              <a:headEnd/>
              <a:tailEnd/>
            </a:ln>
          </p:spPr>
          <p:txBody>
            <a:bodyPr/>
            <a:lstStyle/>
            <a:p>
              <a:endParaRPr lang="de-DE"/>
            </a:p>
          </p:txBody>
        </p:sp>
        <p:sp>
          <p:nvSpPr>
            <p:cNvPr id="32826" name="Rectangle 58">
              <a:extLst>
                <a:ext uri="{FF2B5EF4-FFF2-40B4-BE49-F238E27FC236}">
                  <a16:creationId xmlns:a16="http://schemas.microsoft.com/office/drawing/2014/main" id="{B3BE88F0-CFF5-6640-9C14-1903A11F2FFA}"/>
                </a:ext>
              </a:extLst>
            </p:cNvPr>
            <p:cNvSpPr>
              <a:spLocks noChangeArrowheads="1"/>
            </p:cNvSpPr>
            <p:nvPr/>
          </p:nvSpPr>
          <p:spPr bwMode="auto">
            <a:xfrm>
              <a:off x="3199" y="1527"/>
              <a:ext cx="527" cy="238"/>
            </a:xfrm>
            <a:prstGeom prst="rect">
              <a:avLst/>
            </a:prstGeom>
            <a:solidFill>
              <a:srgbClr val="FFFF66"/>
            </a:solidFill>
            <a:ln w="9525">
              <a:solidFill>
                <a:schemeClr val="tx1"/>
              </a:solidFill>
              <a:miter lim="800000"/>
              <a:headEnd/>
              <a:tailEnd/>
            </a:ln>
          </p:spPr>
          <p:txBody>
            <a:bodyPr/>
            <a:lstStyle/>
            <a:p>
              <a:endParaRPr lang="de-DE"/>
            </a:p>
          </p:txBody>
        </p:sp>
        <p:sp>
          <p:nvSpPr>
            <p:cNvPr id="32827" name="Rectangle 59">
              <a:extLst>
                <a:ext uri="{FF2B5EF4-FFF2-40B4-BE49-F238E27FC236}">
                  <a16:creationId xmlns:a16="http://schemas.microsoft.com/office/drawing/2014/main" id="{74F785E7-3873-8240-8F44-898532731404}"/>
                </a:ext>
              </a:extLst>
            </p:cNvPr>
            <p:cNvSpPr>
              <a:spLocks noChangeArrowheads="1"/>
            </p:cNvSpPr>
            <p:nvPr/>
          </p:nvSpPr>
          <p:spPr bwMode="auto">
            <a:xfrm>
              <a:off x="2840" y="1924"/>
              <a:ext cx="511" cy="238"/>
            </a:xfrm>
            <a:prstGeom prst="rect">
              <a:avLst/>
            </a:prstGeom>
            <a:solidFill>
              <a:srgbClr val="FFFF66"/>
            </a:solidFill>
            <a:ln w="9525">
              <a:solidFill>
                <a:schemeClr val="tx1"/>
              </a:solidFill>
              <a:miter lim="800000"/>
              <a:headEnd/>
              <a:tailEnd/>
            </a:ln>
          </p:spPr>
          <p:txBody>
            <a:bodyPr/>
            <a:lstStyle/>
            <a:p>
              <a:endParaRPr lang="de-DE"/>
            </a:p>
          </p:txBody>
        </p:sp>
        <p:sp>
          <p:nvSpPr>
            <p:cNvPr id="32828" name="Rectangle 60">
              <a:extLst>
                <a:ext uri="{FF2B5EF4-FFF2-40B4-BE49-F238E27FC236}">
                  <a16:creationId xmlns:a16="http://schemas.microsoft.com/office/drawing/2014/main" id="{11BC09AB-58E8-CB48-992C-E326978DB043}"/>
                </a:ext>
              </a:extLst>
            </p:cNvPr>
            <p:cNvSpPr>
              <a:spLocks noChangeArrowheads="1"/>
            </p:cNvSpPr>
            <p:nvPr/>
          </p:nvSpPr>
          <p:spPr bwMode="auto">
            <a:xfrm>
              <a:off x="2473" y="2316"/>
              <a:ext cx="515" cy="238"/>
            </a:xfrm>
            <a:prstGeom prst="rect">
              <a:avLst/>
            </a:prstGeom>
            <a:solidFill>
              <a:srgbClr val="FFFF66"/>
            </a:solidFill>
            <a:ln w="9525">
              <a:solidFill>
                <a:schemeClr val="tx1"/>
              </a:solidFill>
              <a:miter lim="800000"/>
              <a:headEnd/>
              <a:tailEnd/>
            </a:ln>
          </p:spPr>
          <p:txBody>
            <a:bodyPr/>
            <a:lstStyle/>
            <a:p>
              <a:endParaRPr lang="de-DE"/>
            </a:p>
          </p:txBody>
        </p:sp>
        <p:sp>
          <p:nvSpPr>
            <p:cNvPr id="32829" name="Rectangle 61">
              <a:extLst>
                <a:ext uri="{FF2B5EF4-FFF2-40B4-BE49-F238E27FC236}">
                  <a16:creationId xmlns:a16="http://schemas.microsoft.com/office/drawing/2014/main" id="{CB5D113B-CD74-C643-B1DB-A6DBA035FF09}"/>
                </a:ext>
              </a:extLst>
            </p:cNvPr>
            <p:cNvSpPr>
              <a:spLocks noChangeArrowheads="1"/>
            </p:cNvSpPr>
            <p:nvPr/>
          </p:nvSpPr>
          <p:spPr bwMode="auto">
            <a:xfrm>
              <a:off x="4045" y="1132"/>
              <a:ext cx="320" cy="238"/>
            </a:xfrm>
            <a:prstGeom prst="rect">
              <a:avLst/>
            </a:prstGeom>
            <a:solidFill>
              <a:srgbClr val="FF9999"/>
            </a:solidFill>
            <a:ln w="9525">
              <a:solidFill>
                <a:schemeClr val="tx1"/>
              </a:solidFill>
              <a:miter lim="800000"/>
              <a:headEnd/>
              <a:tailEnd/>
            </a:ln>
          </p:spPr>
          <p:txBody>
            <a:bodyPr/>
            <a:lstStyle/>
            <a:p>
              <a:endParaRPr lang="de-DE"/>
            </a:p>
          </p:txBody>
        </p:sp>
        <p:sp>
          <p:nvSpPr>
            <p:cNvPr id="32830" name="Rectangle 62">
              <a:extLst>
                <a:ext uri="{FF2B5EF4-FFF2-40B4-BE49-F238E27FC236}">
                  <a16:creationId xmlns:a16="http://schemas.microsoft.com/office/drawing/2014/main" id="{D3FFA363-77B9-B244-8BBB-BB0CF4DF4F2E}"/>
                </a:ext>
              </a:extLst>
            </p:cNvPr>
            <p:cNvSpPr>
              <a:spLocks noChangeArrowheads="1"/>
            </p:cNvSpPr>
            <p:nvPr/>
          </p:nvSpPr>
          <p:spPr bwMode="auto">
            <a:xfrm>
              <a:off x="3726" y="1527"/>
              <a:ext cx="352" cy="238"/>
            </a:xfrm>
            <a:prstGeom prst="rect">
              <a:avLst/>
            </a:prstGeom>
            <a:solidFill>
              <a:srgbClr val="FF9999"/>
            </a:solidFill>
            <a:ln w="9525">
              <a:solidFill>
                <a:schemeClr val="tx1"/>
              </a:solidFill>
              <a:miter lim="800000"/>
              <a:headEnd/>
              <a:tailEnd/>
            </a:ln>
          </p:spPr>
          <p:txBody>
            <a:bodyPr/>
            <a:lstStyle/>
            <a:p>
              <a:endParaRPr lang="de-DE"/>
            </a:p>
          </p:txBody>
        </p:sp>
        <p:sp>
          <p:nvSpPr>
            <p:cNvPr id="32831" name="Rectangle 63">
              <a:extLst>
                <a:ext uri="{FF2B5EF4-FFF2-40B4-BE49-F238E27FC236}">
                  <a16:creationId xmlns:a16="http://schemas.microsoft.com/office/drawing/2014/main" id="{994D1F01-1783-514A-95D9-698FC5648579}"/>
                </a:ext>
              </a:extLst>
            </p:cNvPr>
            <p:cNvSpPr>
              <a:spLocks noChangeArrowheads="1"/>
            </p:cNvSpPr>
            <p:nvPr/>
          </p:nvSpPr>
          <p:spPr bwMode="auto">
            <a:xfrm>
              <a:off x="3351" y="1924"/>
              <a:ext cx="367" cy="238"/>
            </a:xfrm>
            <a:prstGeom prst="rect">
              <a:avLst/>
            </a:prstGeom>
            <a:solidFill>
              <a:srgbClr val="FF9999"/>
            </a:solidFill>
            <a:ln w="9525">
              <a:solidFill>
                <a:schemeClr val="tx1"/>
              </a:solidFill>
              <a:miter lim="800000"/>
              <a:headEnd/>
              <a:tailEnd/>
            </a:ln>
          </p:spPr>
          <p:txBody>
            <a:bodyPr/>
            <a:lstStyle/>
            <a:p>
              <a:endParaRPr lang="de-DE"/>
            </a:p>
          </p:txBody>
        </p:sp>
        <p:sp>
          <p:nvSpPr>
            <p:cNvPr id="32832" name="Rectangle 64">
              <a:extLst>
                <a:ext uri="{FF2B5EF4-FFF2-40B4-BE49-F238E27FC236}">
                  <a16:creationId xmlns:a16="http://schemas.microsoft.com/office/drawing/2014/main" id="{78963001-B87A-F947-A5A2-D31DE30B26E1}"/>
                </a:ext>
              </a:extLst>
            </p:cNvPr>
            <p:cNvSpPr>
              <a:spLocks noChangeArrowheads="1"/>
            </p:cNvSpPr>
            <p:nvPr/>
          </p:nvSpPr>
          <p:spPr bwMode="auto">
            <a:xfrm>
              <a:off x="2988" y="2316"/>
              <a:ext cx="350" cy="238"/>
            </a:xfrm>
            <a:prstGeom prst="rect">
              <a:avLst/>
            </a:prstGeom>
            <a:solidFill>
              <a:srgbClr val="FF9999"/>
            </a:solidFill>
            <a:ln w="9525">
              <a:solidFill>
                <a:schemeClr val="tx1"/>
              </a:solidFill>
              <a:miter lim="800000"/>
              <a:headEnd/>
              <a:tailEnd/>
            </a:ln>
          </p:spPr>
          <p:txBody>
            <a:bodyPr/>
            <a:lstStyle/>
            <a:p>
              <a:endParaRPr lang="de-DE"/>
            </a:p>
          </p:txBody>
        </p:sp>
        <p:sp>
          <p:nvSpPr>
            <p:cNvPr id="32833" name="Rectangle 65">
              <a:extLst>
                <a:ext uri="{FF2B5EF4-FFF2-40B4-BE49-F238E27FC236}">
                  <a16:creationId xmlns:a16="http://schemas.microsoft.com/office/drawing/2014/main" id="{B1F1FA23-BAFE-3640-8155-6ED3D8674064}"/>
                </a:ext>
              </a:extLst>
            </p:cNvPr>
            <p:cNvSpPr>
              <a:spLocks noChangeArrowheads="1"/>
            </p:cNvSpPr>
            <p:nvPr/>
          </p:nvSpPr>
          <p:spPr bwMode="auto">
            <a:xfrm>
              <a:off x="4365" y="1132"/>
              <a:ext cx="371" cy="238"/>
            </a:xfrm>
            <a:prstGeom prst="rect">
              <a:avLst/>
            </a:prstGeom>
            <a:solidFill>
              <a:srgbClr val="FF9999"/>
            </a:solidFill>
            <a:ln w="9525">
              <a:solidFill>
                <a:schemeClr val="tx1"/>
              </a:solidFill>
              <a:miter lim="800000"/>
              <a:headEnd/>
              <a:tailEnd/>
            </a:ln>
          </p:spPr>
          <p:txBody>
            <a:bodyPr/>
            <a:lstStyle/>
            <a:p>
              <a:endParaRPr lang="de-DE"/>
            </a:p>
          </p:txBody>
        </p:sp>
        <p:sp>
          <p:nvSpPr>
            <p:cNvPr id="32834" name="Rectangle 66">
              <a:extLst>
                <a:ext uri="{FF2B5EF4-FFF2-40B4-BE49-F238E27FC236}">
                  <a16:creationId xmlns:a16="http://schemas.microsoft.com/office/drawing/2014/main" id="{AE6725F2-DF8C-5E48-BB98-C02D9AFE0243}"/>
                </a:ext>
              </a:extLst>
            </p:cNvPr>
            <p:cNvSpPr>
              <a:spLocks noChangeArrowheads="1"/>
            </p:cNvSpPr>
            <p:nvPr/>
          </p:nvSpPr>
          <p:spPr bwMode="auto">
            <a:xfrm>
              <a:off x="4078" y="1527"/>
              <a:ext cx="351" cy="238"/>
            </a:xfrm>
            <a:prstGeom prst="rect">
              <a:avLst/>
            </a:prstGeom>
            <a:solidFill>
              <a:srgbClr val="FF9999"/>
            </a:solidFill>
            <a:ln w="9525">
              <a:solidFill>
                <a:schemeClr val="tx1"/>
              </a:solidFill>
              <a:miter lim="800000"/>
              <a:headEnd/>
              <a:tailEnd/>
            </a:ln>
          </p:spPr>
          <p:txBody>
            <a:bodyPr/>
            <a:lstStyle/>
            <a:p>
              <a:endParaRPr lang="de-DE"/>
            </a:p>
          </p:txBody>
        </p:sp>
        <p:sp>
          <p:nvSpPr>
            <p:cNvPr id="32835" name="Rectangle 67">
              <a:extLst>
                <a:ext uri="{FF2B5EF4-FFF2-40B4-BE49-F238E27FC236}">
                  <a16:creationId xmlns:a16="http://schemas.microsoft.com/office/drawing/2014/main" id="{410388DD-8950-7F45-805F-68185506D3CC}"/>
                </a:ext>
              </a:extLst>
            </p:cNvPr>
            <p:cNvSpPr>
              <a:spLocks noChangeArrowheads="1"/>
            </p:cNvSpPr>
            <p:nvPr/>
          </p:nvSpPr>
          <p:spPr bwMode="auto">
            <a:xfrm>
              <a:off x="3718" y="1924"/>
              <a:ext cx="371" cy="238"/>
            </a:xfrm>
            <a:prstGeom prst="rect">
              <a:avLst/>
            </a:prstGeom>
            <a:solidFill>
              <a:srgbClr val="FF9999"/>
            </a:solidFill>
            <a:ln w="9525">
              <a:solidFill>
                <a:schemeClr val="tx1"/>
              </a:solidFill>
              <a:miter lim="800000"/>
              <a:headEnd/>
              <a:tailEnd/>
            </a:ln>
          </p:spPr>
          <p:txBody>
            <a:bodyPr/>
            <a:lstStyle/>
            <a:p>
              <a:endParaRPr lang="de-DE"/>
            </a:p>
          </p:txBody>
        </p:sp>
        <p:sp>
          <p:nvSpPr>
            <p:cNvPr id="32836" name="Rectangle 68">
              <a:extLst>
                <a:ext uri="{FF2B5EF4-FFF2-40B4-BE49-F238E27FC236}">
                  <a16:creationId xmlns:a16="http://schemas.microsoft.com/office/drawing/2014/main" id="{83DC4AF0-599C-2445-92C4-EB1C11E04094}"/>
                </a:ext>
              </a:extLst>
            </p:cNvPr>
            <p:cNvSpPr>
              <a:spLocks noChangeArrowheads="1"/>
            </p:cNvSpPr>
            <p:nvPr/>
          </p:nvSpPr>
          <p:spPr bwMode="auto">
            <a:xfrm>
              <a:off x="3338" y="2316"/>
              <a:ext cx="356" cy="238"/>
            </a:xfrm>
            <a:prstGeom prst="rect">
              <a:avLst/>
            </a:prstGeom>
            <a:solidFill>
              <a:srgbClr val="FF9999"/>
            </a:solidFill>
            <a:ln w="9525">
              <a:solidFill>
                <a:schemeClr val="tx1"/>
              </a:solidFill>
              <a:miter lim="800000"/>
              <a:headEnd/>
              <a:tailEnd/>
            </a:ln>
          </p:spPr>
          <p:txBody>
            <a:bodyPr/>
            <a:lstStyle/>
            <a:p>
              <a:endParaRPr lang="de-DE"/>
            </a:p>
          </p:txBody>
        </p:sp>
        <p:sp>
          <p:nvSpPr>
            <p:cNvPr id="32837" name="Rectangle 69">
              <a:extLst>
                <a:ext uri="{FF2B5EF4-FFF2-40B4-BE49-F238E27FC236}">
                  <a16:creationId xmlns:a16="http://schemas.microsoft.com/office/drawing/2014/main" id="{DFFB37DB-3377-934D-93F9-6A6B7CD400EE}"/>
                </a:ext>
              </a:extLst>
            </p:cNvPr>
            <p:cNvSpPr>
              <a:spLocks noChangeArrowheads="1"/>
            </p:cNvSpPr>
            <p:nvPr/>
          </p:nvSpPr>
          <p:spPr bwMode="auto">
            <a:xfrm>
              <a:off x="4736" y="1132"/>
              <a:ext cx="436" cy="238"/>
            </a:xfrm>
            <a:prstGeom prst="rect">
              <a:avLst/>
            </a:prstGeom>
            <a:solidFill>
              <a:srgbClr val="FFFF66"/>
            </a:solidFill>
            <a:ln w="9525">
              <a:solidFill>
                <a:schemeClr val="tx1"/>
              </a:solidFill>
              <a:miter lim="800000"/>
              <a:headEnd/>
              <a:tailEnd/>
            </a:ln>
          </p:spPr>
          <p:txBody>
            <a:bodyPr/>
            <a:lstStyle/>
            <a:p>
              <a:endParaRPr lang="de-DE"/>
            </a:p>
          </p:txBody>
        </p:sp>
        <p:sp>
          <p:nvSpPr>
            <p:cNvPr id="32838" name="Rectangle 70">
              <a:extLst>
                <a:ext uri="{FF2B5EF4-FFF2-40B4-BE49-F238E27FC236}">
                  <a16:creationId xmlns:a16="http://schemas.microsoft.com/office/drawing/2014/main" id="{F35941D6-1E42-9245-8F6D-EAEBC91E7D9D}"/>
                </a:ext>
              </a:extLst>
            </p:cNvPr>
            <p:cNvSpPr>
              <a:spLocks noChangeArrowheads="1"/>
            </p:cNvSpPr>
            <p:nvPr/>
          </p:nvSpPr>
          <p:spPr bwMode="auto">
            <a:xfrm>
              <a:off x="4429" y="1527"/>
              <a:ext cx="530" cy="238"/>
            </a:xfrm>
            <a:prstGeom prst="rect">
              <a:avLst/>
            </a:prstGeom>
            <a:solidFill>
              <a:srgbClr val="FFFF66"/>
            </a:solidFill>
            <a:ln w="9525">
              <a:solidFill>
                <a:schemeClr val="tx1"/>
              </a:solidFill>
              <a:miter lim="800000"/>
              <a:headEnd/>
              <a:tailEnd/>
            </a:ln>
          </p:spPr>
          <p:txBody>
            <a:bodyPr/>
            <a:lstStyle/>
            <a:p>
              <a:endParaRPr lang="de-DE"/>
            </a:p>
          </p:txBody>
        </p:sp>
        <p:sp>
          <p:nvSpPr>
            <p:cNvPr id="32839" name="Rectangle 71">
              <a:extLst>
                <a:ext uri="{FF2B5EF4-FFF2-40B4-BE49-F238E27FC236}">
                  <a16:creationId xmlns:a16="http://schemas.microsoft.com/office/drawing/2014/main" id="{A2E1466C-E9D8-3442-9AE8-59A8CD1C8951}"/>
                </a:ext>
              </a:extLst>
            </p:cNvPr>
            <p:cNvSpPr>
              <a:spLocks noChangeArrowheads="1"/>
            </p:cNvSpPr>
            <p:nvPr/>
          </p:nvSpPr>
          <p:spPr bwMode="auto">
            <a:xfrm>
              <a:off x="4089" y="1924"/>
              <a:ext cx="537" cy="238"/>
            </a:xfrm>
            <a:prstGeom prst="rect">
              <a:avLst/>
            </a:prstGeom>
            <a:solidFill>
              <a:srgbClr val="FFFF66"/>
            </a:solidFill>
            <a:ln w="9525">
              <a:solidFill>
                <a:schemeClr val="tx1"/>
              </a:solidFill>
              <a:miter lim="800000"/>
              <a:headEnd/>
              <a:tailEnd/>
            </a:ln>
          </p:spPr>
          <p:txBody>
            <a:bodyPr/>
            <a:lstStyle/>
            <a:p>
              <a:endParaRPr lang="de-DE"/>
            </a:p>
          </p:txBody>
        </p:sp>
        <p:sp>
          <p:nvSpPr>
            <p:cNvPr id="32840" name="Rectangle 72">
              <a:extLst>
                <a:ext uri="{FF2B5EF4-FFF2-40B4-BE49-F238E27FC236}">
                  <a16:creationId xmlns:a16="http://schemas.microsoft.com/office/drawing/2014/main" id="{4C8CB20B-7DC2-E144-A8DC-5EA2DFAE4F52}"/>
                </a:ext>
              </a:extLst>
            </p:cNvPr>
            <p:cNvSpPr>
              <a:spLocks noChangeArrowheads="1"/>
            </p:cNvSpPr>
            <p:nvPr/>
          </p:nvSpPr>
          <p:spPr bwMode="auto">
            <a:xfrm>
              <a:off x="3694" y="2316"/>
              <a:ext cx="501" cy="238"/>
            </a:xfrm>
            <a:prstGeom prst="rect">
              <a:avLst/>
            </a:prstGeom>
            <a:solidFill>
              <a:srgbClr val="FFFF66"/>
            </a:solidFill>
            <a:ln w="9525">
              <a:solidFill>
                <a:schemeClr val="tx1"/>
              </a:solidFill>
              <a:miter lim="800000"/>
              <a:headEnd/>
              <a:tailEnd/>
            </a:ln>
          </p:spPr>
          <p:txBody>
            <a:bodyPr/>
            <a:lstStyle/>
            <a:p>
              <a:endParaRPr lang="de-DE"/>
            </a:p>
          </p:txBody>
        </p:sp>
        <p:sp>
          <p:nvSpPr>
            <p:cNvPr id="32841" name="Line 73">
              <a:extLst>
                <a:ext uri="{FF2B5EF4-FFF2-40B4-BE49-F238E27FC236}">
                  <a16:creationId xmlns:a16="http://schemas.microsoft.com/office/drawing/2014/main" id="{4134765D-CF81-674C-A908-768FA5AA8463}"/>
                </a:ext>
              </a:extLst>
            </p:cNvPr>
            <p:cNvSpPr>
              <a:spLocks noChangeShapeType="1"/>
            </p:cNvSpPr>
            <p:nvPr/>
          </p:nvSpPr>
          <p:spPr bwMode="auto">
            <a:xfrm>
              <a:off x="3488" y="1113"/>
              <a:ext cx="0" cy="153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842" name="Line 74">
              <a:extLst>
                <a:ext uri="{FF2B5EF4-FFF2-40B4-BE49-F238E27FC236}">
                  <a16:creationId xmlns:a16="http://schemas.microsoft.com/office/drawing/2014/main" id="{EA649E6C-5486-0541-8D9C-4D9CADB28514}"/>
                </a:ext>
              </a:extLst>
            </p:cNvPr>
            <p:cNvSpPr>
              <a:spLocks noChangeShapeType="1"/>
            </p:cNvSpPr>
            <p:nvPr/>
          </p:nvSpPr>
          <p:spPr bwMode="auto">
            <a:xfrm>
              <a:off x="4185" y="1113"/>
              <a:ext cx="0" cy="153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2843" name="Rectangle 75">
            <a:extLst>
              <a:ext uri="{FF2B5EF4-FFF2-40B4-BE49-F238E27FC236}">
                <a16:creationId xmlns:a16="http://schemas.microsoft.com/office/drawing/2014/main" id="{25256322-B88D-CC45-BB94-6BA991F7EE1A}"/>
              </a:ext>
            </a:extLst>
          </p:cNvPr>
          <p:cNvSpPr>
            <a:spLocks noChangeArrowheads="1"/>
          </p:cNvSpPr>
          <p:nvPr/>
        </p:nvSpPr>
        <p:spPr bwMode="auto">
          <a:xfrm>
            <a:off x="5292725" y="2852738"/>
            <a:ext cx="900113" cy="1944687"/>
          </a:xfrm>
          <a:prstGeom prst="rect">
            <a:avLst/>
          </a:pr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844" name="Rectangle 76">
            <a:extLst>
              <a:ext uri="{FF2B5EF4-FFF2-40B4-BE49-F238E27FC236}">
                <a16:creationId xmlns:a16="http://schemas.microsoft.com/office/drawing/2014/main" id="{4854B6C4-A3C4-8146-955E-45F1BD393B89}"/>
              </a:ext>
            </a:extLst>
          </p:cNvPr>
          <p:cNvSpPr>
            <a:spLocks noGrp="1" noChangeArrowheads="1"/>
          </p:cNvSpPr>
          <p:nvPr>
            <p:ph type="title"/>
          </p:nvPr>
        </p:nvSpPr>
        <p:spPr/>
        <p:txBody>
          <a:bodyPr/>
          <a:lstStyle/>
          <a:p>
            <a:r>
              <a:rPr lang="de-DE" altLang="de-DE" b="1"/>
              <a:t>Noten und Leistungen - Mathematik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843"/>
                                        </p:tgtEl>
                                        <p:attrNameLst>
                                          <p:attrName>style.visibility</p:attrName>
                                        </p:attrNameLst>
                                      </p:cBhvr>
                                      <p:to>
                                        <p:strVal val="visible"/>
                                      </p:to>
                                    </p:set>
                                    <p:animEffect transition="in" filter="dissolve">
                                      <p:cBhvr>
                                        <p:cTn id="7" dur="500"/>
                                        <p:tgtEl>
                                          <p:spTgt spid="32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61D57B4-E5D6-6B4F-95DD-97E3DAA05374}"/>
              </a:ext>
            </a:extLst>
          </p:cNvPr>
          <p:cNvSpPr>
            <a:spLocks noGrp="1"/>
          </p:cNvSpPr>
          <p:nvPr>
            <p:ph type="ftr" sz="quarter" idx="10"/>
          </p:nvPr>
        </p:nvSpPr>
        <p:spPr/>
        <p:txBody>
          <a:bodyPr/>
          <a:lstStyle/>
          <a:p>
            <a:r>
              <a:rPr lang="de-DE" altLang="de-DE"/>
              <a:t>Bildungsgerechtigkeit | Detlef Müller-Böling | 27.09.07</a:t>
            </a:r>
          </a:p>
        </p:txBody>
      </p:sp>
      <p:sp>
        <p:nvSpPr>
          <p:cNvPr id="5" name="Foliennummernplatzhalter 4">
            <a:extLst>
              <a:ext uri="{FF2B5EF4-FFF2-40B4-BE49-F238E27FC236}">
                <a16:creationId xmlns:a16="http://schemas.microsoft.com/office/drawing/2014/main" id="{59759084-7B85-5947-80B6-A5F339731C8B}"/>
              </a:ext>
            </a:extLst>
          </p:cNvPr>
          <p:cNvSpPr>
            <a:spLocks noGrp="1"/>
          </p:cNvSpPr>
          <p:nvPr>
            <p:ph type="sldNum" sz="quarter" idx="11"/>
          </p:nvPr>
        </p:nvSpPr>
        <p:spPr/>
        <p:txBody>
          <a:bodyPr/>
          <a:lstStyle/>
          <a:p>
            <a:fld id="{3FC1243E-C90C-1C48-B0D3-A16878505D19}" type="slidenum">
              <a:rPr lang="de-DE" altLang="de-DE"/>
              <a:pPr/>
              <a:t>12</a:t>
            </a:fld>
            <a:endParaRPr lang="de-DE" altLang="de-DE"/>
          </a:p>
        </p:txBody>
      </p:sp>
      <p:sp>
        <p:nvSpPr>
          <p:cNvPr id="34818" name="Rectangle 2">
            <a:extLst>
              <a:ext uri="{FF2B5EF4-FFF2-40B4-BE49-F238E27FC236}">
                <a16:creationId xmlns:a16="http://schemas.microsoft.com/office/drawing/2014/main" id="{FD929732-1116-584D-9DD1-D050B63FEC35}"/>
              </a:ext>
            </a:extLst>
          </p:cNvPr>
          <p:cNvSpPr>
            <a:spLocks noGrp="1" noChangeArrowheads="1"/>
          </p:cNvSpPr>
          <p:nvPr>
            <p:ph type="title"/>
          </p:nvPr>
        </p:nvSpPr>
        <p:spPr/>
        <p:txBody>
          <a:bodyPr/>
          <a:lstStyle/>
          <a:p>
            <a:r>
              <a:rPr lang="de-DE" altLang="de-DE" sz="3200" b="1"/>
              <a:t>Befund 2</a:t>
            </a:r>
          </a:p>
        </p:txBody>
      </p:sp>
      <p:sp>
        <p:nvSpPr>
          <p:cNvPr id="34819" name="Rectangle 3">
            <a:extLst>
              <a:ext uri="{FF2B5EF4-FFF2-40B4-BE49-F238E27FC236}">
                <a16:creationId xmlns:a16="http://schemas.microsoft.com/office/drawing/2014/main" id="{DAA0CD21-F672-FF4D-BED6-9D4256E0A3A1}"/>
              </a:ext>
            </a:extLst>
          </p:cNvPr>
          <p:cNvSpPr>
            <a:spLocks noGrp="1" noChangeArrowheads="1"/>
          </p:cNvSpPr>
          <p:nvPr>
            <p:ph type="body" idx="1"/>
          </p:nvPr>
        </p:nvSpPr>
        <p:spPr>
          <a:xfrm>
            <a:off x="457200" y="2216150"/>
            <a:ext cx="8229600" cy="2220913"/>
          </a:xfrm>
        </p:spPr>
        <p:txBody>
          <a:bodyPr/>
          <a:lstStyle/>
          <a:p>
            <a:pPr algn="ctr">
              <a:buFont typeface="Wingdings" pitchFamily="2" charset="2"/>
              <a:buNone/>
            </a:pPr>
            <a:r>
              <a:rPr lang="de-DE" altLang="de-DE" sz="3600"/>
              <a:t>Die Schulnoten geben nur begrenzt die Schulleistungen wieder.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p:cTn id="7" dur="1000" fill="hold"/>
                                        <p:tgtEl>
                                          <p:spTgt spid="3481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48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3">
            <a:extLst>
              <a:ext uri="{FF2B5EF4-FFF2-40B4-BE49-F238E27FC236}">
                <a16:creationId xmlns:a16="http://schemas.microsoft.com/office/drawing/2014/main" id="{5E7F73DE-5291-FB47-90D9-7165ED848BB0}"/>
              </a:ext>
            </a:extLst>
          </p:cNvPr>
          <p:cNvSpPr>
            <a:spLocks noGrp="1"/>
          </p:cNvSpPr>
          <p:nvPr>
            <p:ph type="ftr" sz="quarter" idx="10"/>
          </p:nvPr>
        </p:nvSpPr>
        <p:spPr/>
        <p:txBody>
          <a:bodyPr/>
          <a:lstStyle/>
          <a:p>
            <a:r>
              <a:rPr lang="de-DE" altLang="de-DE"/>
              <a:t>Bildungsgerechtigkeit | Detlef Müller-Böling | 27.09.07</a:t>
            </a:r>
          </a:p>
        </p:txBody>
      </p:sp>
      <p:sp>
        <p:nvSpPr>
          <p:cNvPr id="9" name="Foliennummernplatzhalter 4">
            <a:extLst>
              <a:ext uri="{FF2B5EF4-FFF2-40B4-BE49-F238E27FC236}">
                <a16:creationId xmlns:a16="http://schemas.microsoft.com/office/drawing/2014/main" id="{0F509CB3-3B93-1646-B741-88398ED3BFEC}"/>
              </a:ext>
            </a:extLst>
          </p:cNvPr>
          <p:cNvSpPr>
            <a:spLocks noGrp="1"/>
          </p:cNvSpPr>
          <p:nvPr>
            <p:ph type="sldNum" sz="quarter" idx="11"/>
          </p:nvPr>
        </p:nvSpPr>
        <p:spPr/>
        <p:txBody>
          <a:bodyPr/>
          <a:lstStyle/>
          <a:p>
            <a:fld id="{0DFD4D93-5621-4546-AF9F-3AA4F3D24B47}" type="slidenum">
              <a:rPr lang="de-DE" altLang="de-DE"/>
              <a:pPr/>
              <a:t>13</a:t>
            </a:fld>
            <a:endParaRPr lang="de-DE" altLang="de-DE"/>
          </a:p>
        </p:txBody>
      </p:sp>
      <p:sp>
        <p:nvSpPr>
          <p:cNvPr id="36866" name="Rectangle 2">
            <a:extLst>
              <a:ext uri="{FF2B5EF4-FFF2-40B4-BE49-F238E27FC236}">
                <a16:creationId xmlns:a16="http://schemas.microsoft.com/office/drawing/2014/main" id="{F4F61AA6-CC73-AE41-8912-29EF389ADCCB}"/>
              </a:ext>
            </a:extLst>
          </p:cNvPr>
          <p:cNvSpPr>
            <a:spLocks noGrp="1" noChangeArrowheads="1"/>
          </p:cNvSpPr>
          <p:nvPr>
            <p:ph type="title"/>
          </p:nvPr>
        </p:nvSpPr>
        <p:spPr>
          <a:xfrm>
            <a:off x="322263" y="44450"/>
            <a:ext cx="7345362" cy="720725"/>
          </a:xfrm>
        </p:spPr>
        <p:txBody>
          <a:bodyPr/>
          <a:lstStyle/>
          <a:p>
            <a:r>
              <a:rPr lang="de-DE" altLang="de-DE" b="1"/>
              <a:t>Leistungen und Bildungsniveau Eltern</a:t>
            </a:r>
          </a:p>
        </p:txBody>
      </p:sp>
      <p:sp>
        <p:nvSpPr>
          <p:cNvPr id="36867" name="Text Box 3">
            <a:extLst>
              <a:ext uri="{FF2B5EF4-FFF2-40B4-BE49-F238E27FC236}">
                <a16:creationId xmlns:a16="http://schemas.microsoft.com/office/drawing/2014/main" id="{2925D624-B542-1840-92D0-6DBD73EE91B0}"/>
              </a:ext>
            </a:extLst>
          </p:cNvPr>
          <p:cNvSpPr txBox="1">
            <a:spLocks noChangeArrowheads="1"/>
          </p:cNvSpPr>
          <p:nvPr/>
        </p:nvSpPr>
        <p:spPr bwMode="auto">
          <a:xfrm>
            <a:off x="6732588" y="2565400"/>
            <a:ext cx="152082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DE" altLang="de-DE" sz="2400"/>
              <a:t>höher </a:t>
            </a:r>
            <a:br>
              <a:rPr lang="de-DE" altLang="de-DE" sz="2400"/>
            </a:br>
            <a:r>
              <a:rPr lang="de-DE" altLang="de-DE" sz="2400"/>
              <a:t>als Sek. II</a:t>
            </a:r>
          </a:p>
          <a:p>
            <a:pPr eaLnBrk="0" hangingPunct="0"/>
            <a:endParaRPr lang="de-DE" altLang="de-DE" sz="2400"/>
          </a:p>
          <a:p>
            <a:pPr eaLnBrk="0" hangingPunct="0"/>
            <a:endParaRPr lang="de-DE" altLang="de-DE" sz="2400"/>
          </a:p>
          <a:p>
            <a:pPr eaLnBrk="0" hangingPunct="0"/>
            <a:r>
              <a:rPr lang="de-DE" altLang="de-DE" sz="2400"/>
              <a:t>niedriger</a:t>
            </a:r>
          </a:p>
          <a:p>
            <a:pPr eaLnBrk="0" hangingPunct="0"/>
            <a:r>
              <a:rPr lang="de-DE" altLang="de-DE" sz="2400"/>
              <a:t>als Sek. II</a:t>
            </a:r>
          </a:p>
        </p:txBody>
      </p:sp>
      <p:grpSp>
        <p:nvGrpSpPr>
          <p:cNvPr id="36868" name="Group 4">
            <a:extLst>
              <a:ext uri="{FF2B5EF4-FFF2-40B4-BE49-F238E27FC236}">
                <a16:creationId xmlns:a16="http://schemas.microsoft.com/office/drawing/2014/main" id="{94A47533-E3D6-D340-B6AF-1DAB67A12FBA}"/>
              </a:ext>
            </a:extLst>
          </p:cNvPr>
          <p:cNvGrpSpPr>
            <a:grpSpLocks/>
          </p:cNvGrpSpPr>
          <p:nvPr/>
        </p:nvGrpSpPr>
        <p:grpSpPr bwMode="auto">
          <a:xfrm>
            <a:off x="468313" y="1495425"/>
            <a:ext cx="6059487" cy="4021138"/>
            <a:chOff x="295" y="966"/>
            <a:chExt cx="3817" cy="2533"/>
          </a:xfrm>
        </p:grpSpPr>
        <p:pic>
          <p:nvPicPr>
            <p:cNvPr id="36869" name="Picture 5">
              <a:extLst>
                <a:ext uri="{FF2B5EF4-FFF2-40B4-BE49-F238E27FC236}">
                  <a16:creationId xmlns:a16="http://schemas.microsoft.com/office/drawing/2014/main" id="{D0FF6642-1613-2340-9A05-A5B2B8EF4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37" y="324"/>
              <a:ext cx="2533" cy="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0" name="Rectangle 6">
              <a:extLst>
                <a:ext uri="{FF2B5EF4-FFF2-40B4-BE49-F238E27FC236}">
                  <a16:creationId xmlns:a16="http://schemas.microsoft.com/office/drawing/2014/main" id="{691BA57F-C972-8440-9ACD-01B6F58F4660}"/>
                </a:ext>
              </a:extLst>
            </p:cNvPr>
            <p:cNvSpPr>
              <a:spLocks noChangeArrowheads="1"/>
            </p:cNvSpPr>
            <p:nvPr/>
          </p:nvSpPr>
          <p:spPr bwMode="auto">
            <a:xfrm>
              <a:off x="657" y="981"/>
              <a:ext cx="3447"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36871" name="Rectangle 7">
            <a:extLst>
              <a:ext uri="{FF2B5EF4-FFF2-40B4-BE49-F238E27FC236}">
                <a16:creationId xmlns:a16="http://schemas.microsoft.com/office/drawing/2014/main" id="{DD1233E3-3812-F142-BFA0-3BAB796F28FC}"/>
              </a:ext>
            </a:extLst>
          </p:cNvPr>
          <p:cNvSpPr>
            <a:spLocks noChangeArrowheads="1"/>
          </p:cNvSpPr>
          <p:nvPr/>
        </p:nvSpPr>
        <p:spPr bwMode="auto">
          <a:xfrm>
            <a:off x="1331913" y="5805488"/>
            <a:ext cx="3981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DE" altLang="de-DE">
                <a:solidFill>
                  <a:schemeClr val="tx2"/>
                </a:solidFill>
              </a:rPr>
              <a:t>PISA-Ergebnisse 2003 in Mathematik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A0208202-A2E6-0B4F-A09B-B3A02BDCF3C9}"/>
              </a:ext>
            </a:extLst>
          </p:cNvPr>
          <p:cNvSpPr>
            <a:spLocks noGrp="1"/>
          </p:cNvSpPr>
          <p:nvPr>
            <p:ph type="ftr" sz="quarter" idx="10"/>
          </p:nvPr>
        </p:nvSpPr>
        <p:spPr/>
        <p:txBody>
          <a:bodyPr/>
          <a:lstStyle/>
          <a:p>
            <a:r>
              <a:rPr lang="de-DE" altLang="de-DE"/>
              <a:t>Bildungsgerechtigkeit | Detlef Müller-Böling | 27.09.07</a:t>
            </a:r>
          </a:p>
        </p:txBody>
      </p:sp>
      <p:sp>
        <p:nvSpPr>
          <p:cNvPr id="5" name="Foliennummernplatzhalter 4">
            <a:extLst>
              <a:ext uri="{FF2B5EF4-FFF2-40B4-BE49-F238E27FC236}">
                <a16:creationId xmlns:a16="http://schemas.microsoft.com/office/drawing/2014/main" id="{B986E86E-8F00-C24D-9155-BFCE64CD6B70}"/>
              </a:ext>
            </a:extLst>
          </p:cNvPr>
          <p:cNvSpPr>
            <a:spLocks noGrp="1"/>
          </p:cNvSpPr>
          <p:nvPr>
            <p:ph type="sldNum" sz="quarter" idx="11"/>
          </p:nvPr>
        </p:nvSpPr>
        <p:spPr/>
        <p:txBody>
          <a:bodyPr/>
          <a:lstStyle/>
          <a:p>
            <a:fld id="{A56819F4-FC81-7E46-8326-E44EE9406163}" type="slidenum">
              <a:rPr lang="de-DE" altLang="de-DE"/>
              <a:pPr/>
              <a:t>14</a:t>
            </a:fld>
            <a:endParaRPr lang="de-DE" altLang="de-DE"/>
          </a:p>
        </p:txBody>
      </p:sp>
      <p:sp>
        <p:nvSpPr>
          <p:cNvPr id="38914" name="Rectangle 2">
            <a:extLst>
              <a:ext uri="{FF2B5EF4-FFF2-40B4-BE49-F238E27FC236}">
                <a16:creationId xmlns:a16="http://schemas.microsoft.com/office/drawing/2014/main" id="{8F96FB30-3A61-8948-B95D-03B94706E398}"/>
              </a:ext>
            </a:extLst>
          </p:cNvPr>
          <p:cNvSpPr>
            <a:spLocks noGrp="1" noChangeArrowheads="1"/>
          </p:cNvSpPr>
          <p:nvPr>
            <p:ph type="title"/>
          </p:nvPr>
        </p:nvSpPr>
        <p:spPr/>
        <p:txBody>
          <a:bodyPr/>
          <a:lstStyle/>
          <a:p>
            <a:r>
              <a:rPr lang="de-DE" altLang="de-DE" sz="3200" b="1"/>
              <a:t>Befund 3</a:t>
            </a:r>
          </a:p>
        </p:txBody>
      </p:sp>
      <p:sp>
        <p:nvSpPr>
          <p:cNvPr id="38915" name="Rectangle 3">
            <a:extLst>
              <a:ext uri="{FF2B5EF4-FFF2-40B4-BE49-F238E27FC236}">
                <a16:creationId xmlns:a16="http://schemas.microsoft.com/office/drawing/2014/main" id="{B0477C73-6D63-4A4B-B59D-4A26B1E4C127}"/>
              </a:ext>
            </a:extLst>
          </p:cNvPr>
          <p:cNvSpPr>
            <a:spLocks noGrp="1" noChangeArrowheads="1"/>
          </p:cNvSpPr>
          <p:nvPr>
            <p:ph type="body" idx="1"/>
          </p:nvPr>
        </p:nvSpPr>
        <p:spPr>
          <a:xfrm>
            <a:off x="457200" y="2216150"/>
            <a:ext cx="8229600" cy="2220913"/>
          </a:xfrm>
        </p:spPr>
        <p:txBody>
          <a:bodyPr/>
          <a:lstStyle/>
          <a:p>
            <a:pPr algn="ctr">
              <a:buFont typeface="Wingdings" pitchFamily="2" charset="2"/>
              <a:buNone/>
            </a:pPr>
            <a:r>
              <a:rPr lang="de-DE" altLang="de-DE" sz="3600"/>
              <a:t>Bildungsstand ist vom Bildungsstand der Eltern abhängig.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1000" fill="hold"/>
                                        <p:tgtEl>
                                          <p:spTgt spid="389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89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89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D01FEB8-A5C0-7845-8B20-F4AE73B66EF3}"/>
              </a:ext>
            </a:extLst>
          </p:cNvPr>
          <p:cNvSpPr>
            <a:spLocks noGrp="1"/>
          </p:cNvSpPr>
          <p:nvPr>
            <p:ph type="ftr" sz="quarter" idx="10"/>
          </p:nvPr>
        </p:nvSpPr>
        <p:spPr/>
        <p:txBody>
          <a:bodyPr/>
          <a:lstStyle/>
          <a:p>
            <a:r>
              <a:rPr lang="de-DE" altLang="de-DE"/>
              <a:t>Bildungsgerechtigkeit | Detlef Müller-Böling | 27.09.07</a:t>
            </a:r>
          </a:p>
        </p:txBody>
      </p:sp>
      <p:sp>
        <p:nvSpPr>
          <p:cNvPr id="5" name="Foliennummernplatzhalter 4">
            <a:extLst>
              <a:ext uri="{FF2B5EF4-FFF2-40B4-BE49-F238E27FC236}">
                <a16:creationId xmlns:a16="http://schemas.microsoft.com/office/drawing/2014/main" id="{15DAB456-479C-3841-9011-CA3C70F17516}"/>
              </a:ext>
            </a:extLst>
          </p:cNvPr>
          <p:cNvSpPr>
            <a:spLocks noGrp="1"/>
          </p:cNvSpPr>
          <p:nvPr>
            <p:ph type="sldNum" sz="quarter" idx="11"/>
          </p:nvPr>
        </p:nvSpPr>
        <p:spPr/>
        <p:txBody>
          <a:bodyPr/>
          <a:lstStyle/>
          <a:p>
            <a:fld id="{3DBB2209-9AF5-334B-B61E-B78DBE2F3011}" type="slidenum">
              <a:rPr lang="de-DE" altLang="de-DE"/>
              <a:pPr/>
              <a:t>15</a:t>
            </a:fld>
            <a:endParaRPr lang="de-DE" altLang="de-DE"/>
          </a:p>
        </p:txBody>
      </p:sp>
      <p:sp>
        <p:nvSpPr>
          <p:cNvPr id="40962" name="Rectangle 2">
            <a:extLst>
              <a:ext uri="{FF2B5EF4-FFF2-40B4-BE49-F238E27FC236}">
                <a16:creationId xmlns:a16="http://schemas.microsoft.com/office/drawing/2014/main" id="{A86A4BFC-943E-644F-86E6-F08AAED7A43C}"/>
              </a:ext>
            </a:extLst>
          </p:cNvPr>
          <p:cNvSpPr>
            <a:spLocks noGrp="1" noChangeArrowheads="1"/>
          </p:cNvSpPr>
          <p:nvPr>
            <p:ph type="title"/>
          </p:nvPr>
        </p:nvSpPr>
        <p:spPr/>
        <p:txBody>
          <a:bodyPr/>
          <a:lstStyle/>
          <a:p>
            <a:r>
              <a:rPr lang="de-DE" altLang="de-DE" b="1"/>
              <a:t>Ungerecht!</a:t>
            </a:r>
          </a:p>
        </p:txBody>
      </p:sp>
      <p:sp>
        <p:nvSpPr>
          <p:cNvPr id="40963" name="Rectangle 3">
            <a:extLst>
              <a:ext uri="{FF2B5EF4-FFF2-40B4-BE49-F238E27FC236}">
                <a16:creationId xmlns:a16="http://schemas.microsoft.com/office/drawing/2014/main" id="{078512B9-FF3A-8544-B4F4-63010CA61206}"/>
              </a:ext>
            </a:extLst>
          </p:cNvPr>
          <p:cNvSpPr>
            <a:spLocks noGrp="1" noChangeArrowheads="1"/>
          </p:cNvSpPr>
          <p:nvPr>
            <p:ph type="body" idx="1"/>
          </p:nvPr>
        </p:nvSpPr>
        <p:spPr>
          <a:xfrm>
            <a:off x="611188" y="1700213"/>
            <a:ext cx="8229600" cy="4525962"/>
          </a:xfrm>
        </p:spPr>
        <p:txBody>
          <a:bodyPr/>
          <a:lstStyle/>
          <a:p>
            <a:r>
              <a:rPr lang="de-DE" altLang="de-DE" sz="3200"/>
              <a:t>Kinder aus bildungsfernen Schichten</a:t>
            </a:r>
          </a:p>
          <a:p>
            <a:r>
              <a:rPr lang="de-DE" altLang="de-DE" sz="3200"/>
              <a:t>Migrantenkinder</a:t>
            </a:r>
          </a:p>
          <a:p>
            <a:r>
              <a:rPr lang="de-DE" altLang="de-DE" sz="3200"/>
              <a:t>Kinder alleinerziehender Mütter</a:t>
            </a:r>
          </a:p>
          <a:p>
            <a:r>
              <a:rPr lang="de-DE" altLang="de-DE" sz="3200"/>
              <a:t>Jungen (Lesedefizite)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1000" fill="hold"/>
                                        <p:tgtEl>
                                          <p:spTgt spid="409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09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096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0963">
                                            <p:txEl>
                                              <p:pRg st="1" end="1"/>
                                            </p:txEl>
                                          </p:spTgt>
                                        </p:tgtEl>
                                        <p:attrNameLst>
                                          <p:attrName>style.visibility</p:attrName>
                                        </p:attrNameLst>
                                      </p:cBhvr>
                                      <p:to>
                                        <p:strVal val="visible"/>
                                      </p:to>
                                    </p:set>
                                    <p:anim calcmode="lin" valueType="num">
                                      <p:cBhvr>
                                        <p:cTn id="14" dur="1000" fill="hold"/>
                                        <p:tgtEl>
                                          <p:spTgt spid="4096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096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096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0963">
                                            <p:txEl>
                                              <p:pRg st="2" end="2"/>
                                            </p:txEl>
                                          </p:spTgt>
                                        </p:tgtEl>
                                        <p:attrNameLst>
                                          <p:attrName>style.visibility</p:attrName>
                                        </p:attrNameLst>
                                      </p:cBhvr>
                                      <p:to>
                                        <p:strVal val="visible"/>
                                      </p:to>
                                    </p:set>
                                    <p:anim calcmode="lin" valueType="num">
                                      <p:cBhvr>
                                        <p:cTn id="21" dur="1000" fill="hold"/>
                                        <p:tgtEl>
                                          <p:spTgt spid="4096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096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096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0963">
                                            <p:txEl>
                                              <p:pRg st="3" end="3"/>
                                            </p:txEl>
                                          </p:spTgt>
                                        </p:tgtEl>
                                        <p:attrNameLst>
                                          <p:attrName>style.visibility</p:attrName>
                                        </p:attrNameLst>
                                      </p:cBhvr>
                                      <p:to>
                                        <p:strVal val="visible"/>
                                      </p:to>
                                    </p:set>
                                    <p:anim calcmode="lin" valueType="num">
                                      <p:cBhvr>
                                        <p:cTn id="28" dur="1000" fill="hold"/>
                                        <p:tgtEl>
                                          <p:spTgt spid="4096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096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a:extLst>
              <a:ext uri="{FF2B5EF4-FFF2-40B4-BE49-F238E27FC236}">
                <a16:creationId xmlns:a16="http://schemas.microsoft.com/office/drawing/2014/main" id="{60957D67-E4C1-F248-BFDD-D8D6E91A80D9}"/>
              </a:ext>
            </a:extLst>
          </p:cNvPr>
          <p:cNvSpPr>
            <a:spLocks noGrp="1"/>
          </p:cNvSpPr>
          <p:nvPr>
            <p:ph type="ftr" sz="quarter" idx="10"/>
          </p:nvPr>
        </p:nvSpPr>
        <p:spPr/>
        <p:txBody>
          <a:bodyPr/>
          <a:lstStyle/>
          <a:p>
            <a:r>
              <a:rPr lang="de-DE" altLang="de-DE"/>
              <a:t>Bildungsgerechtigkeit | Detlef Müller-Böling | 27.09.07</a:t>
            </a:r>
          </a:p>
        </p:txBody>
      </p:sp>
      <p:sp>
        <p:nvSpPr>
          <p:cNvPr id="7" name="Foliennummernplatzhalter 4">
            <a:extLst>
              <a:ext uri="{FF2B5EF4-FFF2-40B4-BE49-F238E27FC236}">
                <a16:creationId xmlns:a16="http://schemas.microsoft.com/office/drawing/2014/main" id="{5E16BDC9-C34E-AE49-A222-D304A9CDA1E8}"/>
              </a:ext>
            </a:extLst>
          </p:cNvPr>
          <p:cNvSpPr>
            <a:spLocks noGrp="1"/>
          </p:cNvSpPr>
          <p:nvPr>
            <p:ph type="sldNum" sz="quarter" idx="11"/>
          </p:nvPr>
        </p:nvSpPr>
        <p:spPr/>
        <p:txBody>
          <a:bodyPr/>
          <a:lstStyle/>
          <a:p>
            <a:fld id="{E242F8F2-B97B-C846-8308-431FFDC47B62}" type="slidenum">
              <a:rPr lang="de-DE" altLang="de-DE"/>
              <a:pPr/>
              <a:t>16</a:t>
            </a:fld>
            <a:endParaRPr lang="de-DE" altLang="de-DE"/>
          </a:p>
        </p:txBody>
      </p:sp>
      <p:sp>
        <p:nvSpPr>
          <p:cNvPr id="43010" name="Rectangle 2">
            <a:extLst>
              <a:ext uri="{FF2B5EF4-FFF2-40B4-BE49-F238E27FC236}">
                <a16:creationId xmlns:a16="http://schemas.microsoft.com/office/drawing/2014/main" id="{4DCDF2AF-1C4B-064A-8FE6-F2723A8AA793}"/>
              </a:ext>
            </a:extLst>
          </p:cNvPr>
          <p:cNvSpPr>
            <a:spLocks noGrp="1" noChangeArrowheads="1"/>
          </p:cNvSpPr>
          <p:nvPr>
            <p:ph type="title"/>
          </p:nvPr>
        </p:nvSpPr>
        <p:spPr/>
        <p:txBody>
          <a:bodyPr/>
          <a:lstStyle/>
          <a:p>
            <a:r>
              <a:rPr lang="de-DE" altLang="de-DE" sz="3200" b="1"/>
              <a:t>3 Botschaften</a:t>
            </a:r>
          </a:p>
        </p:txBody>
      </p:sp>
      <p:sp>
        <p:nvSpPr>
          <p:cNvPr id="43011" name="Rectangle 3">
            <a:extLst>
              <a:ext uri="{FF2B5EF4-FFF2-40B4-BE49-F238E27FC236}">
                <a16:creationId xmlns:a16="http://schemas.microsoft.com/office/drawing/2014/main" id="{E53E2D82-B6D5-4345-B671-274EC5140475}"/>
              </a:ext>
            </a:extLst>
          </p:cNvPr>
          <p:cNvSpPr>
            <a:spLocks noGrp="1" noChangeArrowheads="1"/>
          </p:cNvSpPr>
          <p:nvPr>
            <p:ph type="body" idx="1"/>
          </p:nvPr>
        </p:nvSpPr>
        <p:spPr>
          <a:xfrm>
            <a:off x="1042988" y="1639888"/>
            <a:ext cx="7643812" cy="4525962"/>
          </a:xfrm>
        </p:spPr>
        <p:txBody>
          <a:bodyPr/>
          <a:lstStyle/>
          <a:p>
            <a:r>
              <a:rPr lang="de-DE" altLang="de-DE" sz="3200"/>
              <a:t>Wir verteilen Bildung ungerecht.</a:t>
            </a:r>
            <a:br>
              <a:rPr lang="de-DE" altLang="de-DE" sz="3200"/>
            </a:br>
            <a:endParaRPr lang="de-DE" altLang="de-DE" sz="3200"/>
          </a:p>
          <a:p>
            <a:r>
              <a:rPr lang="de-DE" altLang="de-DE" sz="3200"/>
              <a:t>Wir schöpfen unsere Ressourcen nicht aus.</a:t>
            </a:r>
            <a:br>
              <a:rPr lang="de-DE" altLang="de-DE" sz="3200"/>
            </a:br>
            <a:endParaRPr lang="de-DE" altLang="de-DE" sz="3200"/>
          </a:p>
          <a:p>
            <a:r>
              <a:rPr lang="de-DE" altLang="de-DE" sz="3200"/>
              <a:t>Reform kann gelingen!</a:t>
            </a:r>
          </a:p>
        </p:txBody>
      </p:sp>
      <p:sp>
        <p:nvSpPr>
          <p:cNvPr id="43012" name="Rectangle 4">
            <a:extLst>
              <a:ext uri="{FF2B5EF4-FFF2-40B4-BE49-F238E27FC236}">
                <a16:creationId xmlns:a16="http://schemas.microsoft.com/office/drawing/2014/main" id="{877EE04C-0A28-874C-B4CF-C304A43F35D1}"/>
              </a:ext>
            </a:extLst>
          </p:cNvPr>
          <p:cNvSpPr>
            <a:spLocks noChangeArrowheads="1"/>
          </p:cNvSpPr>
          <p:nvPr/>
        </p:nvSpPr>
        <p:spPr bwMode="auto">
          <a:xfrm>
            <a:off x="827088" y="1196975"/>
            <a:ext cx="7993062" cy="1368425"/>
          </a:xfrm>
          <a:prstGeom prst="rect">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3013" name="Rectangle 5">
            <a:extLst>
              <a:ext uri="{FF2B5EF4-FFF2-40B4-BE49-F238E27FC236}">
                <a16:creationId xmlns:a16="http://schemas.microsoft.com/office/drawing/2014/main" id="{A6AE48EE-C503-C943-8D6A-0CE5B87203DF}"/>
              </a:ext>
            </a:extLst>
          </p:cNvPr>
          <p:cNvSpPr>
            <a:spLocks noChangeArrowheads="1"/>
          </p:cNvSpPr>
          <p:nvPr/>
        </p:nvSpPr>
        <p:spPr bwMode="auto">
          <a:xfrm>
            <a:off x="827088" y="3933825"/>
            <a:ext cx="7993062" cy="1295400"/>
          </a:xfrm>
          <a:prstGeom prst="rect">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4">
            <a:extLst>
              <a:ext uri="{FF2B5EF4-FFF2-40B4-BE49-F238E27FC236}">
                <a16:creationId xmlns:a16="http://schemas.microsoft.com/office/drawing/2014/main" id="{49691A36-734A-C24D-B52C-F8C67512497E}"/>
              </a:ext>
            </a:extLst>
          </p:cNvPr>
          <p:cNvSpPr>
            <a:spLocks noGrp="1"/>
          </p:cNvSpPr>
          <p:nvPr>
            <p:ph type="ftr" sz="quarter" idx="10"/>
          </p:nvPr>
        </p:nvSpPr>
        <p:spPr/>
        <p:txBody>
          <a:bodyPr/>
          <a:lstStyle/>
          <a:p>
            <a:r>
              <a:rPr lang="de-DE" altLang="de-DE"/>
              <a:t>Bildungsgerechtigkeit | Detlef Müller-Böling | 27.09.07</a:t>
            </a:r>
          </a:p>
        </p:txBody>
      </p:sp>
      <p:sp>
        <p:nvSpPr>
          <p:cNvPr id="9" name="Foliennummernplatzhalter 5">
            <a:extLst>
              <a:ext uri="{FF2B5EF4-FFF2-40B4-BE49-F238E27FC236}">
                <a16:creationId xmlns:a16="http://schemas.microsoft.com/office/drawing/2014/main" id="{530A8A34-86DB-F040-B207-8C3D11C16953}"/>
              </a:ext>
            </a:extLst>
          </p:cNvPr>
          <p:cNvSpPr>
            <a:spLocks noGrp="1"/>
          </p:cNvSpPr>
          <p:nvPr>
            <p:ph type="sldNum" sz="quarter" idx="11"/>
          </p:nvPr>
        </p:nvSpPr>
        <p:spPr/>
        <p:txBody>
          <a:bodyPr/>
          <a:lstStyle/>
          <a:p>
            <a:fld id="{CA51E2FE-49D3-A847-AFA7-4281A85AFC6A}" type="slidenum">
              <a:rPr lang="de-DE" altLang="de-DE"/>
              <a:pPr/>
              <a:t>17</a:t>
            </a:fld>
            <a:endParaRPr lang="de-DE" altLang="de-DE"/>
          </a:p>
        </p:txBody>
      </p:sp>
      <p:sp>
        <p:nvSpPr>
          <p:cNvPr id="45058" name="Rectangle 2">
            <a:extLst>
              <a:ext uri="{FF2B5EF4-FFF2-40B4-BE49-F238E27FC236}">
                <a16:creationId xmlns:a16="http://schemas.microsoft.com/office/drawing/2014/main" id="{D8FB8F26-4ACA-0E41-B397-46C5DE9E83CA}"/>
              </a:ext>
            </a:extLst>
          </p:cNvPr>
          <p:cNvSpPr>
            <a:spLocks noGrp="1" noChangeArrowheads="1"/>
          </p:cNvSpPr>
          <p:nvPr>
            <p:ph type="title"/>
          </p:nvPr>
        </p:nvSpPr>
        <p:spPr/>
        <p:txBody>
          <a:bodyPr/>
          <a:lstStyle/>
          <a:p>
            <a:pPr algn="ctr"/>
            <a:r>
              <a:rPr lang="de-DE" altLang="de-DE" b="1"/>
              <a:t>Leistungen nach Zuwanderung</a:t>
            </a:r>
          </a:p>
        </p:txBody>
      </p:sp>
      <p:sp>
        <p:nvSpPr>
          <p:cNvPr id="45059" name="Rectangle 3">
            <a:extLst>
              <a:ext uri="{FF2B5EF4-FFF2-40B4-BE49-F238E27FC236}">
                <a16:creationId xmlns:a16="http://schemas.microsoft.com/office/drawing/2014/main" id="{EC61B592-6722-2147-B7D8-D91EEFCAD850}"/>
              </a:ext>
            </a:extLst>
          </p:cNvPr>
          <p:cNvSpPr>
            <a:spLocks noChangeArrowheads="1"/>
          </p:cNvSpPr>
          <p:nvPr/>
        </p:nvSpPr>
        <p:spPr bwMode="auto">
          <a:xfrm>
            <a:off x="539750" y="1268413"/>
            <a:ext cx="8424863" cy="41036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45060" name="Picture 4">
            <a:extLst>
              <a:ext uri="{FF2B5EF4-FFF2-40B4-BE49-F238E27FC236}">
                <a16:creationId xmlns:a16="http://schemas.microsoft.com/office/drawing/2014/main" id="{214EFC34-A785-4B4E-92BF-BC4EC6517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202782" y="-70644"/>
            <a:ext cx="2832100" cy="7542213"/>
          </a:xfrm>
          <a:prstGeom prst="rect">
            <a:avLst/>
          </a:prstGeom>
          <a:noFill/>
          <a:extLst>
            <a:ext uri="{909E8E84-426E-40DD-AFC4-6F175D3DCCD1}">
              <a14:hiddenFill xmlns:a14="http://schemas.microsoft.com/office/drawing/2010/main">
                <a:solidFill>
                  <a:srgbClr val="FFFFFF"/>
                </a:solidFill>
              </a14:hiddenFill>
            </a:ext>
          </a:extLst>
        </p:spPr>
      </p:pic>
      <p:sp>
        <p:nvSpPr>
          <p:cNvPr id="45061" name="Text Box 5">
            <a:extLst>
              <a:ext uri="{FF2B5EF4-FFF2-40B4-BE49-F238E27FC236}">
                <a16:creationId xmlns:a16="http://schemas.microsoft.com/office/drawing/2014/main" id="{B63131A3-7A2E-724E-A8E9-59C55F160273}"/>
              </a:ext>
            </a:extLst>
          </p:cNvPr>
          <p:cNvSpPr txBox="1">
            <a:spLocks noChangeArrowheads="1"/>
          </p:cNvSpPr>
          <p:nvPr/>
        </p:nvSpPr>
        <p:spPr bwMode="auto">
          <a:xfrm>
            <a:off x="3409950" y="1268413"/>
            <a:ext cx="26860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de-DE" altLang="de-DE" b="1">
                <a:solidFill>
                  <a:srgbClr val="414141"/>
                </a:solidFill>
              </a:rPr>
              <a:t>PISA 2003: Mathematik</a:t>
            </a:r>
          </a:p>
        </p:txBody>
      </p:sp>
      <p:sp>
        <p:nvSpPr>
          <p:cNvPr id="45062" name="Oval 6">
            <a:extLst>
              <a:ext uri="{FF2B5EF4-FFF2-40B4-BE49-F238E27FC236}">
                <a16:creationId xmlns:a16="http://schemas.microsoft.com/office/drawing/2014/main" id="{ED6A6385-91B2-4549-A4A0-63CC2E792A42}"/>
              </a:ext>
            </a:extLst>
          </p:cNvPr>
          <p:cNvSpPr>
            <a:spLocks noChangeArrowheads="1"/>
          </p:cNvSpPr>
          <p:nvPr/>
        </p:nvSpPr>
        <p:spPr bwMode="auto">
          <a:xfrm>
            <a:off x="4789488" y="2551113"/>
            <a:ext cx="1042987" cy="1624012"/>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5063" name="Oval 7">
            <a:extLst>
              <a:ext uri="{FF2B5EF4-FFF2-40B4-BE49-F238E27FC236}">
                <a16:creationId xmlns:a16="http://schemas.microsoft.com/office/drawing/2014/main" id="{917431AF-EB2B-6F41-A517-8D354BF9C911}"/>
              </a:ext>
            </a:extLst>
          </p:cNvPr>
          <p:cNvSpPr>
            <a:spLocks noChangeArrowheads="1"/>
          </p:cNvSpPr>
          <p:nvPr/>
        </p:nvSpPr>
        <p:spPr bwMode="auto">
          <a:xfrm>
            <a:off x="7475538" y="2390775"/>
            <a:ext cx="944562" cy="50165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5062"/>
                                        </p:tgtEl>
                                        <p:attrNameLst>
                                          <p:attrName>style.visibility</p:attrName>
                                        </p:attrNameLst>
                                      </p:cBhvr>
                                      <p:to>
                                        <p:strVal val="visible"/>
                                      </p:to>
                                    </p:set>
                                    <p:anim calcmode="lin" valueType="num">
                                      <p:cBhvr>
                                        <p:cTn id="7" dur="1000" fill="hold"/>
                                        <p:tgtEl>
                                          <p:spTgt spid="45062"/>
                                        </p:tgtEl>
                                        <p:attrNameLst>
                                          <p:attrName>ppt_w</p:attrName>
                                        </p:attrNameLst>
                                      </p:cBhvr>
                                      <p:tavLst>
                                        <p:tav tm="0">
                                          <p:val>
                                            <p:strVal val="#ppt_w*0.70"/>
                                          </p:val>
                                        </p:tav>
                                        <p:tav tm="100000">
                                          <p:val>
                                            <p:strVal val="#ppt_w"/>
                                          </p:val>
                                        </p:tav>
                                      </p:tavLst>
                                    </p:anim>
                                    <p:anim calcmode="lin" valueType="num">
                                      <p:cBhvr>
                                        <p:cTn id="8" dur="1000" fill="hold"/>
                                        <p:tgtEl>
                                          <p:spTgt spid="45062"/>
                                        </p:tgtEl>
                                        <p:attrNameLst>
                                          <p:attrName>ppt_h</p:attrName>
                                        </p:attrNameLst>
                                      </p:cBhvr>
                                      <p:tavLst>
                                        <p:tav tm="0">
                                          <p:val>
                                            <p:strVal val="#ppt_h"/>
                                          </p:val>
                                        </p:tav>
                                        <p:tav tm="100000">
                                          <p:val>
                                            <p:strVal val="#ppt_h"/>
                                          </p:val>
                                        </p:tav>
                                      </p:tavLst>
                                    </p:anim>
                                    <p:animEffect transition="in" filter="fade">
                                      <p:cBhvr>
                                        <p:cTn id="9" dur="1000"/>
                                        <p:tgtEl>
                                          <p:spTgt spid="450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45063"/>
                                        </p:tgtEl>
                                        <p:attrNameLst>
                                          <p:attrName>style.visibility</p:attrName>
                                        </p:attrNameLst>
                                      </p:cBhvr>
                                      <p:to>
                                        <p:strVal val="visible"/>
                                      </p:to>
                                    </p:set>
                                    <p:anim calcmode="lin" valueType="num">
                                      <p:cBhvr>
                                        <p:cTn id="14" dur="1000" fill="hold"/>
                                        <p:tgtEl>
                                          <p:spTgt spid="45063"/>
                                        </p:tgtEl>
                                        <p:attrNameLst>
                                          <p:attrName>ppt_w</p:attrName>
                                        </p:attrNameLst>
                                      </p:cBhvr>
                                      <p:tavLst>
                                        <p:tav tm="0">
                                          <p:val>
                                            <p:strVal val="#ppt_w*0.70"/>
                                          </p:val>
                                        </p:tav>
                                        <p:tav tm="100000">
                                          <p:val>
                                            <p:strVal val="#ppt_w"/>
                                          </p:val>
                                        </p:tav>
                                      </p:tavLst>
                                    </p:anim>
                                    <p:anim calcmode="lin" valueType="num">
                                      <p:cBhvr>
                                        <p:cTn id="15" dur="1000" fill="hold"/>
                                        <p:tgtEl>
                                          <p:spTgt spid="45063"/>
                                        </p:tgtEl>
                                        <p:attrNameLst>
                                          <p:attrName>ppt_h</p:attrName>
                                        </p:attrNameLst>
                                      </p:cBhvr>
                                      <p:tavLst>
                                        <p:tav tm="0">
                                          <p:val>
                                            <p:strVal val="#ppt_h"/>
                                          </p:val>
                                        </p:tav>
                                        <p:tav tm="100000">
                                          <p:val>
                                            <p:strVal val="#ppt_h"/>
                                          </p:val>
                                        </p:tav>
                                      </p:tavLst>
                                    </p:anim>
                                    <p:animEffect transition="in" filter="fade">
                                      <p:cBhvr>
                                        <p:cTn id="16" dur="1000"/>
                                        <p:tgtEl>
                                          <p:spTgt spid="4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3C492588-7DAA-904A-A7E5-3EA55C8846E6}"/>
              </a:ext>
            </a:extLst>
          </p:cNvPr>
          <p:cNvSpPr>
            <a:spLocks noGrp="1"/>
          </p:cNvSpPr>
          <p:nvPr>
            <p:ph type="ftr" sz="quarter" idx="10"/>
          </p:nvPr>
        </p:nvSpPr>
        <p:spPr/>
        <p:txBody>
          <a:bodyPr/>
          <a:lstStyle/>
          <a:p>
            <a:r>
              <a:rPr lang="de-DE" altLang="de-DE"/>
              <a:t>Bildungsgerechtigkeit | Detlef Müller-Böling | 27.09.07</a:t>
            </a:r>
          </a:p>
        </p:txBody>
      </p:sp>
      <p:sp>
        <p:nvSpPr>
          <p:cNvPr id="5" name="Foliennummernplatzhalter 4">
            <a:extLst>
              <a:ext uri="{FF2B5EF4-FFF2-40B4-BE49-F238E27FC236}">
                <a16:creationId xmlns:a16="http://schemas.microsoft.com/office/drawing/2014/main" id="{7911A08B-5634-2243-874A-40D0A4A6781D}"/>
              </a:ext>
            </a:extLst>
          </p:cNvPr>
          <p:cNvSpPr>
            <a:spLocks noGrp="1"/>
          </p:cNvSpPr>
          <p:nvPr>
            <p:ph type="sldNum" sz="quarter" idx="11"/>
          </p:nvPr>
        </p:nvSpPr>
        <p:spPr/>
        <p:txBody>
          <a:bodyPr/>
          <a:lstStyle/>
          <a:p>
            <a:fld id="{A1C5D90A-44F0-2948-8FAF-D1C191A8D8E7}" type="slidenum">
              <a:rPr lang="de-DE" altLang="de-DE"/>
              <a:pPr/>
              <a:t>18</a:t>
            </a:fld>
            <a:endParaRPr lang="de-DE" altLang="de-DE"/>
          </a:p>
        </p:txBody>
      </p:sp>
      <p:sp>
        <p:nvSpPr>
          <p:cNvPr id="47106" name="Rectangle 2">
            <a:extLst>
              <a:ext uri="{FF2B5EF4-FFF2-40B4-BE49-F238E27FC236}">
                <a16:creationId xmlns:a16="http://schemas.microsoft.com/office/drawing/2014/main" id="{83C02B8B-0569-254D-8D67-EB4E4870565F}"/>
              </a:ext>
            </a:extLst>
          </p:cNvPr>
          <p:cNvSpPr>
            <a:spLocks noGrp="1" noChangeArrowheads="1"/>
          </p:cNvSpPr>
          <p:nvPr>
            <p:ph type="title"/>
          </p:nvPr>
        </p:nvSpPr>
        <p:spPr/>
        <p:txBody>
          <a:bodyPr/>
          <a:lstStyle/>
          <a:p>
            <a:r>
              <a:rPr lang="de-DE" altLang="de-DE" sz="3200" b="1"/>
              <a:t>Befund 4</a:t>
            </a:r>
          </a:p>
        </p:txBody>
      </p:sp>
      <p:sp>
        <p:nvSpPr>
          <p:cNvPr id="47107" name="Rectangle 3">
            <a:extLst>
              <a:ext uri="{FF2B5EF4-FFF2-40B4-BE49-F238E27FC236}">
                <a16:creationId xmlns:a16="http://schemas.microsoft.com/office/drawing/2014/main" id="{42C82FEF-D35C-614D-96A5-16D819BCA52D}"/>
              </a:ext>
            </a:extLst>
          </p:cNvPr>
          <p:cNvSpPr>
            <a:spLocks noGrp="1" noChangeArrowheads="1"/>
          </p:cNvSpPr>
          <p:nvPr>
            <p:ph type="body" idx="1"/>
          </p:nvPr>
        </p:nvSpPr>
        <p:spPr>
          <a:xfrm>
            <a:off x="457200" y="2216150"/>
            <a:ext cx="8229600" cy="2220913"/>
          </a:xfrm>
        </p:spPr>
        <p:txBody>
          <a:bodyPr/>
          <a:lstStyle/>
          <a:p>
            <a:pPr algn="ctr">
              <a:buFont typeface="Wingdings" pitchFamily="2" charset="2"/>
              <a:buNone/>
            </a:pPr>
            <a:r>
              <a:rPr lang="de-DE" altLang="de-DE" sz="3600"/>
              <a:t>Chance 1: Zuwanderer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1000" fill="hold"/>
                                        <p:tgtEl>
                                          <p:spTgt spid="4710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710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7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ußzeilenplatzhalter 3">
            <a:extLst>
              <a:ext uri="{FF2B5EF4-FFF2-40B4-BE49-F238E27FC236}">
                <a16:creationId xmlns:a16="http://schemas.microsoft.com/office/drawing/2014/main" id="{0266CB44-D9B0-714C-B620-DD18FB438DF6}"/>
              </a:ext>
            </a:extLst>
          </p:cNvPr>
          <p:cNvSpPr>
            <a:spLocks noGrp="1"/>
          </p:cNvSpPr>
          <p:nvPr>
            <p:ph type="ftr" sz="quarter" idx="10"/>
          </p:nvPr>
        </p:nvSpPr>
        <p:spPr/>
        <p:txBody>
          <a:bodyPr/>
          <a:lstStyle/>
          <a:p>
            <a:r>
              <a:rPr lang="de-DE" altLang="de-DE"/>
              <a:t>Bildungsgerechtigkeit | Detlef Müller-Böling | 27.09.07</a:t>
            </a:r>
          </a:p>
        </p:txBody>
      </p:sp>
      <p:sp>
        <p:nvSpPr>
          <p:cNvPr id="54" name="Foliennummernplatzhalter 4">
            <a:extLst>
              <a:ext uri="{FF2B5EF4-FFF2-40B4-BE49-F238E27FC236}">
                <a16:creationId xmlns:a16="http://schemas.microsoft.com/office/drawing/2014/main" id="{B6961A14-F9F3-1849-9BF4-A580FD4C7B68}"/>
              </a:ext>
            </a:extLst>
          </p:cNvPr>
          <p:cNvSpPr>
            <a:spLocks noGrp="1"/>
          </p:cNvSpPr>
          <p:nvPr>
            <p:ph type="sldNum" sz="quarter" idx="11"/>
          </p:nvPr>
        </p:nvSpPr>
        <p:spPr/>
        <p:txBody>
          <a:bodyPr/>
          <a:lstStyle/>
          <a:p>
            <a:fld id="{8FB927B0-10E1-954C-B1EE-1BED8BF98435}" type="slidenum">
              <a:rPr lang="de-DE" altLang="de-DE"/>
              <a:pPr/>
              <a:t>19</a:t>
            </a:fld>
            <a:endParaRPr lang="de-DE" altLang="de-DE"/>
          </a:p>
        </p:txBody>
      </p:sp>
      <p:pic>
        <p:nvPicPr>
          <p:cNvPr id="49154" name="Picture 2">
            <a:extLst>
              <a:ext uri="{FF2B5EF4-FFF2-40B4-BE49-F238E27FC236}">
                <a16:creationId xmlns:a16="http://schemas.microsoft.com/office/drawing/2014/main" id="{670DE543-89BD-FC4C-8D92-95B1DB837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 y="1341438"/>
            <a:ext cx="8459788" cy="3403600"/>
          </a:xfrm>
          <a:prstGeom prst="rect">
            <a:avLst/>
          </a:prstGeom>
          <a:noFill/>
          <a:extLst>
            <a:ext uri="{909E8E84-426E-40DD-AFC4-6F175D3DCCD1}">
              <a14:hiddenFill xmlns:a14="http://schemas.microsoft.com/office/drawing/2010/main">
                <a:solidFill>
                  <a:srgbClr val="FFFFFF"/>
                </a:solidFill>
              </a14:hiddenFill>
            </a:ext>
          </a:extLst>
        </p:spPr>
      </p:pic>
      <p:grpSp>
        <p:nvGrpSpPr>
          <p:cNvPr id="49155" name="Group 3">
            <a:extLst>
              <a:ext uri="{FF2B5EF4-FFF2-40B4-BE49-F238E27FC236}">
                <a16:creationId xmlns:a16="http://schemas.microsoft.com/office/drawing/2014/main" id="{7D76BFB7-EE1B-0C47-9DFA-2C1750CC3CA3}"/>
              </a:ext>
            </a:extLst>
          </p:cNvPr>
          <p:cNvGrpSpPr>
            <a:grpSpLocks/>
          </p:cNvGrpSpPr>
          <p:nvPr/>
        </p:nvGrpSpPr>
        <p:grpSpPr bwMode="auto">
          <a:xfrm>
            <a:off x="1395413" y="3429000"/>
            <a:ext cx="1797050" cy="1046163"/>
            <a:chOff x="839" y="2296"/>
            <a:chExt cx="1132" cy="659"/>
          </a:xfrm>
        </p:grpSpPr>
        <p:sp>
          <p:nvSpPr>
            <p:cNvPr id="49156" name="Text Box 4">
              <a:extLst>
                <a:ext uri="{FF2B5EF4-FFF2-40B4-BE49-F238E27FC236}">
                  <a16:creationId xmlns:a16="http://schemas.microsoft.com/office/drawing/2014/main" id="{34F00FCF-DAD9-A94E-A6F3-12A4FDEA4DE9}"/>
                </a:ext>
              </a:extLst>
            </p:cNvPr>
            <p:cNvSpPr txBox="1">
              <a:spLocks noChangeArrowheads="1"/>
            </p:cNvSpPr>
            <p:nvPr/>
          </p:nvSpPr>
          <p:spPr bwMode="auto">
            <a:xfrm>
              <a:off x="839" y="2296"/>
              <a:ext cx="113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b="1">
                  <a:sym typeface="Symbol" pitchFamily="2" charset="2"/>
                </a:rPr>
                <a:t> Jahrgangsstärke</a:t>
              </a:r>
              <a:br>
                <a:rPr lang="de-DE" altLang="de-DE" sz="1400" b="1">
                  <a:sym typeface="Symbol" pitchFamily="2" charset="2"/>
                </a:rPr>
              </a:br>
              <a:r>
                <a:rPr lang="de-DE" altLang="de-DE" sz="1400" b="1">
                  <a:sym typeface="Symbol" pitchFamily="2" charset="2"/>
                </a:rPr>
                <a:t>20- &lt;  25-Jährige</a:t>
              </a:r>
            </a:p>
          </p:txBody>
        </p:sp>
        <p:sp>
          <p:nvSpPr>
            <p:cNvPr id="49157" name="Text Box 5">
              <a:extLst>
                <a:ext uri="{FF2B5EF4-FFF2-40B4-BE49-F238E27FC236}">
                  <a16:creationId xmlns:a16="http://schemas.microsoft.com/office/drawing/2014/main" id="{E113C33D-FCF1-D041-96EA-688A7C01FD2D}"/>
                </a:ext>
              </a:extLst>
            </p:cNvPr>
            <p:cNvSpPr txBox="1">
              <a:spLocks noChangeArrowheads="1"/>
            </p:cNvSpPr>
            <p:nvPr/>
          </p:nvSpPr>
          <p:spPr bwMode="auto">
            <a:xfrm>
              <a:off x="839" y="2629"/>
              <a:ext cx="113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b="1">
                  <a:sym typeface="Symbol" pitchFamily="2" charset="2"/>
                </a:rPr>
                <a:t> Jahrgangsstärke</a:t>
              </a:r>
              <a:br>
                <a:rPr lang="de-DE" altLang="de-DE" sz="1400" b="1">
                  <a:sym typeface="Symbol" pitchFamily="2" charset="2"/>
                </a:rPr>
              </a:br>
              <a:r>
                <a:rPr lang="de-DE" altLang="de-DE" sz="1400" b="1">
                  <a:sym typeface="Symbol" pitchFamily="2" charset="2"/>
                </a:rPr>
                <a:t>60- &lt;  65-Jährige</a:t>
              </a:r>
            </a:p>
          </p:txBody>
        </p:sp>
      </p:grpSp>
      <p:grpSp>
        <p:nvGrpSpPr>
          <p:cNvPr id="49158" name="Group 6">
            <a:extLst>
              <a:ext uri="{FF2B5EF4-FFF2-40B4-BE49-F238E27FC236}">
                <a16:creationId xmlns:a16="http://schemas.microsoft.com/office/drawing/2014/main" id="{BF122BF0-98EA-3C42-AF19-64EFC6FCB82F}"/>
              </a:ext>
            </a:extLst>
          </p:cNvPr>
          <p:cNvGrpSpPr>
            <a:grpSpLocks/>
          </p:cNvGrpSpPr>
          <p:nvPr/>
        </p:nvGrpSpPr>
        <p:grpSpPr bwMode="auto">
          <a:xfrm>
            <a:off x="747713" y="4581525"/>
            <a:ext cx="692150" cy="654050"/>
            <a:chOff x="431" y="3022"/>
            <a:chExt cx="436" cy="412"/>
          </a:xfrm>
        </p:grpSpPr>
        <p:sp>
          <p:nvSpPr>
            <p:cNvPr id="49159" name="Text Box 7">
              <a:extLst>
                <a:ext uri="{FF2B5EF4-FFF2-40B4-BE49-F238E27FC236}">
                  <a16:creationId xmlns:a16="http://schemas.microsoft.com/office/drawing/2014/main" id="{C904B8EA-3532-624B-AC0E-C46316BED867}"/>
                </a:ext>
              </a:extLst>
            </p:cNvPr>
            <p:cNvSpPr txBox="1">
              <a:spLocks noChangeArrowheads="1"/>
            </p:cNvSpPr>
            <p:nvPr/>
          </p:nvSpPr>
          <p:spPr bwMode="auto">
            <a:xfrm>
              <a:off x="431" y="3203"/>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2005</a:t>
              </a:r>
            </a:p>
          </p:txBody>
        </p:sp>
        <p:sp>
          <p:nvSpPr>
            <p:cNvPr id="49160" name="Line 8">
              <a:extLst>
                <a:ext uri="{FF2B5EF4-FFF2-40B4-BE49-F238E27FC236}">
                  <a16:creationId xmlns:a16="http://schemas.microsoft.com/office/drawing/2014/main" id="{3420E694-ECE3-A942-9DCA-DCD74F7FBBB4}"/>
                </a:ext>
              </a:extLst>
            </p:cNvPr>
            <p:cNvSpPr>
              <a:spLocks noChangeShapeType="1"/>
            </p:cNvSpPr>
            <p:nvPr/>
          </p:nvSpPr>
          <p:spPr bwMode="auto">
            <a:xfrm>
              <a:off x="612" y="3022"/>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49161" name="Group 9">
            <a:extLst>
              <a:ext uri="{FF2B5EF4-FFF2-40B4-BE49-F238E27FC236}">
                <a16:creationId xmlns:a16="http://schemas.microsoft.com/office/drawing/2014/main" id="{E4579905-F59E-1941-93A9-9C4E592B3684}"/>
              </a:ext>
            </a:extLst>
          </p:cNvPr>
          <p:cNvGrpSpPr>
            <a:grpSpLocks/>
          </p:cNvGrpSpPr>
          <p:nvPr/>
        </p:nvGrpSpPr>
        <p:grpSpPr bwMode="auto">
          <a:xfrm>
            <a:off x="1611313" y="4581525"/>
            <a:ext cx="692150" cy="654050"/>
            <a:chOff x="431" y="3022"/>
            <a:chExt cx="436" cy="412"/>
          </a:xfrm>
        </p:grpSpPr>
        <p:sp>
          <p:nvSpPr>
            <p:cNvPr id="49162" name="Text Box 10">
              <a:extLst>
                <a:ext uri="{FF2B5EF4-FFF2-40B4-BE49-F238E27FC236}">
                  <a16:creationId xmlns:a16="http://schemas.microsoft.com/office/drawing/2014/main" id="{741CAE3D-AA33-E94A-8794-385D38DEDFFA}"/>
                </a:ext>
              </a:extLst>
            </p:cNvPr>
            <p:cNvSpPr txBox="1">
              <a:spLocks noChangeArrowheads="1"/>
            </p:cNvSpPr>
            <p:nvPr/>
          </p:nvSpPr>
          <p:spPr bwMode="auto">
            <a:xfrm>
              <a:off x="431" y="3203"/>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2010</a:t>
              </a:r>
            </a:p>
          </p:txBody>
        </p:sp>
        <p:sp>
          <p:nvSpPr>
            <p:cNvPr id="49163" name="Line 11">
              <a:extLst>
                <a:ext uri="{FF2B5EF4-FFF2-40B4-BE49-F238E27FC236}">
                  <a16:creationId xmlns:a16="http://schemas.microsoft.com/office/drawing/2014/main" id="{542F22BE-789A-D848-94E2-6451A2C4218B}"/>
                </a:ext>
              </a:extLst>
            </p:cNvPr>
            <p:cNvSpPr>
              <a:spLocks noChangeShapeType="1"/>
            </p:cNvSpPr>
            <p:nvPr/>
          </p:nvSpPr>
          <p:spPr bwMode="auto">
            <a:xfrm>
              <a:off x="612" y="3022"/>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49164" name="Group 12">
            <a:extLst>
              <a:ext uri="{FF2B5EF4-FFF2-40B4-BE49-F238E27FC236}">
                <a16:creationId xmlns:a16="http://schemas.microsoft.com/office/drawing/2014/main" id="{383671FB-7F81-324B-B096-14032FE8EBE1}"/>
              </a:ext>
            </a:extLst>
          </p:cNvPr>
          <p:cNvGrpSpPr>
            <a:grpSpLocks/>
          </p:cNvGrpSpPr>
          <p:nvPr/>
        </p:nvGrpSpPr>
        <p:grpSpPr bwMode="auto">
          <a:xfrm>
            <a:off x="2474913" y="4581525"/>
            <a:ext cx="692150" cy="654050"/>
            <a:chOff x="431" y="3022"/>
            <a:chExt cx="436" cy="412"/>
          </a:xfrm>
        </p:grpSpPr>
        <p:sp>
          <p:nvSpPr>
            <p:cNvPr id="49165" name="Text Box 13">
              <a:extLst>
                <a:ext uri="{FF2B5EF4-FFF2-40B4-BE49-F238E27FC236}">
                  <a16:creationId xmlns:a16="http://schemas.microsoft.com/office/drawing/2014/main" id="{F9D8BD0F-01A3-1E4E-ACCF-A809592D464A}"/>
                </a:ext>
              </a:extLst>
            </p:cNvPr>
            <p:cNvSpPr txBox="1">
              <a:spLocks noChangeArrowheads="1"/>
            </p:cNvSpPr>
            <p:nvPr/>
          </p:nvSpPr>
          <p:spPr bwMode="auto">
            <a:xfrm>
              <a:off x="431" y="3203"/>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2015</a:t>
              </a:r>
            </a:p>
          </p:txBody>
        </p:sp>
        <p:sp>
          <p:nvSpPr>
            <p:cNvPr id="49166" name="Line 14">
              <a:extLst>
                <a:ext uri="{FF2B5EF4-FFF2-40B4-BE49-F238E27FC236}">
                  <a16:creationId xmlns:a16="http://schemas.microsoft.com/office/drawing/2014/main" id="{A6609694-6B92-4E4F-9835-3E222BC965F5}"/>
                </a:ext>
              </a:extLst>
            </p:cNvPr>
            <p:cNvSpPr>
              <a:spLocks noChangeShapeType="1"/>
            </p:cNvSpPr>
            <p:nvPr/>
          </p:nvSpPr>
          <p:spPr bwMode="auto">
            <a:xfrm>
              <a:off x="612" y="3022"/>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49167" name="Group 15">
            <a:extLst>
              <a:ext uri="{FF2B5EF4-FFF2-40B4-BE49-F238E27FC236}">
                <a16:creationId xmlns:a16="http://schemas.microsoft.com/office/drawing/2014/main" id="{84C440A5-35E1-D94D-88B8-C303D03B2165}"/>
              </a:ext>
            </a:extLst>
          </p:cNvPr>
          <p:cNvGrpSpPr>
            <a:grpSpLocks/>
          </p:cNvGrpSpPr>
          <p:nvPr/>
        </p:nvGrpSpPr>
        <p:grpSpPr bwMode="auto">
          <a:xfrm>
            <a:off x="3340100" y="4581525"/>
            <a:ext cx="692150" cy="654050"/>
            <a:chOff x="431" y="3022"/>
            <a:chExt cx="436" cy="412"/>
          </a:xfrm>
        </p:grpSpPr>
        <p:sp>
          <p:nvSpPr>
            <p:cNvPr id="49168" name="Text Box 16">
              <a:extLst>
                <a:ext uri="{FF2B5EF4-FFF2-40B4-BE49-F238E27FC236}">
                  <a16:creationId xmlns:a16="http://schemas.microsoft.com/office/drawing/2014/main" id="{3FFB3762-3A0A-3C4B-93CF-A614A35246D4}"/>
                </a:ext>
              </a:extLst>
            </p:cNvPr>
            <p:cNvSpPr txBox="1">
              <a:spLocks noChangeArrowheads="1"/>
            </p:cNvSpPr>
            <p:nvPr/>
          </p:nvSpPr>
          <p:spPr bwMode="auto">
            <a:xfrm>
              <a:off x="431" y="3203"/>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2020</a:t>
              </a:r>
            </a:p>
          </p:txBody>
        </p:sp>
        <p:sp>
          <p:nvSpPr>
            <p:cNvPr id="49169" name="Line 17">
              <a:extLst>
                <a:ext uri="{FF2B5EF4-FFF2-40B4-BE49-F238E27FC236}">
                  <a16:creationId xmlns:a16="http://schemas.microsoft.com/office/drawing/2014/main" id="{6E97490D-0BC5-F149-9553-5A99C728B588}"/>
                </a:ext>
              </a:extLst>
            </p:cNvPr>
            <p:cNvSpPr>
              <a:spLocks noChangeShapeType="1"/>
            </p:cNvSpPr>
            <p:nvPr/>
          </p:nvSpPr>
          <p:spPr bwMode="auto">
            <a:xfrm>
              <a:off x="612" y="3022"/>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49170" name="Group 18">
            <a:extLst>
              <a:ext uri="{FF2B5EF4-FFF2-40B4-BE49-F238E27FC236}">
                <a16:creationId xmlns:a16="http://schemas.microsoft.com/office/drawing/2014/main" id="{CF188D5F-57ED-E440-B432-5BF912050231}"/>
              </a:ext>
            </a:extLst>
          </p:cNvPr>
          <p:cNvGrpSpPr>
            <a:grpSpLocks/>
          </p:cNvGrpSpPr>
          <p:nvPr/>
        </p:nvGrpSpPr>
        <p:grpSpPr bwMode="auto">
          <a:xfrm>
            <a:off x="4159250" y="4581525"/>
            <a:ext cx="692150" cy="654050"/>
            <a:chOff x="431" y="3022"/>
            <a:chExt cx="436" cy="412"/>
          </a:xfrm>
        </p:grpSpPr>
        <p:sp>
          <p:nvSpPr>
            <p:cNvPr id="49171" name="Text Box 19">
              <a:extLst>
                <a:ext uri="{FF2B5EF4-FFF2-40B4-BE49-F238E27FC236}">
                  <a16:creationId xmlns:a16="http://schemas.microsoft.com/office/drawing/2014/main" id="{0587430E-8262-7D44-961F-B223FD604928}"/>
                </a:ext>
              </a:extLst>
            </p:cNvPr>
            <p:cNvSpPr txBox="1">
              <a:spLocks noChangeArrowheads="1"/>
            </p:cNvSpPr>
            <p:nvPr/>
          </p:nvSpPr>
          <p:spPr bwMode="auto">
            <a:xfrm>
              <a:off x="431" y="3203"/>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2025</a:t>
              </a:r>
            </a:p>
          </p:txBody>
        </p:sp>
        <p:sp>
          <p:nvSpPr>
            <p:cNvPr id="49172" name="Line 20">
              <a:extLst>
                <a:ext uri="{FF2B5EF4-FFF2-40B4-BE49-F238E27FC236}">
                  <a16:creationId xmlns:a16="http://schemas.microsoft.com/office/drawing/2014/main" id="{01C743C5-B660-B040-9833-D69A6FA14C6E}"/>
                </a:ext>
              </a:extLst>
            </p:cNvPr>
            <p:cNvSpPr>
              <a:spLocks noChangeShapeType="1"/>
            </p:cNvSpPr>
            <p:nvPr/>
          </p:nvSpPr>
          <p:spPr bwMode="auto">
            <a:xfrm>
              <a:off x="612" y="3022"/>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49173" name="Group 21">
            <a:extLst>
              <a:ext uri="{FF2B5EF4-FFF2-40B4-BE49-F238E27FC236}">
                <a16:creationId xmlns:a16="http://schemas.microsoft.com/office/drawing/2014/main" id="{19C9950C-B009-F142-9E40-679F2C8130F6}"/>
              </a:ext>
            </a:extLst>
          </p:cNvPr>
          <p:cNvGrpSpPr>
            <a:grpSpLocks/>
          </p:cNvGrpSpPr>
          <p:nvPr/>
        </p:nvGrpSpPr>
        <p:grpSpPr bwMode="auto">
          <a:xfrm>
            <a:off x="5067300" y="4581525"/>
            <a:ext cx="692150" cy="654050"/>
            <a:chOff x="431" y="3022"/>
            <a:chExt cx="436" cy="412"/>
          </a:xfrm>
        </p:grpSpPr>
        <p:sp>
          <p:nvSpPr>
            <p:cNvPr id="49174" name="Text Box 22">
              <a:extLst>
                <a:ext uri="{FF2B5EF4-FFF2-40B4-BE49-F238E27FC236}">
                  <a16:creationId xmlns:a16="http://schemas.microsoft.com/office/drawing/2014/main" id="{450A07D9-8C5D-B845-8CA0-7AEA85B01996}"/>
                </a:ext>
              </a:extLst>
            </p:cNvPr>
            <p:cNvSpPr txBox="1">
              <a:spLocks noChangeArrowheads="1"/>
            </p:cNvSpPr>
            <p:nvPr/>
          </p:nvSpPr>
          <p:spPr bwMode="auto">
            <a:xfrm>
              <a:off x="431" y="3203"/>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2030</a:t>
              </a:r>
            </a:p>
          </p:txBody>
        </p:sp>
        <p:sp>
          <p:nvSpPr>
            <p:cNvPr id="49175" name="Line 23">
              <a:extLst>
                <a:ext uri="{FF2B5EF4-FFF2-40B4-BE49-F238E27FC236}">
                  <a16:creationId xmlns:a16="http://schemas.microsoft.com/office/drawing/2014/main" id="{6B2FA4CD-1C3D-074C-B862-293874D80019}"/>
                </a:ext>
              </a:extLst>
            </p:cNvPr>
            <p:cNvSpPr>
              <a:spLocks noChangeShapeType="1"/>
            </p:cNvSpPr>
            <p:nvPr/>
          </p:nvSpPr>
          <p:spPr bwMode="auto">
            <a:xfrm>
              <a:off x="612" y="3022"/>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49176" name="Group 24">
            <a:extLst>
              <a:ext uri="{FF2B5EF4-FFF2-40B4-BE49-F238E27FC236}">
                <a16:creationId xmlns:a16="http://schemas.microsoft.com/office/drawing/2014/main" id="{C94197F7-8A68-A141-965C-4D3D38FFE153}"/>
              </a:ext>
            </a:extLst>
          </p:cNvPr>
          <p:cNvGrpSpPr>
            <a:grpSpLocks/>
          </p:cNvGrpSpPr>
          <p:nvPr/>
        </p:nvGrpSpPr>
        <p:grpSpPr bwMode="auto">
          <a:xfrm>
            <a:off x="8451850" y="4581525"/>
            <a:ext cx="692150" cy="654050"/>
            <a:chOff x="431" y="3022"/>
            <a:chExt cx="436" cy="412"/>
          </a:xfrm>
        </p:grpSpPr>
        <p:sp>
          <p:nvSpPr>
            <p:cNvPr id="49177" name="Text Box 25">
              <a:extLst>
                <a:ext uri="{FF2B5EF4-FFF2-40B4-BE49-F238E27FC236}">
                  <a16:creationId xmlns:a16="http://schemas.microsoft.com/office/drawing/2014/main" id="{FFAAFBB3-AD70-F84B-8DE2-D09962740BCB}"/>
                </a:ext>
              </a:extLst>
            </p:cNvPr>
            <p:cNvSpPr txBox="1">
              <a:spLocks noChangeArrowheads="1"/>
            </p:cNvSpPr>
            <p:nvPr/>
          </p:nvSpPr>
          <p:spPr bwMode="auto">
            <a:xfrm>
              <a:off x="431" y="3203"/>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2050</a:t>
              </a:r>
            </a:p>
          </p:txBody>
        </p:sp>
        <p:sp>
          <p:nvSpPr>
            <p:cNvPr id="49178" name="Line 26">
              <a:extLst>
                <a:ext uri="{FF2B5EF4-FFF2-40B4-BE49-F238E27FC236}">
                  <a16:creationId xmlns:a16="http://schemas.microsoft.com/office/drawing/2014/main" id="{2B0A691B-FC0E-3245-A07E-FAACB503F332}"/>
                </a:ext>
              </a:extLst>
            </p:cNvPr>
            <p:cNvSpPr>
              <a:spLocks noChangeShapeType="1"/>
            </p:cNvSpPr>
            <p:nvPr/>
          </p:nvSpPr>
          <p:spPr bwMode="auto">
            <a:xfrm>
              <a:off x="612" y="3022"/>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49179" name="Group 27">
            <a:extLst>
              <a:ext uri="{FF2B5EF4-FFF2-40B4-BE49-F238E27FC236}">
                <a16:creationId xmlns:a16="http://schemas.microsoft.com/office/drawing/2014/main" id="{7E890207-8DDE-0D47-84C3-7B3A939EA791}"/>
              </a:ext>
            </a:extLst>
          </p:cNvPr>
          <p:cNvGrpSpPr>
            <a:grpSpLocks/>
          </p:cNvGrpSpPr>
          <p:nvPr/>
        </p:nvGrpSpPr>
        <p:grpSpPr bwMode="auto">
          <a:xfrm>
            <a:off x="6723063" y="4581525"/>
            <a:ext cx="692150" cy="654050"/>
            <a:chOff x="431" y="3022"/>
            <a:chExt cx="436" cy="412"/>
          </a:xfrm>
        </p:grpSpPr>
        <p:sp>
          <p:nvSpPr>
            <p:cNvPr id="49180" name="Text Box 28">
              <a:extLst>
                <a:ext uri="{FF2B5EF4-FFF2-40B4-BE49-F238E27FC236}">
                  <a16:creationId xmlns:a16="http://schemas.microsoft.com/office/drawing/2014/main" id="{B4086257-7E75-CA4E-9997-22ECEB741AFB}"/>
                </a:ext>
              </a:extLst>
            </p:cNvPr>
            <p:cNvSpPr txBox="1">
              <a:spLocks noChangeArrowheads="1"/>
            </p:cNvSpPr>
            <p:nvPr/>
          </p:nvSpPr>
          <p:spPr bwMode="auto">
            <a:xfrm>
              <a:off x="431" y="3203"/>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2040</a:t>
              </a:r>
            </a:p>
          </p:txBody>
        </p:sp>
        <p:sp>
          <p:nvSpPr>
            <p:cNvPr id="49181" name="Line 29">
              <a:extLst>
                <a:ext uri="{FF2B5EF4-FFF2-40B4-BE49-F238E27FC236}">
                  <a16:creationId xmlns:a16="http://schemas.microsoft.com/office/drawing/2014/main" id="{F4E5D9D5-45E0-844B-9C3F-754018F6C064}"/>
                </a:ext>
              </a:extLst>
            </p:cNvPr>
            <p:cNvSpPr>
              <a:spLocks noChangeShapeType="1"/>
            </p:cNvSpPr>
            <p:nvPr/>
          </p:nvSpPr>
          <p:spPr bwMode="auto">
            <a:xfrm>
              <a:off x="612" y="3022"/>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49182" name="Group 30">
            <a:extLst>
              <a:ext uri="{FF2B5EF4-FFF2-40B4-BE49-F238E27FC236}">
                <a16:creationId xmlns:a16="http://schemas.microsoft.com/office/drawing/2014/main" id="{F91B44D9-80D8-1F49-983A-D725B045DB01}"/>
              </a:ext>
            </a:extLst>
          </p:cNvPr>
          <p:cNvGrpSpPr>
            <a:grpSpLocks/>
          </p:cNvGrpSpPr>
          <p:nvPr/>
        </p:nvGrpSpPr>
        <p:grpSpPr bwMode="auto">
          <a:xfrm>
            <a:off x="7588250" y="4581525"/>
            <a:ext cx="692150" cy="654050"/>
            <a:chOff x="431" y="3022"/>
            <a:chExt cx="436" cy="412"/>
          </a:xfrm>
        </p:grpSpPr>
        <p:sp>
          <p:nvSpPr>
            <p:cNvPr id="49183" name="Text Box 31">
              <a:extLst>
                <a:ext uri="{FF2B5EF4-FFF2-40B4-BE49-F238E27FC236}">
                  <a16:creationId xmlns:a16="http://schemas.microsoft.com/office/drawing/2014/main" id="{AC6002C9-FA65-4543-8314-DA1A761EEA4E}"/>
                </a:ext>
              </a:extLst>
            </p:cNvPr>
            <p:cNvSpPr txBox="1">
              <a:spLocks noChangeArrowheads="1"/>
            </p:cNvSpPr>
            <p:nvPr/>
          </p:nvSpPr>
          <p:spPr bwMode="auto">
            <a:xfrm>
              <a:off x="431" y="3203"/>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2045</a:t>
              </a:r>
            </a:p>
          </p:txBody>
        </p:sp>
        <p:sp>
          <p:nvSpPr>
            <p:cNvPr id="49184" name="Line 32">
              <a:extLst>
                <a:ext uri="{FF2B5EF4-FFF2-40B4-BE49-F238E27FC236}">
                  <a16:creationId xmlns:a16="http://schemas.microsoft.com/office/drawing/2014/main" id="{EE41D500-D1AD-684B-BC67-B7D33A4E5985}"/>
                </a:ext>
              </a:extLst>
            </p:cNvPr>
            <p:cNvSpPr>
              <a:spLocks noChangeShapeType="1"/>
            </p:cNvSpPr>
            <p:nvPr/>
          </p:nvSpPr>
          <p:spPr bwMode="auto">
            <a:xfrm>
              <a:off x="612" y="3022"/>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49185" name="Group 33">
            <a:extLst>
              <a:ext uri="{FF2B5EF4-FFF2-40B4-BE49-F238E27FC236}">
                <a16:creationId xmlns:a16="http://schemas.microsoft.com/office/drawing/2014/main" id="{B32E5822-6C9E-BD4C-A362-CC124C75C26D}"/>
              </a:ext>
            </a:extLst>
          </p:cNvPr>
          <p:cNvGrpSpPr>
            <a:grpSpLocks/>
          </p:cNvGrpSpPr>
          <p:nvPr/>
        </p:nvGrpSpPr>
        <p:grpSpPr bwMode="auto">
          <a:xfrm>
            <a:off x="5859463" y="4581525"/>
            <a:ext cx="692150" cy="654050"/>
            <a:chOff x="431" y="3022"/>
            <a:chExt cx="436" cy="412"/>
          </a:xfrm>
        </p:grpSpPr>
        <p:sp>
          <p:nvSpPr>
            <p:cNvPr id="49186" name="Text Box 34">
              <a:extLst>
                <a:ext uri="{FF2B5EF4-FFF2-40B4-BE49-F238E27FC236}">
                  <a16:creationId xmlns:a16="http://schemas.microsoft.com/office/drawing/2014/main" id="{271A7FB0-41F9-5946-A0FC-5301D9E032FD}"/>
                </a:ext>
              </a:extLst>
            </p:cNvPr>
            <p:cNvSpPr txBox="1">
              <a:spLocks noChangeArrowheads="1"/>
            </p:cNvSpPr>
            <p:nvPr/>
          </p:nvSpPr>
          <p:spPr bwMode="auto">
            <a:xfrm>
              <a:off x="431" y="3203"/>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2035</a:t>
              </a:r>
            </a:p>
          </p:txBody>
        </p:sp>
        <p:sp>
          <p:nvSpPr>
            <p:cNvPr id="49187" name="Line 35">
              <a:extLst>
                <a:ext uri="{FF2B5EF4-FFF2-40B4-BE49-F238E27FC236}">
                  <a16:creationId xmlns:a16="http://schemas.microsoft.com/office/drawing/2014/main" id="{D909D2EF-69EC-504B-A98F-7FAD1D345EF1}"/>
                </a:ext>
              </a:extLst>
            </p:cNvPr>
            <p:cNvSpPr>
              <a:spLocks noChangeShapeType="1"/>
            </p:cNvSpPr>
            <p:nvPr/>
          </p:nvSpPr>
          <p:spPr bwMode="auto">
            <a:xfrm>
              <a:off x="612" y="3022"/>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49188" name="Text Box 36">
            <a:extLst>
              <a:ext uri="{FF2B5EF4-FFF2-40B4-BE49-F238E27FC236}">
                <a16:creationId xmlns:a16="http://schemas.microsoft.com/office/drawing/2014/main" id="{86BB8A63-CF51-9B45-BFB8-6F3B9F4C3FC2}"/>
              </a:ext>
            </a:extLst>
          </p:cNvPr>
          <p:cNvSpPr txBox="1">
            <a:spLocks noChangeArrowheads="1"/>
          </p:cNvSpPr>
          <p:nvPr/>
        </p:nvSpPr>
        <p:spPr bwMode="auto">
          <a:xfrm>
            <a:off x="231775" y="928688"/>
            <a:ext cx="85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in Mio.</a:t>
            </a:r>
          </a:p>
        </p:txBody>
      </p:sp>
      <p:sp>
        <p:nvSpPr>
          <p:cNvPr id="49189" name="Text Box 37">
            <a:extLst>
              <a:ext uri="{FF2B5EF4-FFF2-40B4-BE49-F238E27FC236}">
                <a16:creationId xmlns:a16="http://schemas.microsoft.com/office/drawing/2014/main" id="{1F13FCB1-FBDF-634D-9DA8-119CEE9E2131}"/>
              </a:ext>
            </a:extLst>
          </p:cNvPr>
          <p:cNvSpPr txBox="1">
            <a:spLocks noChangeArrowheads="1"/>
          </p:cNvSpPr>
          <p:nvPr/>
        </p:nvSpPr>
        <p:spPr bwMode="auto">
          <a:xfrm>
            <a:off x="179388" y="2565400"/>
            <a:ext cx="5016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1,0</a:t>
            </a:r>
          </a:p>
        </p:txBody>
      </p:sp>
      <p:sp>
        <p:nvSpPr>
          <p:cNvPr id="49190" name="Text Box 38">
            <a:extLst>
              <a:ext uri="{FF2B5EF4-FFF2-40B4-BE49-F238E27FC236}">
                <a16:creationId xmlns:a16="http://schemas.microsoft.com/office/drawing/2014/main" id="{40919C81-6D24-F44B-BE7F-2E356C0F8B23}"/>
              </a:ext>
            </a:extLst>
          </p:cNvPr>
          <p:cNvSpPr txBox="1">
            <a:spLocks noChangeArrowheads="1"/>
          </p:cNvSpPr>
          <p:nvPr/>
        </p:nvSpPr>
        <p:spPr bwMode="auto">
          <a:xfrm>
            <a:off x="179388" y="1916113"/>
            <a:ext cx="6286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1,25</a:t>
            </a:r>
          </a:p>
        </p:txBody>
      </p:sp>
      <p:sp>
        <p:nvSpPr>
          <p:cNvPr id="49191" name="Text Box 39">
            <a:extLst>
              <a:ext uri="{FF2B5EF4-FFF2-40B4-BE49-F238E27FC236}">
                <a16:creationId xmlns:a16="http://schemas.microsoft.com/office/drawing/2014/main" id="{A59D9F6F-1B07-4F48-B29C-A5938E5394EE}"/>
              </a:ext>
            </a:extLst>
          </p:cNvPr>
          <p:cNvSpPr txBox="1">
            <a:spLocks noChangeArrowheads="1"/>
          </p:cNvSpPr>
          <p:nvPr/>
        </p:nvSpPr>
        <p:spPr bwMode="auto">
          <a:xfrm>
            <a:off x="179388" y="1412875"/>
            <a:ext cx="5016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1,5</a:t>
            </a:r>
          </a:p>
        </p:txBody>
      </p:sp>
      <p:sp>
        <p:nvSpPr>
          <p:cNvPr id="49192" name="Text Box 40">
            <a:extLst>
              <a:ext uri="{FF2B5EF4-FFF2-40B4-BE49-F238E27FC236}">
                <a16:creationId xmlns:a16="http://schemas.microsoft.com/office/drawing/2014/main" id="{F44C6D7F-5D88-0243-99DF-0AAD87AA7AD0}"/>
              </a:ext>
            </a:extLst>
          </p:cNvPr>
          <p:cNvSpPr txBox="1">
            <a:spLocks noChangeArrowheads="1"/>
          </p:cNvSpPr>
          <p:nvPr/>
        </p:nvSpPr>
        <p:spPr bwMode="auto">
          <a:xfrm>
            <a:off x="395288" y="5516563"/>
            <a:ext cx="8337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808080"/>
                </a:solidFill>
              </a:rPr>
              <a:t>Jahrgangsstärke Junge (20 - 25) und Alte (60 - 65)</a:t>
            </a:r>
          </a:p>
          <a:p>
            <a:r>
              <a:rPr lang="de-DE" altLang="de-DE">
                <a:solidFill>
                  <a:srgbClr val="808080"/>
                </a:solidFill>
              </a:rPr>
              <a:t>Quelle StBA 2004 – 10. koordinierte Bevölkerungsvorausberechnung, Variante 5</a:t>
            </a:r>
          </a:p>
        </p:txBody>
      </p:sp>
      <p:grpSp>
        <p:nvGrpSpPr>
          <p:cNvPr id="49193" name="Group 41">
            <a:extLst>
              <a:ext uri="{FF2B5EF4-FFF2-40B4-BE49-F238E27FC236}">
                <a16:creationId xmlns:a16="http://schemas.microsoft.com/office/drawing/2014/main" id="{F065FE38-0307-DE4B-B06E-9309E43D89CB}"/>
              </a:ext>
            </a:extLst>
          </p:cNvPr>
          <p:cNvGrpSpPr>
            <a:grpSpLocks/>
          </p:cNvGrpSpPr>
          <p:nvPr/>
        </p:nvGrpSpPr>
        <p:grpSpPr bwMode="auto">
          <a:xfrm>
            <a:off x="3698875" y="2133600"/>
            <a:ext cx="936625" cy="1008063"/>
            <a:chOff x="2330" y="1344"/>
            <a:chExt cx="590" cy="635"/>
          </a:xfrm>
        </p:grpSpPr>
        <p:sp>
          <p:nvSpPr>
            <p:cNvPr id="49194" name="Line 42">
              <a:extLst>
                <a:ext uri="{FF2B5EF4-FFF2-40B4-BE49-F238E27FC236}">
                  <a16:creationId xmlns:a16="http://schemas.microsoft.com/office/drawing/2014/main" id="{84541689-D067-3B4B-827D-E02E0AD63C50}"/>
                </a:ext>
              </a:extLst>
            </p:cNvPr>
            <p:cNvSpPr>
              <a:spLocks noChangeShapeType="1"/>
            </p:cNvSpPr>
            <p:nvPr/>
          </p:nvSpPr>
          <p:spPr bwMode="auto">
            <a:xfrm>
              <a:off x="2336" y="1842"/>
              <a:ext cx="584" cy="137"/>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9195" name="Line 43">
              <a:extLst>
                <a:ext uri="{FF2B5EF4-FFF2-40B4-BE49-F238E27FC236}">
                  <a16:creationId xmlns:a16="http://schemas.microsoft.com/office/drawing/2014/main" id="{5A807741-F34D-5443-AE5B-4BE0BA5F1A87}"/>
                </a:ext>
              </a:extLst>
            </p:cNvPr>
            <p:cNvSpPr>
              <a:spLocks noChangeShapeType="1"/>
            </p:cNvSpPr>
            <p:nvPr/>
          </p:nvSpPr>
          <p:spPr bwMode="auto">
            <a:xfrm flipV="1">
              <a:off x="2330" y="1344"/>
              <a:ext cx="545" cy="272"/>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49196" name="Group 44">
            <a:extLst>
              <a:ext uri="{FF2B5EF4-FFF2-40B4-BE49-F238E27FC236}">
                <a16:creationId xmlns:a16="http://schemas.microsoft.com/office/drawing/2014/main" id="{D24AA49B-1242-DB4E-9EB6-F46294CAF80D}"/>
              </a:ext>
            </a:extLst>
          </p:cNvPr>
          <p:cNvGrpSpPr>
            <a:grpSpLocks/>
          </p:cNvGrpSpPr>
          <p:nvPr/>
        </p:nvGrpSpPr>
        <p:grpSpPr bwMode="auto">
          <a:xfrm>
            <a:off x="1250950" y="1628775"/>
            <a:ext cx="1454150" cy="1152525"/>
            <a:chOff x="788" y="1026"/>
            <a:chExt cx="916" cy="726"/>
          </a:xfrm>
        </p:grpSpPr>
        <p:sp>
          <p:nvSpPr>
            <p:cNvPr id="49197" name="Text Box 45">
              <a:extLst>
                <a:ext uri="{FF2B5EF4-FFF2-40B4-BE49-F238E27FC236}">
                  <a16:creationId xmlns:a16="http://schemas.microsoft.com/office/drawing/2014/main" id="{23E27079-01A4-8145-89DB-FE246B9B34B3}"/>
                </a:ext>
              </a:extLst>
            </p:cNvPr>
            <p:cNvSpPr txBox="1">
              <a:spLocks noChangeArrowheads="1"/>
            </p:cNvSpPr>
            <p:nvPr/>
          </p:nvSpPr>
          <p:spPr bwMode="auto">
            <a:xfrm>
              <a:off x="788" y="1026"/>
              <a:ext cx="916"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FF5050"/>
                  </a:solidFill>
                  <a:effectLst>
                    <a:outerShdw blurRad="38100" dist="38100" dir="2700000" algn="tl">
                      <a:srgbClr val="C0C0C0"/>
                    </a:outerShdw>
                  </a:effectLst>
                </a:rPr>
                <a:t>2007 – 2013</a:t>
              </a:r>
              <a:endParaRPr lang="de-DE" altLang="de-DE" b="1"/>
            </a:p>
          </p:txBody>
        </p:sp>
        <p:sp>
          <p:nvSpPr>
            <p:cNvPr id="49198" name="Line 46">
              <a:extLst>
                <a:ext uri="{FF2B5EF4-FFF2-40B4-BE49-F238E27FC236}">
                  <a16:creationId xmlns:a16="http://schemas.microsoft.com/office/drawing/2014/main" id="{BAAD724F-2A14-0A43-A07A-06D54A4E609A}"/>
                </a:ext>
              </a:extLst>
            </p:cNvPr>
            <p:cNvSpPr>
              <a:spLocks noChangeShapeType="1"/>
            </p:cNvSpPr>
            <p:nvPr/>
          </p:nvSpPr>
          <p:spPr bwMode="auto">
            <a:xfrm>
              <a:off x="1242" y="1298"/>
              <a:ext cx="0" cy="318"/>
            </a:xfrm>
            <a:prstGeom prst="line">
              <a:avLst/>
            </a:prstGeom>
            <a:noFill/>
            <a:ln w="76200">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9199" name="Line 47">
              <a:extLst>
                <a:ext uri="{FF2B5EF4-FFF2-40B4-BE49-F238E27FC236}">
                  <a16:creationId xmlns:a16="http://schemas.microsoft.com/office/drawing/2014/main" id="{2A38B849-6AC3-6841-A71A-6105ABE47152}"/>
                </a:ext>
              </a:extLst>
            </p:cNvPr>
            <p:cNvSpPr>
              <a:spLocks noChangeShapeType="1"/>
            </p:cNvSpPr>
            <p:nvPr/>
          </p:nvSpPr>
          <p:spPr bwMode="auto">
            <a:xfrm flipV="1">
              <a:off x="879" y="1661"/>
              <a:ext cx="317" cy="91"/>
            </a:xfrm>
            <a:prstGeom prst="line">
              <a:avLst/>
            </a:prstGeom>
            <a:noFill/>
            <a:ln w="38100">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9200" name="Line 48">
              <a:extLst>
                <a:ext uri="{FF2B5EF4-FFF2-40B4-BE49-F238E27FC236}">
                  <a16:creationId xmlns:a16="http://schemas.microsoft.com/office/drawing/2014/main" id="{993D9961-E13F-0D4C-B2B2-F76B32FE886E}"/>
                </a:ext>
              </a:extLst>
            </p:cNvPr>
            <p:cNvSpPr>
              <a:spLocks noChangeShapeType="1"/>
            </p:cNvSpPr>
            <p:nvPr/>
          </p:nvSpPr>
          <p:spPr bwMode="auto">
            <a:xfrm>
              <a:off x="1196" y="1661"/>
              <a:ext cx="136" cy="45"/>
            </a:xfrm>
            <a:prstGeom prst="line">
              <a:avLst/>
            </a:prstGeom>
            <a:noFill/>
            <a:ln w="38100">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49201" name="Group 49">
            <a:extLst>
              <a:ext uri="{FF2B5EF4-FFF2-40B4-BE49-F238E27FC236}">
                <a16:creationId xmlns:a16="http://schemas.microsoft.com/office/drawing/2014/main" id="{659E880E-7176-2745-9CF0-8822016B5BBE}"/>
              </a:ext>
            </a:extLst>
          </p:cNvPr>
          <p:cNvGrpSpPr>
            <a:grpSpLocks/>
          </p:cNvGrpSpPr>
          <p:nvPr/>
        </p:nvGrpSpPr>
        <p:grpSpPr bwMode="auto">
          <a:xfrm>
            <a:off x="3563938" y="1196975"/>
            <a:ext cx="1873250" cy="1223963"/>
            <a:chOff x="2245" y="754"/>
            <a:chExt cx="1180" cy="771"/>
          </a:xfrm>
        </p:grpSpPr>
        <p:sp>
          <p:nvSpPr>
            <p:cNvPr id="49202" name="Oval 50">
              <a:extLst>
                <a:ext uri="{FF2B5EF4-FFF2-40B4-BE49-F238E27FC236}">
                  <a16:creationId xmlns:a16="http://schemas.microsoft.com/office/drawing/2014/main" id="{5C76C2DC-4C4E-BE49-AF6A-8584498F1DF6}"/>
                </a:ext>
              </a:extLst>
            </p:cNvPr>
            <p:cNvSpPr>
              <a:spLocks noChangeArrowheads="1"/>
            </p:cNvSpPr>
            <p:nvPr/>
          </p:nvSpPr>
          <p:spPr bwMode="auto">
            <a:xfrm>
              <a:off x="2245" y="1026"/>
              <a:ext cx="1180" cy="499"/>
            </a:xfrm>
            <a:prstGeom prst="ellipse">
              <a:avLst/>
            </a:prstGeom>
            <a:noFill/>
            <a:ln w="28575">
              <a:solidFill>
                <a:srgbClr val="3E35F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9203" name="Text Box 51">
              <a:extLst>
                <a:ext uri="{FF2B5EF4-FFF2-40B4-BE49-F238E27FC236}">
                  <a16:creationId xmlns:a16="http://schemas.microsoft.com/office/drawing/2014/main" id="{8545B677-4725-534D-8EFF-62D3539C76A9}"/>
                </a:ext>
              </a:extLst>
            </p:cNvPr>
            <p:cNvSpPr txBox="1">
              <a:spLocks noChangeArrowheads="1"/>
            </p:cNvSpPr>
            <p:nvPr/>
          </p:nvSpPr>
          <p:spPr bwMode="auto">
            <a:xfrm>
              <a:off x="2336" y="754"/>
              <a:ext cx="998"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b="1">
                  <a:solidFill>
                    <a:srgbClr val="3366FF"/>
                  </a:solidFill>
                  <a:effectLst>
                    <a:outerShdw blurRad="38100" dist="38100" dir="2700000" algn="tl">
                      <a:srgbClr val="C0C0C0"/>
                    </a:outerShdw>
                  </a:effectLst>
                </a:rPr>
                <a:t>2020 – 2030</a:t>
              </a:r>
              <a:endParaRPr lang="de-DE" altLang="de-DE" b="1">
                <a:solidFill>
                  <a:srgbClr val="3366FF"/>
                </a:solidFill>
              </a:endParaRPr>
            </a:p>
          </p:txBody>
        </p:sp>
      </p:grpSp>
      <p:sp>
        <p:nvSpPr>
          <p:cNvPr id="49204" name="Rectangle 52">
            <a:extLst>
              <a:ext uri="{FF2B5EF4-FFF2-40B4-BE49-F238E27FC236}">
                <a16:creationId xmlns:a16="http://schemas.microsoft.com/office/drawing/2014/main" id="{E9A52618-1545-0641-A1A3-D86EA9317967}"/>
              </a:ext>
            </a:extLst>
          </p:cNvPr>
          <p:cNvSpPr>
            <a:spLocks noGrp="1" noChangeArrowheads="1"/>
          </p:cNvSpPr>
          <p:nvPr>
            <p:ph type="title"/>
          </p:nvPr>
        </p:nvSpPr>
        <p:spPr>
          <a:xfrm>
            <a:off x="322263" y="44450"/>
            <a:ext cx="7202487" cy="720725"/>
          </a:xfrm>
        </p:spPr>
        <p:txBody>
          <a:bodyPr/>
          <a:lstStyle/>
          <a:p>
            <a:r>
              <a:rPr lang="de-DE" altLang="de-DE" b="1"/>
              <a:t>Wir werden weniger und älter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9193"/>
                                        </p:tgtEl>
                                        <p:attrNameLst>
                                          <p:attrName>style.visibility</p:attrName>
                                        </p:attrNameLst>
                                      </p:cBhvr>
                                      <p:to>
                                        <p:strVal val="visible"/>
                                      </p:to>
                                    </p:set>
                                    <p:anim calcmode="lin" valueType="num">
                                      <p:cBhvr>
                                        <p:cTn id="7" dur="500" fill="hold"/>
                                        <p:tgtEl>
                                          <p:spTgt spid="49193"/>
                                        </p:tgtEl>
                                        <p:attrNameLst>
                                          <p:attrName>ppt_w</p:attrName>
                                        </p:attrNameLst>
                                      </p:cBhvr>
                                      <p:tavLst>
                                        <p:tav tm="0">
                                          <p:val>
                                            <p:fltVal val="0"/>
                                          </p:val>
                                        </p:tav>
                                        <p:tav tm="100000">
                                          <p:val>
                                            <p:strVal val="#ppt_w"/>
                                          </p:val>
                                        </p:tav>
                                      </p:tavLst>
                                    </p:anim>
                                    <p:anim calcmode="lin" valueType="num">
                                      <p:cBhvr>
                                        <p:cTn id="8" dur="500" fill="hold"/>
                                        <p:tgtEl>
                                          <p:spTgt spid="4919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49201"/>
                                        </p:tgtEl>
                                        <p:attrNameLst>
                                          <p:attrName>style.visibility</p:attrName>
                                        </p:attrNameLst>
                                      </p:cBhvr>
                                      <p:to>
                                        <p:strVal val="visible"/>
                                      </p:to>
                                    </p:set>
                                    <p:animEffect transition="in" filter="blinds(horizontal)">
                                      <p:cBhvr>
                                        <p:cTn id="13" dur="500"/>
                                        <p:tgtEl>
                                          <p:spTgt spid="4920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49196"/>
                                        </p:tgtEl>
                                        <p:attrNameLst>
                                          <p:attrName>style.visibility</p:attrName>
                                        </p:attrNameLst>
                                      </p:cBhvr>
                                      <p:to>
                                        <p:strVal val="visible"/>
                                      </p:to>
                                    </p:set>
                                    <p:animEffect transition="in" filter="blinds(horizontal)">
                                      <p:cBhvr>
                                        <p:cTn id="18" dur="500"/>
                                        <p:tgtEl>
                                          <p:spTgt spid="49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ußzeilenplatzhalter 1">
            <a:extLst>
              <a:ext uri="{FF2B5EF4-FFF2-40B4-BE49-F238E27FC236}">
                <a16:creationId xmlns:a16="http://schemas.microsoft.com/office/drawing/2014/main" id="{4F164F9A-D1FE-1E46-BF74-15EC4A622808}"/>
              </a:ext>
            </a:extLst>
          </p:cNvPr>
          <p:cNvSpPr>
            <a:spLocks noGrp="1"/>
          </p:cNvSpPr>
          <p:nvPr>
            <p:ph type="ftr" sz="quarter" idx="10"/>
          </p:nvPr>
        </p:nvSpPr>
        <p:spPr/>
        <p:txBody>
          <a:bodyPr/>
          <a:lstStyle/>
          <a:p>
            <a:r>
              <a:rPr lang="de-DE" altLang="de-DE"/>
              <a:t>Bildungsgerechtigkeit | Detlef Müller-Böling | 27.09.07</a:t>
            </a:r>
          </a:p>
        </p:txBody>
      </p:sp>
      <p:sp>
        <p:nvSpPr>
          <p:cNvPr id="18" name="Foliennummernplatzhalter 2">
            <a:extLst>
              <a:ext uri="{FF2B5EF4-FFF2-40B4-BE49-F238E27FC236}">
                <a16:creationId xmlns:a16="http://schemas.microsoft.com/office/drawing/2014/main" id="{9CCF0883-4D7D-4746-94E4-86D780720A28}"/>
              </a:ext>
            </a:extLst>
          </p:cNvPr>
          <p:cNvSpPr>
            <a:spLocks noGrp="1"/>
          </p:cNvSpPr>
          <p:nvPr>
            <p:ph type="sldNum" sz="quarter" idx="11"/>
          </p:nvPr>
        </p:nvSpPr>
        <p:spPr/>
        <p:txBody>
          <a:bodyPr/>
          <a:lstStyle/>
          <a:p>
            <a:fld id="{CC817E84-0947-6F46-AAA8-7EF9D453E512}" type="slidenum">
              <a:rPr lang="de-DE" altLang="de-DE"/>
              <a:pPr/>
              <a:t>2</a:t>
            </a:fld>
            <a:endParaRPr lang="de-DE" altLang="de-DE"/>
          </a:p>
        </p:txBody>
      </p:sp>
      <p:sp>
        <p:nvSpPr>
          <p:cNvPr id="14338" name="Rectangle 2">
            <a:extLst>
              <a:ext uri="{FF2B5EF4-FFF2-40B4-BE49-F238E27FC236}">
                <a16:creationId xmlns:a16="http://schemas.microsoft.com/office/drawing/2014/main" id="{0E7B9753-495B-FD41-9CE9-509F77A4A41F}"/>
              </a:ext>
            </a:extLst>
          </p:cNvPr>
          <p:cNvSpPr>
            <a:spLocks noChangeArrowheads="1"/>
          </p:cNvSpPr>
          <p:nvPr/>
        </p:nvSpPr>
        <p:spPr bwMode="auto">
          <a:xfrm>
            <a:off x="4924425" y="1330325"/>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de-DE" sz="1600">
              <a:solidFill>
                <a:srgbClr val="4C4C4C"/>
              </a:solidFill>
            </a:endParaRPr>
          </a:p>
        </p:txBody>
      </p:sp>
      <p:sp>
        <p:nvSpPr>
          <p:cNvPr id="14339" name="Rectangle 3">
            <a:extLst>
              <a:ext uri="{FF2B5EF4-FFF2-40B4-BE49-F238E27FC236}">
                <a16:creationId xmlns:a16="http://schemas.microsoft.com/office/drawing/2014/main" id="{729567D5-5D3A-CE48-A94B-B7EB58BE4909}"/>
              </a:ext>
            </a:extLst>
          </p:cNvPr>
          <p:cNvSpPr>
            <a:spLocks noChangeArrowheads="1"/>
          </p:cNvSpPr>
          <p:nvPr/>
        </p:nvSpPr>
        <p:spPr bwMode="auto">
          <a:xfrm>
            <a:off x="323850" y="260350"/>
            <a:ext cx="72009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800">
                <a:solidFill>
                  <a:srgbClr val="414141"/>
                </a:solidFill>
                <a:latin typeface="Arial" panose="020B0604020202020204" pitchFamily="34" charset="0"/>
              </a:defRPr>
            </a:lvl1pPr>
            <a:lvl2pPr>
              <a:defRPr sz="2800">
                <a:solidFill>
                  <a:srgbClr val="414141"/>
                </a:solidFill>
                <a:latin typeface="Arial" panose="020B0604020202020204" pitchFamily="34" charset="0"/>
              </a:defRPr>
            </a:lvl2pPr>
            <a:lvl3pPr>
              <a:defRPr sz="2800">
                <a:solidFill>
                  <a:srgbClr val="414141"/>
                </a:solidFill>
                <a:latin typeface="Arial" panose="020B0604020202020204" pitchFamily="34" charset="0"/>
              </a:defRPr>
            </a:lvl3pPr>
            <a:lvl4pPr>
              <a:defRPr sz="2800">
                <a:solidFill>
                  <a:srgbClr val="414141"/>
                </a:solidFill>
                <a:latin typeface="Arial" panose="020B0604020202020204" pitchFamily="34" charset="0"/>
              </a:defRPr>
            </a:lvl4pPr>
            <a:lvl5pPr>
              <a:defRPr sz="2800">
                <a:solidFill>
                  <a:srgbClr val="414141"/>
                </a:solidFill>
                <a:latin typeface="Arial" panose="020B0604020202020204" pitchFamily="34" charset="0"/>
              </a:defRPr>
            </a:lvl5pPr>
            <a:lvl6pPr marL="457200" fontAlgn="base">
              <a:spcBef>
                <a:spcPct val="0"/>
              </a:spcBef>
              <a:spcAft>
                <a:spcPct val="0"/>
              </a:spcAft>
              <a:defRPr sz="2800">
                <a:solidFill>
                  <a:srgbClr val="414141"/>
                </a:solidFill>
                <a:latin typeface="Arial" panose="020B0604020202020204" pitchFamily="34" charset="0"/>
              </a:defRPr>
            </a:lvl6pPr>
            <a:lvl7pPr marL="914400" fontAlgn="base">
              <a:spcBef>
                <a:spcPct val="0"/>
              </a:spcBef>
              <a:spcAft>
                <a:spcPct val="0"/>
              </a:spcAft>
              <a:defRPr sz="2800">
                <a:solidFill>
                  <a:srgbClr val="414141"/>
                </a:solidFill>
                <a:latin typeface="Arial" panose="020B0604020202020204" pitchFamily="34" charset="0"/>
              </a:defRPr>
            </a:lvl7pPr>
            <a:lvl8pPr marL="1371600" fontAlgn="base">
              <a:spcBef>
                <a:spcPct val="0"/>
              </a:spcBef>
              <a:spcAft>
                <a:spcPct val="0"/>
              </a:spcAft>
              <a:defRPr sz="2800">
                <a:solidFill>
                  <a:srgbClr val="414141"/>
                </a:solidFill>
                <a:latin typeface="Arial" panose="020B0604020202020204" pitchFamily="34" charset="0"/>
              </a:defRPr>
            </a:lvl8pPr>
            <a:lvl9pPr marL="1828800" fontAlgn="base">
              <a:spcBef>
                <a:spcPct val="0"/>
              </a:spcBef>
              <a:spcAft>
                <a:spcPct val="0"/>
              </a:spcAft>
              <a:defRPr sz="2800">
                <a:solidFill>
                  <a:srgbClr val="414141"/>
                </a:solidFill>
                <a:latin typeface="Arial" panose="020B0604020202020204" pitchFamily="34" charset="0"/>
              </a:defRPr>
            </a:lvl9pPr>
          </a:lstStyle>
          <a:p>
            <a:r>
              <a:rPr lang="de-DE" altLang="de-DE" sz="3600">
                <a:solidFill>
                  <a:srgbClr val="F78701"/>
                </a:solidFill>
              </a:rPr>
              <a:t>Aktionsrat Bildung</a:t>
            </a:r>
            <a:endParaRPr lang="de-DE" altLang="de-DE" sz="3600"/>
          </a:p>
        </p:txBody>
      </p:sp>
      <p:sp>
        <p:nvSpPr>
          <p:cNvPr id="14340" name="Rectangle 4">
            <a:extLst>
              <a:ext uri="{FF2B5EF4-FFF2-40B4-BE49-F238E27FC236}">
                <a16:creationId xmlns:a16="http://schemas.microsoft.com/office/drawing/2014/main" id="{B9D3536D-51E0-304E-AC20-681AEFEEF6D0}"/>
              </a:ext>
            </a:extLst>
          </p:cNvPr>
          <p:cNvSpPr>
            <a:spLocks noChangeArrowheads="1"/>
          </p:cNvSpPr>
          <p:nvPr/>
        </p:nvSpPr>
        <p:spPr bwMode="auto">
          <a:xfrm flipH="1">
            <a:off x="354013" y="1700213"/>
            <a:ext cx="4094162" cy="2235200"/>
          </a:xfrm>
          <a:prstGeom prst="rect">
            <a:avLst/>
          </a:prstGeom>
          <a:gradFill rotWithShape="1">
            <a:gsLst>
              <a:gs pos="0">
                <a:srgbClr val="EAEAEA">
                  <a:gamma/>
                  <a:tint val="0"/>
                  <a:invGamma/>
                </a:srgbClr>
              </a:gs>
              <a:gs pos="100000">
                <a:srgbClr val="EAEAEA"/>
              </a:gs>
            </a:gsLst>
            <a:lin ang="0" scaled="1"/>
          </a:gradFill>
          <a:ln>
            <a:noFill/>
          </a:ln>
          <a:effectLst/>
          <a:extLst>
            <a:ext uri="{91240B29-F687-4F45-9708-019B960494DF}">
              <a14:hiddenLine xmlns:a14="http://schemas.microsoft.com/office/drawing/2010/main" w="12700">
                <a:solidFill>
                  <a:srgbClr val="35607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noProof="1"/>
          </a:p>
        </p:txBody>
      </p:sp>
      <p:sp>
        <p:nvSpPr>
          <p:cNvPr id="14341" name="Rectangle 5">
            <a:extLst>
              <a:ext uri="{FF2B5EF4-FFF2-40B4-BE49-F238E27FC236}">
                <a16:creationId xmlns:a16="http://schemas.microsoft.com/office/drawing/2014/main" id="{27C52E2B-D361-0E44-B4CB-A67E95C9DF21}"/>
              </a:ext>
            </a:extLst>
          </p:cNvPr>
          <p:cNvSpPr>
            <a:spLocks noChangeArrowheads="1"/>
          </p:cNvSpPr>
          <p:nvPr/>
        </p:nvSpPr>
        <p:spPr bwMode="auto">
          <a:xfrm>
            <a:off x="323850" y="1773238"/>
            <a:ext cx="3095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de-DE" sz="1600">
              <a:solidFill>
                <a:srgbClr val="000000"/>
              </a:solidFill>
            </a:endParaRPr>
          </a:p>
        </p:txBody>
      </p:sp>
      <p:sp>
        <p:nvSpPr>
          <p:cNvPr id="14342" name="Text Box 6">
            <a:extLst>
              <a:ext uri="{FF2B5EF4-FFF2-40B4-BE49-F238E27FC236}">
                <a16:creationId xmlns:a16="http://schemas.microsoft.com/office/drawing/2014/main" id="{EA0710F3-34DC-8E4A-9892-A3A7826CB0AD}"/>
              </a:ext>
            </a:extLst>
          </p:cNvPr>
          <p:cNvSpPr txBox="1">
            <a:spLocks noChangeArrowheads="1"/>
          </p:cNvSpPr>
          <p:nvPr/>
        </p:nvSpPr>
        <p:spPr bwMode="auto">
          <a:xfrm>
            <a:off x="323850" y="1125538"/>
            <a:ext cx="3960813" cy="3759200"/>
          </a:xfrm>
          <a:prstGeom prst="rect">
            <a:avLst/>
          </a:prstGeom>
          <a:noFill/>
          <a:ln>
            <a:noFill/>
          </a:ln>
          <a:effectLst/>
          <a:extLst>
            <a:ext uri="{909E8E84-426E-40DD-AFC4-6F175D3DCCD1}">
              <a14:hiddenFill xmlns:a14="http://schemas.microsoft.com/office/drawing/2010/main">
                <a:solidFill>
                  <a:srgbClr val="35607F"/>
                </a:solidFill>
              </a14:hiddenFill>
            </a:ext>
            <a:ext uri="{91240B29-F687-4F45-9708-019B960494DF}">
              <a14:hiddenLine xmlns:a14="http://schemas.microsoft.com/office/drawing/2010/main" w="12700">
                <a:solidFill>
                  <a:srgbClr val="35607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8288" indent="-26828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Font typeface="Wingdings" pitchFamily="2" charset="2"/>
              <a:buNone/>
            </a:pPr>
            <a:r>
              <a:rPr lang="de-DE" altLang="de-DE" sz="1600" b="1">
                <a:solidFill>
                  <a:srgbClr val="000000"/>
                </a:solidFill>
              </a:rPr>
              <a:t>Initiative: </a:t>
            </a:r>
            <a:r>
              <a:rPr lang="de-DE" altLang="de-DE" sz="1600"/>
              <a:t>vbw – Vereinigung der Bayerischen Wirtschaft: Präsident, Randolf Rodenstock. </a:t>
            </a:r>
            <a:br>
              <a:rPr lang="de-DE" altLang="de-DE" sz="1600"/>
            </a:br>
            <a:endParaRPr lang="de-DE" altLang="de-DE" sz="1600"/>
          </a:p>
          <a:p>
            <a:pPr>
              <a:buFont typeface="Wingdings" pitchFamily="2" charset="2"/>
              <a:buChar char="§"/>
            </a:pPr>
            <a:r>
              <a:rPr lang="de-DE" altLang="de-DE" sz="1600" b="1">
                <a:solidFill>
                  <a:srgbClr val="000000"/>
                </a:solidFill>
              </a:rPr>
              <a:t>Expertengremium: </a:t>
            </a:r>
            <a:br>
              <a:rPr lang="de-DE" altLang="de-DE" sz="1600" b="1">
                <a:solidFill>
                  <a:srgbClr val="000000"/>
                </a:solidFill>
              </a:rPr>
            </a:br>
            <a:r>
              <a:rPr lang="de-DE" altLang="de-DE" sz="1600">
                <a:solidFill>
                  <a:srgbClr val="000000"/>
                </a:solidFill>
              </a:rPr>
              <a:t>politisch unabhängig</a:t>
            </a:r>
            <a:br>
              <a:rPr lang="de-DE" altLang="de-DE" sz="1600">
                <a:solidFill>
                  <a:srgbClr val="000000"/>
                </a:solidFill>
              </a:rPr>
            </a:br>
            <a:endParaRPr lang="de-DE" altLang="de-DE" sz="1600">
              <a:solidFill>
                <a:srgbClr val="000000"/>
              </a:solidFill>
            </a:endParaRPr>
          </a:p>
          <a:p>
            <a:pPr>
              <a:buFont typeface="Wingdings" pitchFamily="2" charset="2"/>
              <a:buChar char="§"/>
            </a:pPr>
            <a:r>
              <a:rPr lang="de-DE" altLang="de-DE" sz="1600" b="1"/>
              <a:t>Mitglieder:</a:t>
            </a:r>
            <a:r>
              <a:rPr lang="de-DE" altLang="de-DE" sz="1600"/>
              <a:t> </a:t>
            </a:r>
            <a:br>
              <a:rPr lang="de-DE" altLang="de-DE" sz="1600"/>
            </a:br>
            <a:r>
              <a:rPr lang="de-DE" altLang="de-DE" sz="1600"/>
              <a:t>Prof. Dr. Blossfeld, </a:t>
            </a:r>
            <a:br>
              <a:rPr lang="de-DE" altLang="de-DE" sz="1600"/>
            </a:br>
            <a:r>
              <a:rPr lang="de-DE" altLang="de-DE" sz="1600"/>
              <a:t>Prof. Dr. Bos, </a:t>
            </a:r>
            <a:br>
              <a:rPr lang="de-DE" altLang="de-DE" sz="1600"/>
            </a:br>
            <a:r>
              <a:rPr lang="de-DE" altLang="de-DE" sz="1600"/>
              <a:t>Prof. Dr. Lenzen (Vorsitzender), </a:t>
            </a:r>
            <a:br>
              <a:rPr lang="de-DE" altLang="de-DE" sz="1600"/>
            </a:br>
            <a:r>
              <a:rPr lang="de-DE" altLang="de-DE" sz="1600"/>
              <a:t>Prof. Dr. Müller-Böling, </a:t>
            </a:r>
            <a:br>
              <a:rPr lang="de-DE" altLang="de-DE" sz="1600"/>
            </a:br>
            <a:r>
              <a:rPr lang="de-DE" altLang="de-DE" sz="1600"/>
              <a:t>Prof. Dr. Oelkers (2005/2006), </a:t>
            </a:r>
            <a:br>
              <a:rPr lang="de-DE" altLang="de-DE" sz="1600"/>
            </a:br>
            <a:r>
              <a:rPr lang="de-DE" altLang="de-DE" sz="1600"/>
              <a:t>Prof. Dr. Prenzel, </a:t>
            </a:r>
            <a:br>
              <a:rPr lang="de-DE" altLang="de-DE" sz="1600"/>
            </a:br>
            <a:r>
              <a:rPr lang="de-DE" altLang="de-DE" sz="1600"/>
              <a:t>Prof. Dr. Wößmann</a:t>
            </a:r>
            <a:endParaRPr lang="de-DE" altLang="de-DE" sz="1600" noProof="1"/>
          </a:p>
        </p:txBody>
      </p:sp>
      <p:grpSp>
        <p:nvGrpSpPr>
          <p:cNvPr id="14343" name="Group 7">
            <a:extLst>
              <a:ext uri="{FF2B5EF4-FFF2-40B4-BE49-F238E27FC236}">
                <a16:creationId xmlns:a16="http://schemas.microsoft.com/office/drawing/2014/main" id="{EA9CF43B-928D-804F-A680-33E79F0ACF61}"/>
              </a:ext>
            </a:extLst>
          </p:cNvPr>
          <p:cNvGrpSpPr>
            <a:grpSpLocks/>
          </p:cNvGrpSpPr>
          <p:nvPr/>
        </p:nvGrpSpPr>
        <p:grpSpPr bwMode="auto">
          <a:xfrm>
            <a:off x="4932363" y="2060575"/>
            <a:ext cx="3960812" cy="3744913"/>
            <a:chOff x="1513" y="1187"/>
            <a:chExt cx="2720" cy="2720"/>
          </a:xfrm>
        </p:grpSpPr>
        <p:sp>
          <p:nvSpPr>
            <p:cNvPr id="14344" name="Freeform 8">
              <a:extLst>
                <a:ext uri="{FF2B5EF4-FFF2-40B4-BE49-F238E27FC236}">
                  <a16:creationId xmlns:a16="http://schemas.microsoft.com/office/drawing/2014/main" id="{DC9FF98F-A17B-9349-8724-664C7E910C94}"/>
                </a:ext>
              </a:extLst>
            </p:cNvPr>
            <p:cNvSpPr>
              <a:spLocks/>
            </p:cNvSpPr>
            <p:nvPr/>
          </p:nvSpPr>
          <p:spPr bwMode="auto">
            <a:xfrm>
              <a:off x="2160" y="1187"/>
              <a:ext cx="2073" cy="1489"/>
            </a:xfrm>
            <a:custGeom>
              <a:avLst/>
              <a:gdLst>
                <a:gd name="T0" fmla="*/ 1594 w 2397"/>
                <a:gd name="T1" fmla="*/ 1591 h 1721"/>
                <a:gd name="T2" fmla="*/ 1565 w 2397"/>
                <a:gd name="T3" fmla="*/ 1623 h 1721"/>
                <a:gd name="T4" fmla="*/ 1563 w 2397"/>
                <a:gd name="T5" fmla="*/ 1685 h 1721"/>
                <a:gd name="T6" fmla="*/ 1608 w 2397"/>
                <a:gd name="T7" fmla="*/ 1721 h 1721"/>
                <a:gd name="T8" fmla="*/ 1622 w 2397"/>
                <a:gd name="T9" fmla="*/ 1720 h 1721"/>
                <a:gd name="T10" fmla="*/ 1671 w 2397"/>
                <a:gd name="T11" fmla="*/ 1672 h 1721"/>
                <a:gd name="T12" fmla="*/ 1665 w 2397"/>
                <a:gd name="T13" fmla="*/ 1619 h 1721"/>
                <a:gd name="T14" fmla="*/ 1645 w 2397"/>
                <a:gd name="T15" fmla="*/ 1588 h 1721"/>
                <a:gd name="T16" fmla="*/ 1658 w 2397"/>
                <a:gd name="T17" fmla="*/ 1568 h 1721"/>
                <a:gd name="T18" fmla="*/ 2145 w 2397"/>
                <a:gd name="T19" fmla="*/ 1561 h 1721"/>
                <a:gd name="T20" fmla="*/ 2155 w 2397"/>
                <a:gd name="T21" fmla="*/ 1534 h 1721"/>
                <a:gd name="T22" fmla="*/ 2129 w 2397"/>
                <a:gd name="T23" fmla="*/ 1505 h 1721"/>
                <a:gd name="T24" fmla="*/ 2125 w 2397"/>
                <a:gd name="T25" fmla="*/ 1448 h 1721"/>
                <a:gd name="T26" fmla="*/ 2176 w 2397"/>
                <a:gd name="T27" fmla="*/ 1404 h 1721"/>
                <a:gd name="T28" fmla="*/ 2177 w 2397"/>
                <a:gd name="T29" fmla="*/ 1404 h 1721"/>
                <a:gd name="T30" fmla="*/ 2231 w 2397"/>
                <a:gd name="T31" fmla="*/ 1445 h 1721"/>
                <a:gd name="T32" fmla="*/ 2230 w 2397"/>
                <a:gd name="T33" fmla="*/ 1502 h 1721"/>
                <a:gd name="T34" fmla="*/ 2205 w 2397"/>
                <a:gd name="T35" fmla="*/ 1534 h 1721"/>
                <a:gd name="T36" fmla="*/ 2215 w 2397"/>
                <a:gd name="T37" fmla="*/ 1559 h 1721"/>
                <a:gd name="T38" fmla="*/ 2395 w 2397"/>
                <a:gd name="T39" fmla="*/ 1486 h 1721"/>
                <a:gd name="T40" fmla="*/ 2300 w 2397"/>
                <a:gd name="T41" fmla="*/ 1030 h 1721"/>
                <a:gd name="T42" fmla="*/ 2084 w 2397"/>
                <a:gd name="T43" fmla="*/ 631 h 1721"/>
                <a:gd name="T44" fmla="*/ 1765 w 2397"/>
                <a:gd name="T45" fmla="*/ 312 h 1721"/>
                <a:gd name="T46" fmla="*/ 1366 w 2397"/>
                <a:gd name="T47" fmla="*/ 95 h 1721"/>
                <a:gd name="T48" fmla="*/ 908 w 2397"/>
                <a:gd name="T49" fmla="*/ 2 h 1721"/>
                <a:gd name="T50" fmla="*/ 563 w 2397"/>
                <a:gd name="T51" fmla="*/ 22 h 1721"/>
                <a:gd name="T52" fmla="*/ 263 w 2397"/>
                <a:gd name="T53" fmla="*/ 106 h 1721"/>
                <a:gd name="T54" fmla="*/ 123 w 2397"/>
                <a:gd name="T55" fmla="*/ 370 h 1721"/>
                <a:gd name="T56" fmla="*/ 120 w 2397"/>
                <a:gd name="T57" fmla="*/ 385 h 1721"/>
                <a:gd name="T58" fmla="*/ 95 w 2397"/>
                <a:gd name="T59" fmla="*/ 395 h 1721"/>
                <a:gd name="T60" fmla="*/ 49 w 2397"/>
                <a:gd name="T61" fmla="*/ 394 h 1721"/>
                <a:gd name="T62" fmla="*/ 3 w 2397"/>
                <a:gd name="T63" fmla="*/ 439 h 1721"/>
                <a:gd name="T64" fmla="*/ 6 w 2397"/>
                <a:gd name="T65" fmla="*/ 486 h 1721"/>
                <a:gd name="T66" fmla="*/ 23 w 2397"/>
                <a:gd name="T67" fmla="*/ 502 h 1721"/>
                <a:gd name="T68" fmla="*/ 95 w 2397"/>
                <a:gd name="T69" fmla="*/ 499 h 1721"/>
                <a:gd name="T70" fmla="*/ 124 w 2397"/>
                <a:gd name="T71" fmla="*/ 462 h 1721"/>
                <a:gd name="T72" fmla="*/ 137 w 2397"/>
                <a:gd name="T73" fmla="*/ 433 h 1721"/>
                <a:gd name="T74" fmla="*/ 159 w 2397"/>
                <a:gd name="T75" fmla="*/ 433 h 1721"/>
                <a:gd name="T76" fmla="*/ 428 w 2397"/>
                <a:gd name="T77" fmla="*/ 857 h 1721"/>
                <a:gd name="T78" fmla="*/ 444 w 2397"/>
                <a:gd name="T79" fmla="*/ 825 h 1721"/>
                <a:gd name="T80" fmla="*/ 485 w 2397"/>
                <a:gd name="T81" fmla="*/ 793 h 1721"/>
                <a:gd name="T82" fmla="*/ 552 w 2397"/>
                <a:gd name="T83" fmla="*/ 812 h 1721"/>
                <a:gd name="T84" fmla="*/ 560 w 2397"/>
                <a:gd name="T85" fmla="*/ 822 h 1721"/>
                <a:gd name="T86" fmla="*/ 552 w 2397"/>
                <a:gd name="T87" fmla="*/ 879 h 1721"/>
                <a:gd name="T88" fmla="*/ 498 w 2397"/>
                <a:gd name="T89" fmla="*/ 908 h 1721"/>
                <a:gd name="T90" fmla="*/ 456 w 2397"/>
                <a:gd name="T91" fmla="*/ 900 h 1721"/>
                <a:gd name="T92" fmla="*/ 509 w 2397"/>
                <a:gd name="T93" fmla="*/ 1039 h 1721"/>
                <a:gd name="T94" fmla="*/ 741 w 2397"/>
                <a:gd name="T95" fmla="*/ 957 h 1721"/>
                <a:gd name="T96" fmla="*/ 890 w 2397"/>
                <a:gd name="T97" fmla="*/ 954 h 1721"/>
                <a:gd name="T98" fmla="*/ 1067 w 2397"/>
                <a:gd name="T99" fmla="*/ 999 h 1721"/>
                <a:gd name="T100" fmla="*/ 1219 w 2397"/>
                <a:gd name="T101" fmla="*/ 1091 h 1721"/>
                <a:gd name="T102" fmla="*/ 1339 w 2397"/>
                <a:gd name="T103" fmla="*/ 1223 h 1721"/>
                <a:gd name="T104" fmla="*/ 1418 w 2397"/>
                <a:gd name="T105" fmla="*/ 1384 h 1721"/>
                <a:gd name="T106" fmla="*/ 1448 w 2397"/>
                <a:gd name="T107" fmla="*/ 1566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97" h="1721">
                  <a:moveTo>
                    <a:pt x="1594" y="1566"/>
                  </a:moveTo>
                  <a:lnTo>
                    <a:pt x="1597" y="1575"/>
                  </a:lnTo>
                  <a:lnTo>
                    <a:pt x="1598" y="1580"/>
                  </a:lnTo>
                  <a:lnTo>
                    <a:pt x="1598" y="1584"/>
                  </a:lnTo>
                  <a:lnTo>
                    <a:pt x="1597" y="1588"/>
                  </a:lnTo>
                  <a:lnTo>
                    <a:pt x="1594" y="1591"/>
                  </a:lnTo>
                  <a:lnTo>
                    <a:pt x="1589" y="1596"/>
                  </a:lnTo>
                  <a:lnTo>
                    <a:pt x="1584" y="1600"/>
                  </a:lnTo>
                  <a:lnTo>
                    <a:pt x="1578" y="1604"/>
                  </a:lnTo>
                  <a:lnTo>
                    <a:pt x="1573" y="1610"/>
                  </a:lnTo>
                  <a:lnTo>
                    <a:pt x="1569" y="1616"/>
                  </a:lnTo>
                  <a:lnTo>
                    <a:pt x="1565" y="1623"/>
                  </a:lnTo>
                  <a:lnTo>
                    <a:pt x="1562" y="1631"/>
                  </a:lnTo>
                  <a:lnTo>
                    <a:pt x="1559" y="1640"/>
                  </a:lnTo>
                  <a:lnTo>
                    <a:pt x="1559" y="1647"/>
                  </a:lnTo>
                  <a:lnTo>
                    <a:pt x="1557" y="1661"/>
                  </a:lnTo>
                  <a:lnTo>
                    <a:pt x="1560" y="1673"/>
                  </a:lnTo>
                  <a:lnTo>
                    <a:pt x="1563" y="1685"/>
                  </a:lnTo>
                  <a:lnTo>
                    <a:pt x="1570" y="1697"/>
                  </a:lnTo>
                  <a:lnTo>
                    <a:pt x="1578" y="1705"/>
                  </a:lnTo>
                  <a:lnTo>
                    <a:pt x="1586" y="1713"/>
                  </a:lnTo>
                  <a:lnTo>
                    <a:pt x="1597" y="1718"/>
                  </a:lnTo>
                  <a:lnTo>
                    <a:pt x="1608" y="1721"/>
                  </a:lnTo>
                  <a:lnTo>
                    <a:pt x="1610" y="1721"/>
                  </a:lnTo>
                  <a:lnTo>
                    <a:pt x="1622" y="1720"/>
                  </a:lnTo>
                  <a:lnTo>
                    <a:pt x="1633" y="1717"/>
                  </a:lnTo>
                  <a:lnTo>
                    <a:pt x="1644" y="1711"/>
                  </a:lnTo>
                  <a:lnTo>
                    <a:pt x="1652" y="1704"/>
                  </a:lnTo>
                  <a:lnTo>
                    <a:pt x="1661" y="1694"/>
                  </a:lnTo>
                  <a:lnTo>
                    <a:pt x="1667" y="1683"/>
                  </a:lnTo>
                  <a:lnTo>
                    <a:pt x="1671" y="1672"/>
                  </a:lnTo>
                  <a:lnTo>
                    <a:pt x="1673" y="1657"/>
                  </a:lnTo>
                  <a:lnTo>
                    <a:pt x="1673" y="1650"/>
                  </a:lnTo>
                  <a:lnTo>
                    <a:pt x="1673" y="1641"/>
                  </a:lnTo>
                  <a:lnTo>
                    <a:pt x="1671" y="1634"/>
                  </a:lnTo>
                  <a:lnTo>
                    <a:pt x="1668" y="1626"/>
                  </a:lnTo>
                  <a:lnTo>
                    <a:pt x="1665" y="1619"/>
                  </a:lnTo>
                  <a:lnTo>
                    <a:pt x="1661" y="1612"/>
                  </a:lnTo>
                  <a:lnTo>
                    <a:pt x="1657" y="1606"/>
                  </a:lnTo>
                  <a:lnTo>
                    <a:pt x="1651" y="1602"/>
                  </a:lnTo>
                  <a:lnTo>
                    <a:pt x="1648" y="1597"/>
                  </a:lnTo>
                  <a:lnTo>
                    <a:pt x="1646" y="1593"/>
                  </a:lnTo>
                  <a:lnTo>
                    <a:pt x="1645" y="1588"/>
                  </a:lnTo>
                  <a:lnTo>
                    <a:pt x="1645" y="1584"/>
                  </a:lnTo>
                  <a:lnTo>
                    <a:pt x="1646" y="1581"/>
                  </a:lnTo>
                  <a:lnTo>
                    <a:pt x="1649" y="1575"/>
                  </a:lnTo>
                  <a:lnTo>
                    <a:pt x="1654" y="1571"/>
                  </a:lnTo>
                  <a:lnTo>
                    <a:pt x="1658" y="1568"/>
                  </a:lnTo>
                  <a:lnTo>
                    <a:pt x="1658" y="1566"/>
                  </a:lnTo>
                  <a:lnTo>
                    <a:pt x="1888" y="1566"/>
                  </a:lnTo>
                  <a:lnTo>
                    <a:pt x="1968" y="1566"/>
                  </a:lnTo>
                  <a:lnTo>
                    <a:pt x="2147" y="1566"/>
                  </a:lnTo>
                  <a:lnTo>
                    <a:pt x="2147" y="1563"/>
                  </a:lnTo>
                  <a:lnTo>
                    <a:pt x="2145" y="1561"/>
                  </a:lnTo>
                  <a:lnTo>
                    <a:pt x="2151" y="1558"/>
                  </a:lnTo>
                  <a:lnTo>
                    <a:pt x="2154" y="1553"/>
                  </a:lnTo>
                  <a:lnTo>
                    <a:pt x="2155" y="1547"/>
                  </a:lnTo>
                  <a:lnTo>
                    <a:pt x="2157" y="1543"/>
                  </a:lnTo>
                  <a:lnTo>
                    <a:pt x="2157" y="1539"/>
                  </a:lnTo>
                  <a:lnTo>
                    <a:pt x="2155" y="1534"/>
                  </a:lnTo>
                  <a:lnTo>
                    <a:pt x="2152" y="1531"/>
                  </a:lnTo>
                  <a:lnTo>
                    <a:pt x="2150" y="1527"/>
                  </a:lnTo>
                  <a:lnTo>
                    <a:pt x="2144" y="1523"/>
                  </a:lnTo>
                  <a:lnTo>
                    <a:pt x="2138" y="1517"/>
                  </a:lnTo>
                  <a:lnTo>
                    <a:pt x="2133" y="1511"/>
                  </a:lnTo>
                  <a:lnTo>
                    <a:pt x="2129" y="1505"/>
                  </a:lnTo>
                  <a:lnTo>
                    <a:pt x="2126" y="1498"/>
                  </a:lnTo>
                  <a:lnTo>
                    <a:pt x="2123" y="1490"/>
                  </a:lnTo>
                  <a:lnTo>
                    <a:pt x="2122" y="1482"/>
                  </a:lnTo>
                  <a:lnTo>
                    <a:pt x="2120" y="1473"/>
                  </a:lnTo>
                  <a:lnTo>
                    <a:pt x="2122" y="1460"/>
                  </a:lnTo>
                  <a:lnTo>
                    <a:pt x="2125" y="1448"/>
                  </a:lnTo>
                  <a:lnTo>
                    <a:pt x="2129" y="1436"/>
                  </a:lnTo>
                  <a:lnTo>
                    <a:pt x="2136" y="1426"/>
                  </a:lnTo>
                  <a:lnTo>
                    <a:pt x="2144" y="1417"/>
                  </a:lnTo>
                  <a:lnTo>
                    <a:pt x="2154" y="1410"/>
                  </a:lnTo>
                  <a:lnTo>
                    <a:pt x="2164" y="1406"/>
                  </a:lnTo>
                  <a:lnTo>
                    <a:pt x="2176" y="1404"/>
                  </a:lnTo>
                  <a:lnTo>
                    <a:pt x="2177" y="1404"/>
                  </a:lnTo>
                  <a:lnTo>
                    <a:pt x="2189" y="1406"/>
                  </a:lnTo>
                  <a:lnTo>
                    <a:pt x="2201" y="1408"/>
                  </a:lnTo>
                  <a:lnTo>
                    <a:pt x="2211" y="1416"/>
                  </a:lnTo>
                  <a:lnTo>
                    <a:pt x="2218" y="1423"/>
                  </a:lnTo>
                  <a:lnTo>
                    <a:pt x="2226" y="1433"/>
                  </a:lnTo>
                  <a:lnTo>
                    <a:pt x="2231" y="1445"/>
                  </a:lnTo>
                  <a:lnTo>
                    <a:pt x="2234" y="1457"/>
                  </a:lnTo>
                  <a:lnTo>
                    <a:pt x="2236" y="1471"/>
                  </a:lnTo>
                  <a:lnTo>
                    <a:pt x="2236" y="1479"/>
                  </a:lnTo>
                  <a:lnTo>
                    <a:pt x="2234" y="1487"/>
                  </a:lnTo>
                  <a:lnTo>
                    <a:pt x="2233" y="1495"/>
                  </a:lnTo>
                  <a:lnTo>
                    <a:pt x="2230" y="1502"/>
                  </a:lnTo>
                  <a:lnTo>
                    <a:pt x="2226" y="1509"/>
                  </a:lnTo>
                  <a:lnTo>
                    <a:pt x="2221" y="1515"/>
                  </a:lnTo>
                  <a:lnTo>
                    <a:pt x="2217" y="1521"/>
                  </a:lnTo>
                  <a:lnTo>
                    <a:pt x="2211" y="1525"/>
                  </a:lnTo>
                  <a:lnTo>
                    <a:pt x="2208" y="1530"/>
                  </a:lnTo>
                  <a:lnTo>
                    <a:pt x="2205" y="1534"/>
                  </a:lnTo>
                  <a:lnTo>
                    <a:pt x="2204" y="1537"/>
                  </a:lnTo>
                  <a:lnTo>
                    <a:pt x="2204" y="1542"/>
                  </a:lnTo>
                  <a:lnTo>
                    <a:pt x="2205" y="1546"/>
                  </a:lnTo>
                  <a:lnTo>
                    <a:pt x="2207" y="1552"/>
                  </a:lnTo>
                  <a:lnTo>
                    <a:pt x="2211" y="1556"/>
                  </a:lnTo>
                  <a:lnTo>
                    <a:pt x="2215" y="1559"/>
                  </a:lnTo>
                  <a:lnTo>
                    <a:pt x="2217" y="1561"/>
                  </a:lnTo>
                  <a:lnTo>
                    <a:pt x="2218" y="1561"/>
                  </a:lnTo>
                  <a:lnTo>
                    <a:pt x="2218" y="1563"/>
                  </a:lnTo>
                  <a:lnTo>
                    <a:pt x="2218" y="1566"/>
                  </a:lnTo>
                  <a:lnTo>
                    <a:pt x="2397" y="1566"/>
                  </a:lnTo>
                  <a:lnTo>
                    <a:pt x="2395" y="1486"/>
                  </a:lnTo>
                  <a:lnTo>
                    <a:pt x="2388" y="1407"/>
                  </a:lnTo>
                  <a:lnTo>
                    <a:pt x="2378" y="1330"/>
                  </a:lnTo>
                  <a:lnTo>
                    <a:pt x="2365" y="1252"/>
                  </a:lnTo>
                  <a:lnTo>
                    <a:pt x="2347" y="1176"/>
                  </a:lnTo>
                  <a:lnTo>
                    <a:pt x="2325" y="1101"/>
                  </a:lnTo>
                  <a:lnTo>
                    <a:pt x="2300" y="1030"/>
                  </a:lnTo>
                  <a:lnTo>
                    <a:pt x="2272" y="958"/>
                  </a:lnTo>
                  <a:lnTo>
                    <a:pt x="2240" y="889"/>
                  </a:lnTo>
                  <a:lnTo>
                    <a:pt x="2207" y="821"/>
                  </a:lnTo>
                  <a:lnTo>
                    <a:pt x="2169" y="755"/>
                  </a:lnTo>
                  <a:lnTo>
                    <a:pt x="2128" y="692"/>
                  </a:lnTo>
                  <a:lnTo>
                    <a:pt x="2084" y="631"/>
                  </a:lnTo>
                  <a:lnTo>
                    <a:pt x="2037" y="571"/>
                  </a:lnTo>
                  <a:lnTo>
                    <a:pt x="1987" y="515"/>
                  </a:lnTo>
                  <a:lnTo>
                    <a:pt x="1935" y="459"/>
                  </a:lnTo>
                  <a:lnTo>
                    <a:pt x="1880" y="408"/>
                  </a:lnTo>
                  <a:lnTo>
                    <a:pt x="1823" y="359"/>
                  </a:lnTo>
                  <a:lnTo>
                    <a:pt x="1765" y="312"/>
                  </a:lnTo>
                  <a:lnTo>
                    <a:pt x="1703" y="268"/>
                  </a:lnTo>
                  <a:lnTo>
                    <a:pt x="1639" y="227"/>
                  </a:lnTo>
                  <a:lnTo>
                    <a:pt x="1573" y="190"/>
                  </a:lnTo>
                  <a:lnTo>
                    <a:pt x="1506" y="155"/>
                  </a:lnTo>
                  <a:lnTo>
                    <a:pt x="1436" y="123"/>
                  </a:lnTo>
                  <a:lnTo>
                    <a:pt x="1366" y="95"/>
                  </a:lnTo>
                  <a:lnTo>
                    <a:pt x="1293" y="71"/>
                  </a:lnTo>
                  <a:lnTo>
                    <a:pt x="1218" y="50"/>
                  </a:lnTo>
                  <a:lnTo>
                    <a:pt x="1142" y="32"/>
                  </a:lnTo>
                  <a:lnTo>
                    <a:pt x="1066" y="18"/>
                  </a:lnTo>
                  <a:lnTo>
                    <a:pt x="987" y="9"/>
                  </a:lnTo>
                  <a:lnTo>
                    <a:pt x="908" y="2"/>
                  </a:lnTo>
                  <a:lnTo>
                    <a:pt x="827" y="0"/>
                  </a:lnTo>
                  <a:lnTo>
                    <a:pt x="773" y="2"/>
                  </a:lnTo>
                  <a:lnTo>
                    <a:pt x="719" y="3"/>
                  </a:lnTo>
                  <a:lnTo>
                    <a:pt x="667" y="9"/>
                  </a:lnTo>
                  <a:lnTo>
                    <a:pt x="614" y="15"/>
                  </a:lnTo>
                  <a:lnTo>
                    <a:pt x="563" y="22"/>
                  </a:lnTo>
                  <a:lnTo>
                    <a:pt x="510" y="32"/>
                  </a:lnTo>
                  <a:lnTo>
                    <a:pt x="460" y="44"/>
                  </a:lnTo>
                  <a:lnTo>
                    <a:pt x="409" y="57"/>
                  </a:lnTo>
                  <a:lnTo>
                    <a:pt x="361" y="72"/>
                  </a:lnTo>
                  <a:lnTo>
                    <a:pt x="311" y="88"/>
                  </a:lnTo>
                  <a:lnTo>
                    <a:pt x="263" y="106"/>
                  </a:lnTo>
                  <a:lnTo>
                    <a:pt x="216" y="125"/>
                  </a:lnTo>
                  <a:lnTo>
                    <a:pt x="169" y="145"/>
                  </a:lnTo>
                  <a:lnTo>
                    <a:pt x="124" y="167"/>
                  </a:lnTo>
                  <a:lnTo>
                    <a:pt x="79" y="190"/>
                  </a:lnTo>
                  <a:lnTo>
                    <a:pt x="35" y="217"/>
                  </a:lnTo>
                  <a:lnTo>
                    <a:pt x="123" y="370"/>
                  </a:lnTo>
                  <a:lnTo>
                    <a:pt x="121" y="370"/>
                  </a:lnTo>
                  <a:lnTo>
                    <a:pt x="121" y="372"/>
                  </a:lnTo>
                  <a:lnTo>
                    <a:pt x="121" y="373"/>
                  </a:lnTo>
                  <a:lnTo>
                    <a:pt x="123" y="373"/>
                  </a:lnTo>
                  <a:lnTo>
                    <a:pt x="121" y="379"/>
                  </a:lnTo>
                  <a:lnTo>
                    <a:pt x="120" y="385"/>
                  </a:lnTo>
                  <a:lnTo>
                    <a:pt x="115" y="391"/>
                  </a:lnTo>
                  <a:lnTo>
                    <a:pt x="112" y="392"/>
                  </a:lnTo>
                  <a:lnTo>
                    <a:pt x="109" y="395"/>
                  </a:lnTo>
                  <a:lnTo>
                    <a:pt x="105" y="397"/>
                  </a:lnTo>
                  <a:lnTo>
                    <a:pt x="101" y="397"/>
                  </a:lnTo>
                  <a:lnTo>
                    <a:pt x="95" y="395"/>
                  </a:lnTo>
                  <a:lnTo>
                    <a:pt x="87" y="392"/>
                  </a:lnTo>
                  <a:lnTo>
                    <a:pt x="80" y="391"/>
                  </a:lnTo>
                  <a:lnTo>
                    <a:pt x="73" y="391"/>
                  </a:lnTo>
                  <a:lnTo>
                    <a:pt x="65" y="391"/>
                  </a:lnTo>
                  <a:lnTo>
                    <a:pt x="58" y="392"/>
                  </a:lnTo>
                  <a:lnTo>
                    <a:pt x="49" y="394"/>
                  </a:lnTo>
                  <a:lnTo>
                    <a:pt x="42" y="397"/>
                  </a:lnTo>
                  <a:lnTo>
                    <a:pt x="35" y="401"/>
                  </a:lnTo>
                  <a:lnTo>
                    <a:pt x="23" y="408"/>
                  </a:lnTo>
                  <a:lnTo>
                    <a:pt x="14" y="417"/>
                  </a:lnTo>
                  <a:lnTo>
                    <a:pt x="7" y="427"/>
                  </a:lnTo>
                  <a:lnTo>
                    <a:pt x="3" y="439"/>
                  </a:lnTo>
                  <a:lnTo>
                    <a:pt x="0" y="451"/>
                  </a:lnTo>
                  <a:lnTo>
                    <a:pt x="0" y="462"/>
                  </a:lnTo>
                  <a:lnTo>
                    <a:pt x="1" y="474"/>
                  </a:lnTo>
                  <a:lnTo>
                    <a:pt x="6" y="486"/>
                  </a:lnTo>
                  <a:lnTo>
                    <a:pt x="7" y="486"/>
                  </a:lnTo>
                  <a:lnTo>
                    <a:pt x="14" y="495"/>
                  </a:lnTo>
                  <a:lnTo>
                    <a:pt x="23" y="502"/>
                  </a:lnTo>
                  <a:lnTo>
                    <a:pt x="35" y="508"/>
                  </a:lnTo>
                  <a:lnTo>
                    <a:pt x="46" y="511"/>
                  </a:lnTo>
                  <a:lnTo>
                    <a:pt x="58" y="511"/>
                  </a:lnTo>
                  <a:lnTo>
                    <a:pt x="70" y="509"/>
                  </a:lnTo>
                  <a:lnTo>
                    <a:pt x="83" y="505"/>
                  </a:lnTo>
                  <a:lnTo>
                    <a:pt x="95" y="499"/>
                  </a:lnTo>
                  <a:lnTo>
                    <a:pt x="102" y="495"/>
                  </a:lnTo>
                  <a:lnTo>
                    <a:pt x="108" y="489"/>
                  </a:lnTo>
                  <a:lnTo>
                    <a:pt x="112" y="483"/>
                  </a:lnTo>
                  <a:lnTo>
                    <a:pt x="118" y="476"/>
                  </a:lnTo>
                  <a:lnTo>
                    <a:pt x="121" y="470"/>
                  </a:lnTo>
                  <a:lnTo>
                    <a:pt x="124" y="462"/>
                  </a:lnTo>
                  <a:lnTo>
                    <a:pt x="125" y="455"/>
                  </a:lnTo>
                  <a:lnTo>
                    <a:pt x="127" y="448"/>
                  </a:lnTo>
                  <a:lnTo>
                    <a:pt x="128" y="443"/>
                  </a:lnTo>
                  <a:lnTo>
                    <a:pt x="131" y="439"/>
                  </a:lnTo>
                  <a:lnTo>
                    <a:pt x="134" y="436"/>
                  </a:lnTo>
                  <a:lnTo>
                    <a:pt x="137" y="433"/>
                  </a:lnTo>
                  <a:lnTo>
                    <a:pt x="142" y="432"/>
                  </a:lnTo>
                  <a:lnTo>
                    <a:pt x="147" y="430"/>
                  </a:lnTo>
                  <a:lnTo>
                    <a:pt x="153" y="432"/>
                  </a:lnTo>
                  <a:lnTo>
                    <a:pt x="158" y="433"/>
                  </a:lnTo>
                  <a:lnTo>
                    <a:pt x="159" y="433"/>
                  </a:lnTo>
                  <a:lnTo>
                    <a:pt x="403" y="857"/>
                  </a:lnTo>
                  <a:lnTo>
                    <a:pt x="409" y="859"/>
                  </a:lnTo>
                  <a:lnTo>
                    <a:pt x="415" y="860"/>
                  </a:lnTo>
                  <a:lnTo>
                    <a:pt x="419" y="860"/>
                  </a:lnTo>
                  <a:lnTo>
                    <a:pt x="424" y="859"/>
                  </a:lnTo>
                  <a:lnTo>
                    <a:pt x="428" y="857"/>
                  </a:lnTo>
                  <a:lnTo>
                    <a:pt x="431" y="854"/>
                  </a:lnTo>
                  <a:lnTo>
                    <a:pt x="433" y="850"/>
                  </a:lnTo>
                  <a:lnTo>
                    <a:pt x="435" y="846"/>
                  </a:lnTo>
                  <a:lnTo>
                    <a:pt x="437" y="838"/>
                  </a:lnTo>
                  <a:lnTo>
                    <a:pt x="440" y="831"/>
                  </a:lnTo>
                  <a:lnTo>
                    <a:pt x="444" y="825"/>
                  </a:lnTo>
                  <a:lnTo>
                    <a:pt x="449" y="818"/>
                  </a:lnTo>
                  <a:lnTo>
                    <a:pt x="453" y="812"/>
                  </a:lnTo>
                  <a:lnTo>
                    <a:pt x="459" y="807"/>
                  </a:lnTo>
                  <a:lnTo>
                    <a:pt x="466" y="802"/>
                  </a:lnTo>
                  <a:lnTo>
                    <a:pt x="474" y="799"/>
                  </a:lnTo>
                  <a:lnTo>
                    <a:pt x="485" y="793"/>
                  </a:lnTo>
                  <a:lnTo>
                    <a:pt x="498" y="791"/>
                  </a:lnTo>
                  <a:lnTo>
                    <a:pt x="512" y="791"/>
                  </a:lnTo>
                  <a:lnTo>
                    <a:pt x="523" y="793"/>
                  </a:lnTo>
                  <a:lnTo>
                    <a:pt x="535" y="797"/>
                  </a:lnTo>
                  <a:lnTo>
                    <a:pt x="545" y="803"/>
                  </a:lnTo>
                  <a:lnTo>
                    <a:pt x="552" y="812"/>
                  </a:lnTo>
                  <a:lnTo>
                    <a:pt x="560" y="822"/>
                  </a:lnTo>
                  <a:lnTo>
                    <a:pt x="563" y="834"/>
                  </a:lnTo>
                  <a:lnTo>
                    <a:pt x="564" y="846"/>
                  </a:lnTo>
                  <a:lnTo>
                    <a:pt x="563" y="857"/>
                  </a:lnTo>
                  <a:lnTo>
                    <a:pt x="558" y="869"/>
                  </a:lnTo>
                  <a:lnTo>
                    <a:pt x="552" y="879"/>
                  </a:lnTo>
                  <a:lnTo>
                    <a:pt x="544" y="888"/>
                  </a:lnTo>
                  <a:lnTo>
                    <a:pt x="533" y="897"/>
                  </a:lnTo>
                  <a:lnTo>
                    <a:pt x="522" y="903"/>
                  </a:lnTo>
                  <a:lnTo>
                    <a:pt x="514" y="905"/>
                  </a:lnTo>
                  <a:lnTo>
                    <a:pt x="506" y="908"/>
                  </a:lnTo>
                  <a:lnTo>
                    <a:pt x="498" y="908"/>
                  </a:lnTo>
                  <a:lnTo>
                    <a:pt x="490" y="910"/>
                  </a:lnTo>
                  <a:lnTo>
                    <a:pt x="482" y="908"/>
                  </a:lnTo>
                  <a:lnTo>
                    <a:pt x="475" y="907"/>
                  </a:lnTo>
                  <a:lnTo>
                    <a:pt x="468" y="904"/>
                  </a:lnTo>
                  <a:lnTo>
                    <a:pt x="460" y="901"/>
                  </a:lnTo>
                  <a:lnTo>
                    <a:pt x="456" y="900"/>
                  </a:lnTo>
                  <a:lnTo>
                    <a:pt x="452" y="900"/>
                  </a:lnTo>
                  <a:lnTo>
                    <a:pt x="447" y="900"/>
                  </a:lnTo>
                  <a:lnTo>
                    <a:pt x="443" y="901"/>
                  </a:lnTo>
                  <a:lnTo>
                    <a:pt x="440" y="905"/>
                  </a:lnTo>
                  <a:lnTo>
                    <a:pt x="434" y="910"/>
                  </a:lnTo>
                  <a:lnTo>
                    <a:pt x="509" y="1039"/>
                  </a:lnTo>
                  <a:lnTo>
                    <a:pt x="544" y="1018"/>
                  </a:lnTo>
                  <a:lnTo>
                    <a:pt x="582" y="1001"/>
                  </a:lnTo>
                  <a:lnTo>
                    <a:pt x="620" y="986"/>
                  </a:lnTo>
                  <a:lnTo>
                    <a:pt x="659" y="973"/>
                  </a:lnTo>
                  <a:lnTo>
                    <a:pt x="700" y="964"/>
                  </a:lnTo>
                  <a:lnTo>
                    <a:pt x="741" y="957"/>
                  </a:lnTo>
                  <a:lnTo>
                    <a:pt x="763" y="954"/>
                  </a:lnTo>
                  <a:lnTo>
                    <a:pt x="784" y="952"/>
                  </a:lnTo>
                  <a:lnTo>
                    <a:pt x="805" y="951"/>
                  </a:lnTo>
                  <a:lnTo>
                    <a:pt x="827" y="951"/>
                  </a:lnTo>
                  <a:lnTo>
                    <a:pt x="858" y="951"/>
                  </a:lnTo>
                  <a:lnTo>
                    <a:pt x="890" y="954"/>
                  </a:lnTo>
                  <a:lnTo>
                    <a:pt x="921" y="957"/>
                  </a:lnTo>
                  <a:lnTo>
                    <a:pt x="952" y="962"/>
                  </a:lnTo>
                  <a:lnTo>
                    <a:pt x="981" y="970"/>
                  </a:lnTo>
                  <a:lnTo>
                    <a:pt x="1010" y="979"/>
                  </a:lnTo>
                  <a:lnTo>
                    <a:pt x="1039" y="987"/>
                  </a:lnTo>
                  <a:lnTo>
                    <a:pt x="1067" y="999"/>
                  </a:lnTo>
                  <a:lnTo>
                    <a:pt x="1095" y="1011"/>
                  </a:lnTo>
                  <a:lnTo>
                    <a:pt x="1121" y="1025"/>
                  </a:lnTo>
                  <a:lnTo>
                    <a:pt x="1148" y="1040"/>
                  </a:lnTo>
                  <a:lnTo>
                    <a:pt x="1173" y="1056"/>
                  </a:lnTo>
                  <a:lnTo>
                    <a:pt x="1196" y="1074"/>
                  </a:lnTo>
                  <a:lnTo>
                    <a:pt x="1219" y="1091"/>
                  </a:lnTo>
                  <a:lnTo>
                    <a:pt x="1243" y="1110"/>
                  </a:lnTo>
                  <a:lnTo>
                    <a:pt x="1265" y="1131"/>
                  </a:lnTo>
                  <a:lnTo>
                    <a:pt x="1285" y="1153"/>
                  </a:lnTo>
                  <a:lnTo>
                    <a:pt x="1304" y="1175"/>
                  </a:lnTo>
                  <a:lnTo>
                    <a:pt x="1323" y="1198"/>
                  </a:lnTo>
                  <a:lnTo>
                    <a:pt x="1339" y="1223"/>
                  </a:lnTo>
                  <a:lnTo>
                    <a:pt x="1355" y="1248"/>
                  </a:lnTo>
                  <a:lnTo>
                    <a:pt x="1371" y="1274"/>
                  </a:lnTo>
                  <a:lnTo>
                    <a:pt x="1385" y="1300"/>
                  </a:lnTo>
                  <a:lnTo>
                    <a:pt x="1398" y="1327"/>
                  </a:lnTo>
                  <a:lnTo>
                    <a:pt x="1408" y="1356"/>
                  </a:lnTo>
                  <a:lnTo>
                    <a:pt x="1418" y="1384"/>
                  </a:lnTo>
                  <a:lnTo>
                    <a:pt x="1427" y="1413"/>
                  </a:lnTo>
                  <a:lnTo>
                    <a:pt x="1434" y="1444"/>
                  </a:lnTo>
                  <a:lnTo>
                    <a:pt x="1439" y="1473"/>
                  </a:lnTo>
                  <a:lnTo>
                    <a:pt x="1443" y="1504"/>
                  </a:lnTo>
                  <a:lnTo>
                    <a:pt x="1446" y="1536"/>
                  </a:lnTo>
                  <a:lnTo>
                    <a:pt x="1448" y="1566"/>
                  </a:lnTo>
                  <a:lnTo>
                    <a:pt x="1594" y="1566"/>
                  </a:lnTo>
                </a:path>
              </a:pathLst>
            </a:custGeom>
            <a:solidFill>
              <a:srgbClr val="ACC7DC"/>
            </a:solidFill>
            <a:ln w="1588">
              <a:solidFill>
                <a:srgbClr val="EAEAEA"/>
              </a:solidFill>
              <a:round/>
              <a:headEnd/>
              <a:tailEnd/>
            </a:ln>
          </p:spPr>
          <p:txBody>
            <a:bodyPr/>
            <a:lstStyle/>
            <a:p>
              <a:endParaRPr lang="de-DE"/>
            </a:p>
          </p:txBody>
        </p:sp>
        <p:sp>
          <p:nvSpPr>
            <p:cNvPr id="14345" name="Freeform 9">
              <a:extLst>
                <a:ext uri="{FF2B5EF4-FFF2-40B4-BE49-F238E27FC236}">
                  <a16:creationId xmlns:a16="http://schemas.microsoft.com/office/drawing/2014/main" id="{96067A92-A352-5A49-9044-AEFDC0EDF365}"/>
                </a:ext>
              </a:extLst>
            </p:cNvPr>
            <p:cNvSpPr>
              <a:spLocks/>
            </p:cNvSpPr>
            <p:nvPr/>
          </p:nvSpPr>
          <p:spPr bwMode="auto">
            <a:xfrm>
              <a:off x="2199" y="2403"/>
              <a:ext cx="2032" cy="1504"/>
            </a:xfrm>
            <a:custGeom>
              <a:avLst/>
              <a:gdLst>
                <a:gd name="T0" fmla="*/ 380 w 2350"/>
                <a:gd name="T1" fmla="*/ 822 h 1738"/>
                <a:gd name="T2" fmla="*/ 367 w 2350"/>
                <a:gd name="T3" fmla="*/ 781 h 1738"/>
                <a:gd name="T4" fmla="*/ 314 w 2350"/>
                <a:gd name="T5" fmla="*/ 749 h 1738"/>
                <a:gd name="T6" fmla="*/ 260 w 2350"/>
                <a:gd name="T7" fmla="*/ 771 h 1738"/>
                <a:gd name="T8" fmla="*/ 254 w 2350"/>
                <a:gd name="T9" fmla="*/ 783 h 1738"/>
                <a:gd name="T10" fmla="*/ 272 w 2350"/>
                <a:gd name="T11" fmla="*/ 850 h 1738"/>
                <a:gd name="T12" fmla="*/ 320 w 2350"/>
                <a:gd name="T13" fmla="*/ 871 h 1738"/>
                <a:gd name="T14" fmla="*/ 357 w 2350"/>
                <a:gd name="T15" fmla="*/ 868 h 1738"/>
                <a:gd name="T16" fmla="*/ 369 w 2350"/>
                <a:gd name="T17" fmla="*/ 891 h 1738"/>
                <a:gd name="T18" fmla="*/ 130 w 2350"/>
                <a:gd name="T19" fmla="*/ 1315 h 1738"/>
                <a:gd name="T20" fmla="*/ 149 w 2350"/>
                <a:gd name="T21" fmla="*/ 1337 h 1738"/>
                <a:gd name="T22" fmla="*/ 187 w 2350"/>
                <a:gd name="T23" fmla="*/ 1330 h 1738"/>
                <a:gd name="T24" fmla="*/ 240 w 2350"/>
                <a:gd name="T25" fmla="*/ 1353 h 1738"/>
                <a:gd name="T26" fmla="*/ 252 w 2350"/>
                <a:gd name="T27" fmla="*/ 1420 h 1738"/>
                <a:gd name="T28" fmla="*/ 252 w 2350"/>
                <a:gd name="T29" fmla="*/ 1422 h 1738"/>
                <a:gd name="T30" fmla="*/ 189 w 2350"/>
                <a:gd name="T31" fmla="*/ 1448 h 1738"/>
                <a:gd name="T32" fmla="*/ 139 w 2350"/>
                <a:gd name="T33" fmla="*/ 1417 h 1738"/>
                <a:gd name="T34" fmla="*/ 124 w 2350"/>
                <a:gd name="T35" fmla="*/ 1381 h 1738"/>
                <a:gd name="T36" fmla="*/ 97 w 2350"/>
                <a:gd name="T37" fmla="*/ 1377 h 1738"/>
                <a:gd name="T38" fmla="*/ 70 w 2350"/>
                <a:gd name="T39" fmla="*/ 1568 h 1738"/>
                <a:gd name="T40" fmla="*/ 513 w 2350"/>
                <a:gd name="T41" fmla="*/ 1716 h 1738"/>
                <a:gd name="T42" fmla="*/ 968 w 2350"/>
                <a:gd name="T43" fmla="*/ 1727 h 1738"/>
                <a:gd name="T44" fmla="*/ 1403 w 2350"/>
                <a:gd name="T45" fmla="*/ 1610 h 1738"/>
                <a:gd name="T46" fmla="*/ 1790 w 2350"/>
                <a:gd name="T47" fmla="*/ 1372 h 1738"/>
                <a:gd name="T48" fmla="*/ 2100 w 2350"/>
                <a:gd name="T49" fmla="*/ 1023 h 1738"/>
                <a:gd name="T50" fmla="*/ 2255 w 2350"/>
                <a:gd name="T51" fmla="*/ 714 h 1738"/>
                <a:gd name="T52" fmla="*/ 2333 w 2350"/>
                <a:gd name="T53" fmla="*/ 413 h 1738"/>
                <a:gd name="T54" fmla="*/ 2173 w 2350"/>
                <a:gd name="T55" fmla="*/ 160 h 1738"/>
                <a:gd name="T56" fmla="*/ 2162 w 2350"/>
                <a:gd name="T57" fmla="*/ 148 h 1738"/>
                <a:gd name="T58" fmla="*/ 2166 w 2350"/>
                <a:gd name="T59" fmla="*/ 123 h 1738"/>
                <a:gd name="T60" fmla="*/ 2189 w 2350"/>
                <a:gd name="T61" fmla="*/ 84 h 1738"/>
                <a:gd name="T62" fmla="*/ 2173 w 2350"/>
                <a:gd name="T63" fmla="*/ 21 h 1738"/>
                <a:gd name="T64" fmla="*/ 2132 w 2350"/>
                <a:gd name="T65" fmla="*/ 0 h 1738"/>
                <a:gd name="T66" fmla="*/ 2109 w 2350"/>
                <a:gd name="T67" fmla="*/ 8 h 1738"/>
                <a:gd name="T68" fmla="*/ 2075 w 2350"/>
                <a:gd name="T69" fmla="*/ 71 h 1738"/>
                <a:gd name="T70" fmla="*/ 2093 w 2350"/>
                <a:gd name="T71" fmla="*/ 115 h 1738"/>
                <a:gd name="T72" fmla="*/ 2112 w 2350"/>
                <a:gd name="T73" fmla="*/ 139 h 1738"/>
                <a:gd name="T74" fmla="*/ 2100 w 2350"/>
                <a:gd name="T75" fmla="*/ 160 h 1738"/>
                <a:gd name="T76" fmla="*/ 1600 w 2350"/>
                <a:gd name="T77" fmla="*/ 180 h 1738"/>
                <a:gd name="T78" fmla="*/ 1619 w 2350"/>
                <a:gd name="T79" fmla="*/ 210 h 1738"/>
                <a:gd name="T80" fmla="*/ 1625 w 2350"/>
                <a:gd name="T81" fmla="*/ 262 h 1738"/>
                <a:gd name="T82" fmla="*/ 1577 w 2350"/>
                <a:gd name="T83" fmla="*/ 310 h 1738"/>
                <a:gd name="T84" fmla="*/ 1563 w 2350"/>
                <a:gd name="T85" fmla="*/ 312 h 1738"/>
                <a:gd name="T86" fmla="*/ 1518 w 2350"/>
                <a:gd name="T87" fmla="*/ 277 h 1738"/>
                <a:gd name="T88" fmla="*/ 1520 w 2350"/>
                <a:gd name="T89" fmla="*/ 214 h 1738"/>
                <a:gd name="T90" fmla="*/ 1547 w 2350"/>
                <a:gd name="T91" fmla="*/ 183 h 1738"/>
                <a:gd name="T92" fmla="*/ 1401 w 2350"/>
                <a:gd name="T93" fmla="*/ 158 h 1738"/>
                <a:gd name="T94" fmla="*/ 1357 w 2350"/>
                <a:gd name="T95" fmla="*/ 403 h 1738"/>
                <a:gd name="T96" fmla="*/ 1284 w 2350"/>
                <a:gd name="T97" fmla="*/ 533 h 1738"/>
                <a:gd name="T98" fmla="*/ 1157 w 2350"/>
                <a:gd name="T99" fmla="*/ 663 h 1738"/>
                <a:gd name="T100" fmla="*/ 1000 w 2350"/>
                <a:gd name="T101" fmla="*/ 749 h 1738"/>
                <a:gd name="T102" fmla="*/ 826 w 2350"/>
                <a:gd name="T103" fmla="*/ 787 h 1738"/>
                <a:gd name="T104" fmla="*/ 648 w 2350"/>
                <a:gd name="T105" fmla="*/ 774 h 1738"/>
                <a:gd name="T106" fmla="*/ 475 w 2350"/>
                <a:gd name="T107" fmla="*/ 707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50" h="1738">
                  <a:moveTo>
                    <a:pt x="401" y="835"/>
                  </a:moveTo>
                  <a:lnTo>
                    <a:pt x="393" y="834"/>
                  </a:lnTo>
                  <a:lnTo>
                    <a:pt x="388" y="833"/>
                  </a:lnTo>
                  <a:lnTo>
                    <a:pt x="385" y="830"/>
                  </a:lnTo>
                  <a:lnTo>
                    <a:pt x="382" y="827"/>
                  </a:lnTo>
                  <a:lnTo>
                    <a:pt x="380" y="822"/>
                  </a:lnTo>
                  <a:lnTo>
                    <a:pt x="379" y="816"/>
                  </a:lnTo>
                  <a:lnTo>
                    <a:pt x="377" y="809"/>
                  </a:lnTo>
                  <a:lnTo>
                    <a:pt x="376" y="802"/>
                  </a:lnTo>
                  <a:lnTo>
                    <a:pt x="374" y="795"/>
                  </a:lnTo>
                  <a:lnTo>
                    <a:pt x="371" y="787"/>
                  </a:lnTo>
                  <a:lnTo>
                    <a:pt x="367" y="781"/>
                  </a:lnTo>
                  <a:lnTo>
                    <a:pt x="361" y="774"/>
                  </a:lnTo>
                  <a:lnTo>
                    <a:pt x="357" y="768"/>
                  </a:lnTo>
                  <a:lnTo>
                    <a:pt x="350" y="764"/>
                  </a:lnTo>
                  <a:lnTo>
                    <a:pt x="338" y="756"/>
                  </a:lnTo>
                  <a:lnTo>
                    <a:pt x="326" y="752"/>
                  </a:lnTo>
                  <a:lnTo>
                    <a:pt x="314" y="749"/>
                  </a:lnTo>
                  <a:lnTo>
                    <a:pt x="301" y="749"/>
                  </a:lnTo>
                  <a:lnTo>
                    <a:pt x="290" y="752"/>
                  </a:lnTo>
                  <a:lnTo>
                    <a:pt x="279" y="755"/>
                  </a:lnTo>
                  <a:lnTo>
                    <a:pt x="269" y="762"/>
                  </a:lnTo>
                  <a:lnTo>
                    <a:pt x="260" y="771"/>
                  </a:lnTo>
                  <a:lnTo>
                    <a:pt x="254" y="783"/>
                  </a:lnTo>
                  <a:lnTo>
                    <a:pt x="252" y="793"/>
                  </a:lnTo>
                  <a:lnTo>
                    <a:pt x="252" y="805"/>
                  </a:lnTo>
                  <a:lnTo>
                    <a:pt x="253" y="818"/>
                  </a:lnTo>
                  <a:lnTo>
                    <a:pt x="257" y="828"/>
                  </a:lnTo>
                  <a:lnTo>
                    <a:pt x="265" y="840"/>
                  </a:lnTo>
                  <a:lnTo>
                    <a:pt x="272" y="850"/>
                  </a:lnTo>
                  <a:lnTo>
                    <a:pt x="284" y="857"/>
                  </a:lnTo>
                  <a:lnTo>
                    <a:pt x="290" y="862"/>
                  </a:lnTo>
                  <a:lnTo>
                    <a:pt x="298" y="866"/>
                  </a:lnTo>
                  <a:lnTo>
                    <a:pt x="306" y="868"/>
                  </a:lnTo>
                  <a:lnTo>
                    <a:pt x="313" y="869"/>
                  </a:lnTo>
                  <a:lnTo>
                    <a:pt x="320" y="871"/>
                  </a:lnTo>
                  <a:lnTo>
                    <a:pt x="329" y="871"/>
                  </a:lnTo>
                  <a:lnTo>
                    <a:pt x="336" y="869"/>
                  </a:lnTo>
                  <a:lnTo>
                    <a:pt x="344" y="868"/>
                  </a:lnTo>
                  <a:lnTo>
                    <a:pt x="348" y="866"/>
                  </a:lnTo>
                  <a:lnTo>
                    <a:pt x="352" y="868"/>
                  </a:lnTo>
                  <a:lnTo>
                    <a:pt x="357" y="868"/>
                  </a:lnTo>
                  <a:lnTo>
                    <a:pt x="360" y="871"/>
                  </a:lnTo>
                  <a:lnTo>
                    <a:pt x="363" y="873"/>
                  </a:lnTo>
                  <a:lnTo>
                    <a:pt x="366" y="878"/>
                  </a:lnTo>
                  <a:lnTo>
                    <a:pt x="369" y="885"/>
                  </a:lnTo>
                  <a:lnTo>
                    <a:pt x="369" y="890"/>
                  </a:lnTo>
                  <a:lnTo>
                    <a:pt x="369" y="891"/>
                  </a:lnTo>
                  <a:lnTo>
                    <a:pt x="254" y="1090"/>
                  </a:lnTo>
                  <a:lnTo>
                    <a:pt x="214" y="1159"/>
                  </a:lnTo>
                  <a:lnTo>
                    <a:pt x="124" y="1314"/>
                  </a:lnTo>
                  <a:lnTo>
                    <a:pt x="127" y="1315"/>
                  </a:lnTo>
                  <a:lnTo>
                    <a:pt x="130" y="1315"/>
                  </a:lnTo>
                  <a:lnTo>
                    <a:pt x="130" y="1321"/>
                  </a:lnTo>
                  <a:lnTo>
                    <a:pt x="133" y="1327"/>
                  </a:lnTo>
                  <a:lnTo>
                    <a:pt x="137" y="1331"/>
                  </a:lnTo>
                  <a:lnTo>
                    <a:pt x="140" y="1334"/>
                  </a:lnTo>
                  <a:lnTo>
                    <a:pt x="145" y="1336"/>
                  </a:lnTo>
                  <a:lnTo>
                    <a:pt x="149" y="1337"/>
                  </a:lnTo>
                  <a:lnTo>
                    <a:pt x="154" y="1337"/>
                  </a:lnTo>
                  <a:lnTo>
                    <a:pt x="158" y="1336"/>
                  </a:lnTo>
                  <a:lnTo>
                    <a:pt x="165" y="1333"/>
                  </a:lnTo>
                  <a:lnTo>
                    <a:pt x="173" y="1331"/>
                  </a:lnTo>
                  <a:lnTo>
                    <a:pt x="180" y="1330"/>
                  </a:lnTo>
                  <a:lnTo>
                    <a:pt x="187" y="1330"/>
                  </a:lnTo>
                  <a:lnTo>
                    <a:pt x="196" y="1330"/>
                  </a:lnTo>
                  <a:lnTo>
                    <a:pt x="203" y="1331"/>
                  </a:lnTo>
                  <a:lnTo>
                    <a:pt x="211" y="1334"/>
                  </a:lnTo>
                  <a:lnTo>
                    <a:pt x="219" y="1338"/>
                  </a:lnTo>
                  <a:lnTo>
                    <a:pt x="230" y="1344"/>
                  </a:lnTo>
                  <a:lnTo>
                    <a:pt x="240" y="1353"/>
                  </a:lnTo>
                  <a:lnTo>
                    <a:pt x="247" y="1363"/>
                  </a:lnTo>
                  <a:lnTo>
                    <a:pt x="253" y="1375"/>
                  </a:lnTo>
                  <a:lnTo>
                    <a:pt x="256" y="1387"/>
                  </a:lnTo>
                  <a:lnTo>
                    <a:pt x="257" y="1398"/>
                  </a:lnTo>
                  <a:lnTo>
                    <a:pt x="256" y="1410"/>
                  </a:lnTo>
                  <a:lnTo>
                    <a:pt x="252" y="1420"/>
                  </a:lnTo>
                  <a:lnTo>
                    <a:pt x="252" y="1422"/>
                  </a:lnTo>
                  <a:lnTo>
                    <a:pt x="244" y="1431"/>
                  </a:lnTo>
                  <a:lnTo>
                    <a:pt x="235" y="1439"/>
                  </a:lnTo>
                  <a:lnTo>
                    <a:pt x="224" y="1444"/>
                  </a:lnTo>
                  <a:lnTo>
                    <a:pt x="214" y="1448"/>
                  </a:lnTo>
                  <a:lnTo>
                    <a:pt x="200" y="1450"/>
                  </a:lnTo>
                  <a:lnTo>
                    <a:pt x="189" y="1448"/>
                  </a:lnTo>
                  <a:lnTo>
                    <a:pt x="175" y="1445"/>
                  </a:lnTo>
                  <a:lnTo>
                    <a:pt x="164" y="1439"/>
                  </a:lnTo>
                  <a:lnTo>
                    <a:pt x="156" y="1435"/>
                  </a:lnTo>
                  <a:lnTo>
                    <a:pt x="151" y="1429"/>
                  </a:lnTo>
                  <a:lnTo>
                    <a:pt x="145" y="1423"/>
                  </a:lnTo>
                  <a:lnTo>
                    <a:pt x="139" y="1417"/>
                  </a:lnTo>
                  <a:lnTo>
                    <a:pt x="136" y="1412"/>
                  </a:lnTo>
                  <a:lnTo>
                    <a:pt x="133" y="1404"/>
                  </a:lnTo>
                  <a:lnTo>
                    <a:pt x="130" y="1397"/>
                  </a:lnTo>
                  <a:lnTo>
                    <a:pt x="129" y="1390"/>
                  </a:lnTo>
                  <a:lnTo>
                    <a:pt x="127" y="1385"/>
                  </a:lnTo>
                  <a:lnTo>
                    <a:pt x="124" y="1381"/>
                  </a:lnTo>
                  <a:lnTo>
                    <a:pt x="121" y="1378"/>
                  </a:lnTo>
                  <a:lnTo>
                    <a:pt x="118" y="1375"/>
                  </a:lnTo>
                  <a:lnTo>
                    <a:pt x="114" y="1375"/>
                  </a:lnTo>
                  <a:lnTo>
                    <a:pt x="108" y="1374"/>
                  </a:lnTo>
                  <a:lnTo>
                    <a:pt x="102" y="1374"/>
                  </a:lnTo>
                  <a:lnTo>
                    <a:pt x="97" y="1377"/>
                  </a:lnTo>
                  <a:lnTo>
                    <a:pt x="97" y="1378"/>
                  </a:lnTo>
                  <a:lnTo>
                    <a:pt x="95" y="1379"/>
                  </a:lnTo>
                  <a:lnTo>
                    <a:pt x="92" y="1378"/>
                  </a:lnTo>
                  <a:lnTo>
                    <a:pt x="89" y="1375"/>
                  </a:lnTo>
                  <a:lnTo>
                    <a:pt x="0" y="1530"/>
                  </a:lnTo>
                  <a:lnTo>
                    <a:pt x="70" y="1568"/>
                  </a:lnTo>
                  <a:lnTo>
                    <a:pt x="142" y="1603"/>
                  </a:lnTo>
                  <a:lnTo>
                    <a:pt x="215" y="1632"/>
                  </a:lnTo>
                  <a:lnTo>
                    <a:pt x="290" y="1660"/>
                  </a:lnTo>
                  <a:lnTo>
                    <a:pt x="363" y="1682"/>
                  </a:lnTo>
                  <a:lnTo>
                    <a:pt x="439" y="1701"/>
                  </a:lnTo>
                  <a:lnTo>
                    <a:pt x="513" y="1716"/>
                  </a:lnTo>
                  <a:lnTo>
                    <a:pt x="589" y="1727"/>
                  </a:lnTo>
                  <a:lnTo>
                    <a:pt x="665" y="1735"/>
                  </a:lnTo>
                  <a:lnTo>
                    <a:pt x="741" y="1738"/>
                  </a:lnTo>
                  <a:lnTo>
                    <a:pt x="818" y="1738"/>
                  </a:lnTo>
                  <a:lnTo>
                    <a:pt x="892" y="1735"/>
                  </a:lnTo>
                  <a:lnTo>
                    <a:pt x="968" y="1727"/>
                  </a:lnTo>
                  <a:lnTo>
                    <a:pt x="1043" y="1716"/>
                  </a:lnTo>
                  <a:lnTo>
                    <a:pt x="1116" y="1701"/>
                  </a:lnTo>
                  <a:lnTo>
                    <a:pt x="1189" y="1684"/>
                  </a:lnTo>
                  <a:lnTo>
                    <a:pt x="1262" y="1663"/>
                  </a:lnTo>
                  <a:lnTo>
                    <a:pt x="1332" y="1638"/>
                  </a:lnTo>
                  <a:lnTo>
                    <a:pt x="1403" y="1610"/>
                  </a:lnTo>
                  <a:lnTo>
                    <a:pt x="1471" y="1578"/>
                  </a:lnTo>
                  <a:lnTo>
                    <a:pt x="1539" y="1543"/>
                  </a:lnTo>
                  <a:lnTo>
                    <a:pt x="1604" y="1505"/>
                  </a:lnTo>
                  <a:lnTo>
                    <a:pt x="1667" y="1464"/>
                  </a:lnTo>
                  <a:lnTo>
                    <a:pt x="1730" y="1420"/>
                  </a:lnTo>
                  <a:lnTo>
                    <a:pt x="1790" y="1372"/>
                  </a:lnTo>
                  <a:lnTo>
                    <a:pt x="1847" y="1322"/>
                  </a:lnTo>
                  <a:lnTo>
                    <a:pt x="1903" y="1268"/>
                  </a:lnTo>
                  <a:lnTo>
                    <a:pt x="1957" y="1211"/>
                  </a:lnTo>
                  <a:lnTo>
                    <a:pt x="2007" y="1151"/>
                  </a:lnTo>
                  <a:lnTo>
                    <a:pt x="2055" y="1088"/>
                  </a:lnTo>
                  <a:lnTo>
                    <a:pt x="2100" y="1023"/>
                  </a:lnTo>
                  <a:lnTo>
                    <a:pt x="2141" y="954"/>
                  </a:lnTo>
                  <a:lnTo>
                    <a:pt x="2167" y="907"/>
                  </a:lnTo>
                  <a:lnTo>
                    <a:pt x="2192" y="859"/>
                  </a:lnTo>
                  <a:lnTo>
                    <a:pt x="2214" y="811"/>
                  </a:lnTo>
                  <a:lnTo>
                    <a:pt x="2236" y="762"/>
                  </a:lnTo>
                  <a:lnTo>
                    <a:pt x="2255" y="714"/>
                  </a:lnTo>
                  <a:lnTo>
                    <a:pt x="2271" y="664"/>
                  </a:lnTo>
                  <a:lnTo>
                    <a:pt x="2287" y="615"/>
                  </a:lnTo>
                  <a:lnTo>
                    <a:pt x="2301" y="565"/>
                  </a:lnTo>
                  <a:lnTo>
                    <a:pt x="2314" y="514"/>
                  </a:lnTo>
                  <a:lnTo>
                    <a:pt x="2324" y="464"/>
                  </a:lnTo>
                  <a:lnTo>
                    <a:pt x="2333" y="413"/>
                  </a:lnTo>
                  <a:lnTo>
                    <a:pt x="2340" y="363"/>
                  </a:lnTo>
                  <a:lnTo>
                    <a:pt x="2344" y="312"/>
                  </a:lnTo>
                  <a:lnTo>
                    <a:pt x="2349" y="261"/>
                  </a:lnTo>
                  <a:lnTo>
                    <a:pt x="2350" y="210"/>
                  </a:lnTo>
                  <a:lnTo>
                    <a:pt x="2350" y="160"/>
                  </a:lnTo>
                  <a:lnTo>
                    <a:pt x="2173" y="160"/>
                  </a:lnTo>
                  <a:lnTo>
                    <a:pt x="2173" y="158"/>
                  </a:lnTo>
                  <a:lnTo>
                    <a:pt x="2173" y="157"/>
                  </a:lnTo>
                  <a:lnTo>
                    <a:pt x="2172" y="157"/>
                  </a:lnTo>
                  <a:lnTo>
                    <a:pt x="2170" y="157"/>
                  </a:lnTo>
                  <a:lnTo>
                    <a:pt x="2166" y="154"/>
                  </a:lnTo>
                  <a:lnTo>
                    <a:pt x="2162" y="148"/>
                  </a:lnTo>
                  <a:lnTo>
                    <a:pt x="2160" y="142"/>
                  </a:lnTo>
                  <a:lnTo>
                    <a:pt x="2159" y="139"/>
                  </a:lnTo>
                  <a:lnTo>
                    <a:pt x="2159" y="135"/>
                  </a:lnTo>
                  <a:lnTo>
                    <a:pt x="2160" y="131"/>
                  </a:lnTo>
                  <a:lnTo>
                    <a:pt x="2162" y="126"/>
                  </a:lnTo>
                  <a:lnTo>
                    <a:pt x="2166" y="123"/>
                  </a:lnTo>
                  <a:lnTo>
                    <a:pt x="2172" y="117"/>
                  </a:lnTo>
                  <a:lnTo>
                    <a:pt x="2176" y="112"/>
                  </a:lnTo>
                  <a:lnTo>
                    <a:pt x="2181" y="106"/>
                  </a:lnTo>
                  <a:lnTo>
                    <a:pt x="2184" y="98"/>
                  </a:lnTo>
                  <a:lnTo>
                    <a:pt x="2188" y="91"/>
                  </a:lnTo>
                  <a:lnTo>
                    <a:pt x="2189" y="84"/>
                  </a:lnTo>
                  <a:lnTo>
                    <a:pt x="2191" y="77"/>
                  </a:lnTo>
                  <a:lnTo>
                    <a:pt x="2191" y="68"/>
                  </a:lnTo>
                  <a:lnTo>
                    <a:pt x="2189" y="55"/>
                  </a:lnTo>
                  <a:lnTo>
                    <a:pt x="2186" y="41"/>
                  </a:lnTo>
                  <a:lnTo>
                    <a:pt x="2181" y="30"/>
                  </a:lnTo>
                  <a:lnTo>
                    <a:pt x="2173" y="21"/>
                  </a:lnTo>
                  <a:lnTo>
                    <a:pt x="2164" y="12"/>
                  </a:lnTo>
                  <a:lnTo>
                    <a:pt x="2156" y="6"/>
                  </a:lnTo>
                  <a:lnTo>
                    <a:pt x="2144" y="2"/>
                  </a:lnTo>
                  <a:lnTo>
                    <a:pt x="2132" y="0"/>
                  </a:lnTo>
                  <a:lnTo>
                    <a:pt x="2131" y="0"/>
                  </a:lnTo>
                  <a:lnTo>
                    <a:pt x="2119" y="2"/>
                  </a:lnTo>
                  <a:lnTo>
                    <a:pt x="2109" y="8"/>
                  </a:lnTo>
                  <a:lnTo>
                    <a:pt x="2099" y="14"/>
                  </a:lnTo>
                  <a:lnTo>
                    <a:pt x="2091" y="22"/>
                  </a:lnTo>
                  <a:lnTo>
                    <a:pt x="2084" y="33"/>
                  </a:lnTo>
                  <a:lnTo>
                    <a:pt x="2080" y="44"/>
                  </a:lnTo>
                  <a:lnTo>
                    <a:pt x="2077" y="58"/>
                  </a:lnTo>
                  <a:lnTo>
                    <a:pt x="2075" y="71"/>
                  </a:lnTo>
                  <a:lnTo>
                    <a:pt x="2077" y="79"/>
                  </a:lnTo>
                  <a:lnTo>
                    <a:pt x="2078" y="87"/>
                  </a:lnTo>
                  <a:lnTo>
                    <a:pt x="2081" y="94"/>
                  </a:lnTo>
                  <a:lnTo>
                    <a:pt x="2084" y="101"/>
                  </a:lnTo>
                  <a:lnTo>
                    <a:pt x="2088" y="109"/>
                  </a:lnTo>
                  <a:lnTo>
                    <a:pt x="2093" y="115"/>
                  </a:lnTo>
                  <a:lnTo>
                    <a:pt x="2099" y="119"/>
                  </a:lnTo>
                  <a:lnTo>
                    <a:pt x="2103" y="125"/>
                  </a:lnTo>
                  <a:lnTo>
                    <a:pt x="2107" y="128"/>
                  </a:lnTo>
                  <a:lnTo>
                    <a:pt x="2110" y="132"/>
                  </a:lnTo>
                  <a:lnTo>
                    <a:pt x="2112" y="135"/>
                  </a:lnTo>
                  <a:lnTo>
                    <a:pt x="2112" y="139"/>
                  </a:lnTo>
                  <a:lnTo>
                    <a:pt x="2110" y="144"/>
                  </a:lnTo>
                  <a:lnTo>
                    <a:pt x="2109" y="150"/>
                  </a:lnTo>
                  <a:lnTo>
                    <a:pt x="2105" y="155"/>
                  </a:lnTo>
                  <a:lnTo>
                    <a:pt x="2100" y="158"/>
                  </a:lnTo>
                  <a:lnTo>
                    <a:pt x="2100" y="160"/>
                  </a:lnTo>
                  <a:lnTo>
                    <a:pt x="1612" y="158"/>
                  </a:lnTo>
                  <a:lnTo>
                    <a:pt x="1607" y="163"/>
                  </a:lnTo>
                  <a:lnTo>
                    <a:pt x="1603" y="167"/>
                  </a:lnTo>
                  <a:lnTo>
                    <a:pt x="1601" y="172"/>
                  </a:lnTo>
                  <a:lnTo>
                    <a:pt x="1600" y="176"/>
                  </a:lnTo>
                  <a:lnTo>
                    <a:pt x="1600" y="180"/>
                  </a:lnTo>
                  <a:lnTo>
                    <a:pt x="1600" y="183"/>
                  </a:lnTo>
                  <a:lnTo>
                    <a:pt x="1603" y="188"/>
                  </a:lnTo>
                  <a:lnTo>
                    <a:pt x="1606" y="192"/>
                  </a:lnTo>
                  <a:lnTo>
                    <a:pt x="1610" y="198"/>
                  </a:lnTo>
                  <a:lnTo>
                    <a:pt x="1616" y="204"/>
                  </a:lnTo>
                  <a:lnTo>
                    <a:pt x="1619" y="210"/>
                  </a:lnTo>
                  <a:lnTo>
                    <a:pt x="1622" y="217"/>
                  </a:lnTo>
                  <a:lnTo>
                    <a:pt x="1625" y="224"/>
                  </a:lnTo>
                  <a:lnTo>
                    <a:pt x="1626" y="232"/>
                  </a:lnTo>
                  <a:lnTo>
                    <a:pt x="1628" y="240"/>
                  </a:lnTo>
                  <a:lnTo>
                    <a:pt x="1628" y="249"/>
                  </a:lnTo>
                  <a:lnTo>
                    <a:pt x="1625" y="262"/>
                  </a:lnTo>
                  <a:lnTo>
                    <a:pt x="1620" y="274"/>
                  </a:lnTo>
                  <a:lnTo>
                    <a:pt x="1615" y="286"/>
                  </a:lnTo>
                  <a:lnTo>
                    <a:pt x="1607" y="294"/>
                  </a:lnTo>
                  <a:lnTo>
                    <a:pt x="1597" y="302"/>
                  </a:lnTo>
                  <a:lnTo>
                    <a:pt x="1587" y="308"/>
                  </a:lnTo>
                  <a:lnTo>
                    <a:pt x="1577" y="310"/>
                  </a:lnTo>
                  <a:lnTo>
                    <a:pt x="1563" y="312"/>
                  </a:lnTo>
                  <a:lnTo>
                    <a:pt x="1552" y="309"/>
                  </a:lnTo>
                  <a:lnTo>
                    <a:pt x="1541" y="303"/>
                  </a:lnTo>
                  <a:lnTo>
                    <a:pt x="1531" y="296"/>
                  </a:lnTo>
                  <a:lnTo>
                    <a:pt x="1524" y="287"/>
                  </a:lnTo>
                  <a:lnTo>
                    <a:pt x="1518" y="277"/>
                  </a:lnTo>
                  <a:lnTo>
                    <a:pt x="1514" y="264"/>
                  </a:lnTo>
                  <a:lnTo>
                    <a:pt x="1512" y="252"/>
                  </a:lnTo>
                  <a:lnTo>
                    <a:pt x="1512" y="239"/>
                  </a:lnTo>
                  <a:lnTo>
                    <a:pt x="1514" y="230"/>
                  </a:lnTo>
                  <a:lnTo>
                    <a:pt x="1517" y="223"/>
                  </a:lnTo>
                  <a:lnTo>
                    <a:pt x="1520" y="214"/>
                  </a:lnTo>
                  <a:lnTo>
                    <a:pt x="1522" y="208"/>
                  </a:lnTo>
                  <a:lnTo>
                    <a:pt x="1527" y="201"/>
                  </a:lnTo>
                  <a:lnTo>
                    <a:pt x="1533" y="195"/>
                  </a:lnTo>
                  <a:lnTo>
                    <a:pt x="1539" y="191"/>
                  </a:lnTo>
                  <a:lnTo>
                    <a:pt x="1544" y="186"/>
                  </a:lnTo>
                  <a:lnTo>
                    <a:pt x="1547" y="183"/>
                  </a:lnTo>
                  <a:lnTo>
                    <a:pt x="1550" y="179"/>
                  </a:lnTo>
                  <a:lnTo>
                    <a:pt x="1552" y="176"/>
                  </a:lnTo>
                  <a:lnTo>
                    <a:pt x="1553" y="172"/>
                  </a:lnTo>
                  <a:lnTo>
                    <a:pt x="1552" y="166"/>
                  </a:lnTo>
                  <a:lnTo>
                    <a:pt x="1549" y="158"/>
                  </a:lnTo>
                  <a:lnTo>
                    <a:pt x="1401" y="158"/>
                  </a:lnTo>
                  <a:lnTo>
                    <a:pt x="1401" y="199"/>
                  </a:lnTo>
                  <a:lnTo>
                    <a:pt x="1398" y="240"/>
                  </a:lnTo>
                  <a:lnTo>
                    <a:pt x="1392" y="281"/>
                  </a:lnTo>
                  <a:lnTo>
                    <a:pt x="1382" y="322"/>
                  </a:lnTo>
                  <a:lnTo>
                    <a:pt x="1372" y="362"/>
                  </a:lnTo>
                  <a:lnTo>
                    <a:pt x="1357" y="403"/>
                  </a:lnTo>
                  <a:lnTo>
                    <a:pt x="1348" y="422"/>
                  </a:lnTo>
                  <a:lnTo>
                    <a:pt x="1340" y="441"/>
                  </a:lnTo>
                  <a:lnTo>
                    <a:pt x="1329" y="460"/>
                  </a:lnTo>
                  <a:lnTo>
                    <a:pt x="1319" y="479"/>
                  </a:lnTo>
                  <a:lnTo>
                    <a:pt x="1302" y="506"/>
                  </a:lnTo>
                  <a:lnTo>
                    <a:pt x="1284" y="533"/>
                  </a:lnTo>
                  <a:lnTo>
                    <a:pt x="1265" y="558"/>
                  </a:lnTo>
                  <a:lnTo>
                    <a:pt x="1246" y="581"/>
                  </a:lnTo>
                  <a:lnTo>
                    <a:pt x="1226" y="603"/>
                  </a:lnTo>
                  <a:lnTo>
                    <a:pt x="1204" y="623"/>
                  </a:lnTo>
                  <a:lnTo>
                    <a:pt x="1180" y="644"/>
                  </a:lnTo>
                  <a:lnTo>
                    <a:pt x="1157" y="663"/>
                  </a:lnTo>
                  <a:lnTo>
                    <a:pt x="1132" y="680"/>
                  </a:lnTo>
                  <a:lnTo>
                    <a:pt x="1107" y="697"/>
                  </a:lnTo>
                  <a:lnTo>
                    <a:pt x="1081" y="711"/>
                  </a:lnTo>
                  <a:lnTo>
                    <a:pt x="1054" y="726"/>
                  </a:lnTo>
                  <a:lnTo>
                    <a:pt x="1028" y="737"/>
                  </a:lnTo>
                  <a:lnTo>
                    <a:pt x="1000" y="749"/>
                  </a:lnTo>
                  <a:lnTo>
                    <a:pt x="973" y="758"/>
                  </a:lnTo>
                  <a:lnTo>
                    <a:pt x="943" y="767"/>
                  </a:lnTo>
                  <a:lnTo>
                    <a:pt x="916" y="774"/>
                  </a:lnTo>
                  <a:lnTo>
                    <a:pt x="886" y="780"/>
                  </a:lnTo>
                  <a:lnTo>
                    <a:pt x="856" y="784"/>
                  </a:lnTo>
                  <a:lnTo>
                    <a:pt x="826" y="787"/>
                  </a:lnTo>
                  <a:lnTo>
                    <a:pt x="797" y="789"/>
                  </a:lnTo>
                  <a:lnTo>
                    <a:pt x="766" y="789"/>
                  </a:lnTo>
                  <a:lnTo>
                    <a:pt x="737" y="787"/>
                  </a:lnTo>
                  <a:lnTo>
                    <a:pt x="708" y="784"/>
                  </a:lnTo>
                  <a:lnTo>
                    <a:pt x="677" y="780"/>
                  </a:lnTo>
                  <a:lnTo>
                    <a:pt x="648" y="774"/>
                  </a:lnTo>
                  <a:lnTo>
                    <a:pt x="619" y="767"/>
                  </a:lnTo>
                  <a:lnTo>
                    <a:pt x="589" y="758"/>
                  </a:lnTo>
                  <a:lnTo>
                    <a:pt x="560" y="748"/>
                  </a:lnTo>
                  <a:lnTo>
                    <a:pt x="531" y="736"/>
                  </a:lnTo>
                  <a:lnTo>
                    <a:pt x="503" y="723"/>
                  </a:lnTo>
                  <a:lnTo>
                    <a:pt x="475" y="707"/>
                  </a:lnTo>
                  <a:lnTo>
                    <a:pt x="401" y="835"/>
                  </a:lnTo>
                </a:path>
              </a:pathLst>
            </a:custGeom>
            <a:solidFill>
              <a:srgbClr val="77A1C5"/>
            </a:solidFill>
            <a:ln w="1588">
              <a:solidFill>
                <a:srgbClr val="EAEAEA"/>
              </a:solidFill>
              <a:round/>
              <a:headEnd/>
              <a:tailEnd/>
            </a:ln>
          </p:spPr>
          <p:txBody>
            <a:bodyPr/>
            <a:lstStyle/>
            <a:p>
              <a:endParaRPr lang="de-DE"/>
            </a:p>
          </p:txBody>
        </p:sp>
        <p:sp>
          <p:nvSpPr>
            <p:cNvPr id="14346" name="Freeform 10">
              <a:extLst>
                <a:ext uri="{FF2B5EF4-FFF2-40B4-BE49-F238E27FC236}">
                  <a16:creationId xmlns:a16="http://schemas.microsoft.com/office/drawing/2014/main" id="{28B79FA8-93FA-084B-BC18-32F43D713496}"/>
                </a:ext>
              </a:extLst>
            </p:cNvPr>
            <p:cNvSpPr>
              <a:spLocks/>
            </p:cNvSpPr>
            <p:nvPr/>
          </p:nvSpPr>
          <p:spPr bwMode="auto">
            <a:xfrm>
              <a:off x="1513" y="1373"/>
              <a:ext cx="1135" cy="2355"/>
            </a:xfrm>
            <a:custGeom>
              <a:avLst/>
              <a:gdLst>
                <a:gd name="T0" fmla="*/ 1205 w 1312"/>
                <a:gd name="T1" fmla="*/ 683 h 2722"/>
                <a:gd name="T2" fmla="*/ 1246 w 1312"/>
                <a:gd name="T3" fmla="*/ 693 h 2722"/>
                <a:gd name="T4" fmla="*/ 1300 w 1312"/>
                <a:gd name="T5" fmla="*/ 663 h 2722"/>
                <a:gd name="T6" fmla="*/ 1309 w 1312"/>
                <a:gd name="T7" fmla="*/ 606 h 2722"/>
                <a:gd name="T8" fmla="*/ 1302 w 1312"/>
                <a:gd name="T9" fmla="*/ 595 h 2722"/>
                <a:gd name="T10" fmla="*/ 1235 w 1312"/>
                <a:gd name="T11" fmla="*/ 578 h 2722"/>
                <a:gd name="T12" fmla="*/ 1192 w 1312"/>
                <a:gd name="T13" fmla="*/ 609 h 2722"/>
                <a:gd name="T14" fmla="*/ 1176 w 1312"/>
                <a:gd name="T15" fmla="*/ 641 h 2722"/>
                <a:gd name="T16" fmla="*/ 1151 w 1312"/>
                <a:gd name="T17" fmla="*/ 639 h 2722"/>
                <a:gd name="T18" fmla="*/ 903 w 1312"/>
                <a:gd name="T19" fmla="*/ 221 h 2722"/>
                <a:gd name="T20" fmla="*/ 875 w 1312"/>
                <a:gd name="T21" fmla="*/ 227 h 2722"/>
                <a:gd name="T22" fmla="*/ 862 w 1312"/>
                <a:gd name="T23" fmla="*/ 263 h 2722"/>
                <a:gd name="T24" fmla="*/ 813 w 1312"/>
                <a:gd name="T25" fmla="*/ 297 h 2722"/>
                <a:gd name="T26" fmla="*/ 751 w 1312"/>
                <a:gd name="T27" fmla="*/ 274 h 2722"/>
                <a:gd name="T28" fmla="*/ 749 w 1312"/>
                <a:gd name="T29" fmla="*/ 272 h 2722"/>
                <a:gd name="T30" fmla="*/ 758 w 1312"/>
                <a:gd name="T31" fmla="*/ 205 h 2722"/>
                <a:gd name="T32" fmla="*/ 809 w 1312"/>
                <a:gd name="T33" fmla="*/ 179 h 2722"/>
                <a:gd name="T34" fmla="*/ 849 w 1312"/>
                <a:gd name="T35" fmla="*/ 183 h 2722"/>
                <a:gd name="T36" fmla="*/ 866 w 1312"/>
                <a:gd name="T37" fmla="*/ 161 h 2722"/>
                <a:gd name="T38" fmla="*/ 713 w 1312"/>
                <a:gd name="T39" fmla="*/ 43 h 2722"/>
                <a:gd name="T40" fmla="*/ 364 w 1312"/>
                <a:gd name="T41" fmla="*/ 353 h 2722"/>
                <a:gd name="T42" fmla="*/ 128 w 1312"/>
                <a:gd name="T43" fmla="*/ 740 h 2722"/>
                <a:gd name="T44" fmla="*/ 11 w 1312"/>
                <a:gd name="T45" fmla="*/ 1176 h 2722"/>
                <a:gd name="T46" fmla="*/ 22 w 1312"/>
                <a:gd name="T47" fmla="*/ 1629 h 2722"/>
                <a:gd name="T48" fmla="*/ 171 w 1312"/>
                <a:gd name="T49" fmla="*/ 2072 h 2722"/>
                <a:gd name="T50" fmla="*/ 362 w 1312"/>
                <a:gd name="T51" fmla="*/ 2362 h 2722"/>
                <a:gd name="T52" fmla="*/ 582 w 1312"/>
                <a:gd name="T53" fmla="*/ 2580 h 2722"/>
                <a:gd name="T54" fmla="*/ 881 w 1312"/>
                <a:gd name="T55" fmla="*/ 2568 h 2722"/>
                <a:gd name="T56" fmla="*/ 897 w 1312"/>
                <a:gd name="T57" fmla="*/ 2564 h 2722"/>
                <a:gd name="T58" fmla="*/ 917 w 1312"/>
                <a:gd name="T59" fmla="*/ 2580 h 2722"/>
                <a:gd name="T60" fmla="*/ 939 w 1312"/>
                <a:gd name="T61" fmla="*/ 2619 h 2722"/>
                <a:gd name="T62" fmla="*/ 1002 w 1312"/>
                <a:gd name="T63" fmla="*/ 2638 h 2722"/>
                <a:gd name="T64" fmla="*/ 1040 w 1312"/>
                <a:gd name="T65" fmla="*/ 2612 h 2722"/>
                <a:gd name="T66" fmla="*/ 1046 w 1312"/>
                <a:gd name="T67" fmla="*/ 2589 h 2722"/>
                <a:gd name="T68" fmla="*/ 1008 w 1312"/>
                <a:gd name="T69" fmla="*/ 2529 h 2722"/>
                <a:gd name="T70" fmla="*/ 961 w 1312"/>
                <a:gd name="T71" fmla="*/ 2521 h 2722"/>
                <a:gd name="T72" fmla="*/ 929 w 1312"/>
                <a:gd name="T73" fmla="*/ 2524 h 2722"/>
                <a:gd name="T74" fmla="*/ 917 w 1312"/>
                <a:gd name="T75" fmla="*/ 2505 h 2722"/>
                <a:gd name="T76" fmla="*/ 1151 w 1312"/>
                <a:gd name="T77" fmla="*/ 2061 h 2722"/>
                <a:gd name="T78" fmla="*/ 1115 w 1312"/>
                <a:gd name="T79" fmla="*/ 2064 h 2722"/>
                <a:gd name="T80" fmla="*/ 1066 w 1312"/>
                <a:gd name="T81" fmla="*/ 2043 h 2722"/>
                <a:gd name="T82" fmla="*/ 1049 w 1312"/>
                <a:gd name="T83" fmla="*/ 1976 h 2722"/>
                <a:gd name="T84" fmla="*/ 1055 w 1312"/>
                <a:gd name="T85" fmla="*/ 1964 h 2722"/>
                <a:gd name="T86" fmla="*/ 1107 w 1312"/>
                <a:gd name="T87" fmla="*/ 1942 h 2722"/>
                <a:gd name="T88" fmla="*/ 1162 w 1312"/>
                <a:gd name="T89" fmla="*/ 1974 h 2722"/>
                <a:gd name="T90" fmla="*/ 1175 w 1312"/>
                <a:gd name="T91" fmla="*/ 2015 h 2722"/>
                <a:gd name="T92" fmla="*/ 1268 w 1312"/>
                <a:gd name="T93" fmla="*/ 1900 h 2722"/>
                <a:gd name="T94" fmla="*/ 1080 w 1312"/>
                <a:gd name="T95" fmla="*/ 1740 h 2722"/>
                <a:gd name="T96" fmla="*/ 1004 w 1312"/>
                <a:gd name="T97" fmla="*/ 1612 h 2722"/>
                <a:gd name="T98" fmla="*/ 954 w 1312"/>
                <a:gd name="T99" fmla="*/ 1436 h 2722"/>
                <a:gd name="T100" fmla="*/ 958 w 1312"/>
                <a:gd name="T101" fmla="*/ 1258 h 2722"/>
                <a:gd name="T102" fmla="*/ 1011 w 1312"/>
                <a:gd name="T103" fmla="*/ 1088 h 2722"/>
                <a:gd name="T104" fmla="*/ 1112 w 1312"/>
                <a:gd name="T105" fmla="*/ 939 h 2722"/>
                <a:gd name="T106" fmla="*/ 1257 w 1312"/>
                <a:gd name="T107" fmla="*/ 824 h 2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2" h="2722">
                  <a:moveTo>
                    <a:pt x="1182" y="695"/>
                  </a:moveTo>
                  <a:lnTo>
                    <a:pt x="1188" y="689"/>
                  </a:lnTo>
                  <a:lnTo>
                    <a:pt x="1192" y="686"/>
                  </a:lnTo>
                  <a:lnTo>
                    <a:pt x="1197" y="683"/>
                  </a:lnTo>
                  <a:lnTo>
                    <a:pt x="1201" y="683"/>
                  </a:lnTo>
                  <a:lnTo>
                    <a:pt x="1205" y="683"/>
                  </a:lnTo>
                  <a:lnTo>
                    <a:pt x="1210" y="686"/>
                  </a:lnTo>
                  <a:lnTo>
                    <a:pt x="1217" y="689"/>
                  </a:lnTo>
                  <a:lnTo>
                    <a:pt x="1223" y="690"/>
                  </a:lnTo>
                  <a:lnTo>
                    <a:pt x="1232" y="692"/>
                  </a:lnTo>
                  <a:lnTo>
                    <a:pt x="1239" y="693"/>
                  </a:lnTo>
                  <a:lnTo>
                    <a:pt x="1246" y="693"/>
                  </a:lnTo>
                  <a:lnTo>
                    <a:pt x="1255" y="692"/>
                  </a:lnTo>
                  <a:lnTo>
                    <a:pt x="1262" y="690"/>
                  </a:lnTo>
                  <a:lnTo>
                    <a:pt x="1270" y="688"/>
                  </a:lnTo>
                  <a:lnTo>
                    <a:pt x="1281" y="680"/>
                  </a:lnTo>
                  <a:lnTo>
                    <a:pt x="1292" y="673"/>
                  </a:lnTo>
                  <a:lnTo>
                    <a:pt x="1300" y="663"/>
                  </a:lnTo>
                  <a:lnTo>
                    <a:pt x="1306" y="652"/>
                  </a:lnTo>
                  <a:lnTo>
                    <a:pt x="1311" y="641"/>
                  </a:lnTo>
                  <a:lnTo>
                    <a:pt x="1312" y="629"/>
                  </a:lnTo>
                  <a:lnTo>
                    <a:pt x="1312" y="617"/>
                  </a:lnTo>
                  <a:lnTo>
                    <a:pt x="1309" y="606"/>
                  </a:lnTo>
                  <a:lnTo>
                    <a:pt x="1308" y="606"/>
                  </a:lnTo>
                  <a:lnTo>
                    <a:pt x="1302" y="595"/>
                  </a:lnTo>
                  <a:lnTo>
                    <a:pt x="1293" y="587"/>
                  </a:lnTo>
                  <a:lnTo>
                    <a:pt x="1283" y="581"/>
                  </a:lnTo>
                  <a:lnTo>
                    <a:pt x="1271" y="576"/>
                  </a:lnTo>
                  <a:lnTo>
                    <a:pt x="1260" y="575"/>
                  </a:lnTo>
                  <a:lnTo>
                    <a:pt x="1248" y="575"/>
                  </a:lnTo>
                  <a:lnTo>
                    <a:pt x="1235" y="578"/>
                  </a:lnTo>
                  <a:lnTo>
                    <a:pt x="1222" y="582"/>
                  </a:lnTo>
                  <a:lnTo>
                    <a:pt x="1214" y="587"/>
                  </a:lnTo>
                  <a:lnTo>
                    <a:pt x="1208" y="591"/>
                  </a:lnTo>
                  <a:lnTo>
                    <a:pt x="1202" y="597"/>
                  </a:lnTo>
                  <a:lnTo>
                    <a:pt x="1197" y="603"/>
                  </a:lnTo>
                  <a:lnTo>
                    <a:pt x="1192" y="609"/>
                  </a:lnTo>
                  <a:lnTo>
                    <a:pt x="1188" y="616"/>
                  </a:lnTo>
                  <a:lnTo>
                    <a:pt x="1186" y="622"/>
                  </a:lnTo>
                  <a:lnTo>
                    <a:pt x="1183" y="629"/>
                  </a:lnTo>
                  <a:lnTo>
                    <a:pt x="1182" y="633"/>
                  </a:lnTo>
                  <a:lnTo>
                    <a:pt x="1179" y="638"/>
                  </a:lnTo>
                  <a:lnTo>
                    <a:pt x="1176" y="641"/>
                  </a:lnTo>
                  <a:lnTo>
                    <a:pt x="1172" y="642"/>
                  </a:lnTo>
                  <a:lnTo>
                    <a:pt x="1169" y="644"/>
                  </a:lnTo>
                  <a:lnTo>
                    <a:pt x="1163" y="644"/>
                  </a:lnTo>
                  <a:lnTo>
                    <a:pt x="1156" y="642"/>
                  </a:lnTo>
                  <a:lnTo>
                    <a:pt x="1151" y="639"/>
                  </a:lnTo>
                  <a:lnTo>
                    <a:pt x="1151" y="641"/>
                  </a:lnTo>
                  <a:lnTo>
                    <a:pt x="1036" y="440"/>
                  </a:lnTo>
                  <a:lnTo>
                    <a:pt x="996" y="372"/>
                  </a:lnTo>
                  <a:lnTo>
                    <a:pt x="907" y="218"/>
                  </a:lnTo>
                  <a:lnTo>
                    <a:pt x="904" y="220"/>
                  </a:lnTo>
                  <a:lnTo>
                    <a:pt x="903" y="221"/>
                  </a:lnTo>
                  <a:lnTo>
                    <a:pt x="897" y="218"/>
                  </a:lnTo>
                  <a:lnTo>
                    <a:pt x="891" y="218"/>
                  </a:lnTo>
                  <a:lnTo>
                    <a:pt x="885" y="220"/>
                  </a:lnTo>
                  <a:lnTo>
                    <a:pt x="881" y="221"/>
                  </a:lnTo>
                  <a:lnTo>
                    <a:pt x="878" y="223"/>
                  </a:lnTo>
                  <a:lnTo>
                    <a:pt x="875" y="227"/>
                  </a:lnTo>
                  <a:lnTo>
                    <a:pt x="872" y="230"/>
                  </a:lnTo>
                  <a:lnTo>
                    <a:pt x="871" y="236"/>
                  </a:lnTo>
                  <a:lnTo>
                    <a:pt x="871" y="243"/>
                  </a:lnTo>
                  <a:lnTo>
                    <a:pt x="868" y="250"/>
                  </a:lnTo>
                  <a:lnTo>
                    <a:pt x="865" y="256"/>
                  </a:lnTo>
                  <a:lnTo>
                    <a:pt x="862" y="263"/>
                  </a:lnTo>
                  <a:lnTo>
                    <a:pt x="857" y="269"/>
                  </a:lnTo>
                  <a:lnTo>
                    <a:pt x="851" y="277"/>
                  </a:lnTo>
                  <a:lnTo>
                    <a:pt x="846" y="281"/>
                  </a:lnTo>
                  <a:lnTo>
                    <a:pt x="838" y="287"/>
                  </a:lnTo>
                  <a:lnTo>
                    <a:pt x="827" y="293"/>
                  </a:lnTo>
                  <a:lnTo>
                    <a:pt x="813" y="297"/>
                  </a:lnTo>
                  <a:lnTo>
                    <a:pt x="802" y="299"/>
                  </a:lnTo>
                  <a:lnTo>
                    <a:pt x="790" y="297"/>
                  </a:lnTo>
                  <a:lnTo>
                    <a:pt x="778" y="294"/>
                  </a:lnTo>
                  <a:lnTo>
                    <a:pt x="767" y="290"/>
                  </a:lnTo>
                  <a:lnTo>
                    <a:pt x="758" y="282"/>
                  </a:lnTo>
                  <a:lnTo>
                    <a:pt x="751" y="274"/>
                  </a:lnTo>
                  <a:lnTo>
                    <a:pt x="749" y="274"/>
                  </a:lnTo>
                  <a:lnTo>
                    <a:pt x="749" y="272"/>
                  </a:lnTo>
                  <a:lnTo>
                    <a:pt x="745" y="262"/>
                  </a:lnTo>
                  <a:lnTo>
                    <a:pt x="743" y="250"/>
                  </a:lnTo>
                  <a:lnTo>
                    <a:pt x="743" y="239"/>
                  </a:lnTo>
                  <a:lnTo>
                    <a:pt x="746" y="227"/>
                  </a:lnTo>
                  <a:lnTo>
                    <a:pt x="751" y="215"/>
                  </a:lnTo>
                  <a:lnTo>
                    <a:pt x="758" y="205"/>
                  </a:lnTo>
                  <a:lnTo>
                    <a:pt x="767" y="196"/>
                  </a:lnTo>
                  <a:lnTo>
                    <a:pt x="778" y="187"/>
                  </a:lnTo>
                  <a:lnTo>
                    <a:pt x="786" y="185"/>
                  </a:lnTo>
                  <a:lnTo>
                    <a:pt x="793" y="182"/>
                  </a:lnTo>
                  <a:lnTo>
                    <a:pt x="802" y="179"/>
                  </a:lnTo>
                  <a:lnTo>
                    <a:pt x="809" y="179"/>
                  </a:lnTo>
                  <a:lnTo>
                    <a:pt x="816" y="177"/>
                  </a:lnTo>
                  <a:lnTo>
                    <a:pt x="824" y="179"/>
                  </a:lnTo>
                  <a:lnTo>
                    <a:pt x="831" y="180"/>
                  </a:lnTo>
                  <a:lnTo>
                    <a:pt x="838" y="182"/>
                  </a:lnTo>
                  <a:lnTo>
                    <a:pt x="844" y="183"/>
                  </a:lnTo>
                  <a:lnTo>
                    <a:pt x="849" y="183"/>
                  </a:lnTo>
                  <a:lnTo>
                    <a:pt x="853" y="183"/>
                  </a:lnTo>
                  <a:lnTo>
                    <a:pt x="856" y="180"/>
                  </a:lnTo>
                  <a:lnTo>
                    <a:pt x="859" y="177"/>
                  </a:lnTo>
                  <a:lnTo>
                    <a:pt x="863" y="173"/>
                  </a:lnTo>
                  <a:lnTo>
                    <a:pt x="865" y="167"/>
                  </a:lnTo>
                  <a:lnTo>
                    <a:pt x="866" y="161"/>
                  </a:lnTo>
                  <a:lnTo>
                    <a:pt x="865" y="160"/>
                  </a:lnTo>
                  <a:lnTo>
                    <a:pt x="865" y="158"/>
                  </a:lnTo>
                  <a:lnTo>
                    <a:pt x="868" y="157"/>
                  </a:lnTo>
                  <a:lnTo>
                    <a:pt x="871" y="155"/>
                  </a:lnTo>
                  <a:lnTo>
                    <a:pt x="781" y="0"/>
                  </a:lnTo>
                  <a:lnTo>
                    <a:pt x="713" y="43"/>
                  </a:lnTo>
                  <a:lnTo>
                    <a:pt x="647" y="88"/>
                  </a:lnTo>
                  <a:lnTo>
                    <a:pt x="584" y="136"/>
                  </a:lnTo>
                  <a:lnTo>
                    <a:pt x="525" y="186"/>
                  </a:lnTo>
                  <a:lnTo>
                    <a:pt x="468" y="240"/>
                  </a:lnTo>
                  <a:lnTo>
                    <a:pt x="414" y="296"/>
                  </a:lnTo>
                  <a:lnTo>
                    <a:pt x="364" y="353"/>
                  </a:lnTo>
                  <a:lnTo>
                    <a:pt x="316" y="413"/>
                  </a:lnTo>
                  <a:lnTo>
                    <a:pt x="272" y="476"/>
                  </a:lnTo>
                  <a:lnTo>
                    <a:pt x="231" y="538"/>
                  </a:lnTo>
                  <a:lnTo>
                    <a:pt x="193" y="604"/>
                  </a:lnTo>
                  <a:lnTo>
                    <a:pt x="158" y="671"/>
                  </a:lnTo>
                  <a:lnTo>
                    <a:pt x="128" y="740"/>
                  </a:lnTo>
                  <a:lnTo>
                    <a:pt x="100" y="810"/>
                  </a:lnTo>
                  <a:lnTo>
                    <a:pt x="75" y="882"/>
                  </a:lnTo>
                  <a:lnTo>
                    <a:pt x="53" y="954"/>
                  </a:lnTo>
                  <a:lnTo>
                    <a:pt x="35" y="1027"/>
                  </a:lnTo>
                  <a:lnTo>
                    <a:pt x="22" y="1101"/>
                  </a:lnTo>
                  <a:lnTo>
                    <a:pt x="11" y="1176"/>
                  </a:lnTo>
                  <a:lnTo>
                    <a:pt x="3" y="1251"/>
                  </a:lnTo>
                  <a:lnTo>
                    <a:pt x="0" y="1327"/>
                  </a:lnTo>
                  <a:lnTo>
                    <a:pt x="0" y="1403"/>
                  </a:lnTo>
                  <a:lnTo>
                    <a:pt x="5" y="1479"/>
                  </a:lnTo>
                  <a:lnTo>
                    <a:pt x="12" y="1555"/>
                  </a:lnTo>
                  <a:lnTo>
                    <a:pt x="22" y="1629"/>
                  </a:lnTo>
                  <a:lnTo>
                    <a:pt x="38" y="1705"/>
                  </a:lnTo>
                  <a:lnTo>
                    <a:pt x="57" y="1780"/>
                  </a:lnTo>
                  <a:lnTo>
                    <a:pt x="79" y="1854"/>
                  </a:lnTo>
                  <a:lnTo>
                    <a:pt x="106" y="1928"/>
                  </a:lnTo>
                  <a:lnTo>
                    <a:pt x="136" y="2001"/>
                  </a:lnTo>
                  <a:lnTo>
                    <a:pt x="171" y="2072"/>
                  </a:lnTo>
                  <a:lnTo>
                    <a:pt x="209" y="2144"/>
                  </a:lnTo>
                  <a:lnTo>
                    <a:pt x="237" y="2189"/>
                  </a:lnTo>
                  <a:lnTo>
                    <a:pt x="266" y="2235"/>
                  </a:lnTo>
                  <a:lnTo>
                    <a:pt x="297" y="2279"/>
                  </a:lnTo>
                  <a:lnTo>
                    <a:pt x="328" y="2321"/>
                  </a:lnTo>
                  <a:lnTo>
                    <a:pt x="362" y="2362"/>
                  </a:lnTo>
                  <a:lnTo>
                    <a:pt x="395" y="2401"/>
                  </a:lnTo>
                  <a:lnTo>
                    <a:pt x="430" y="2439"/>
                  </a:lnTo>
                  <a:lnTo>
                    <a:pt x="467" y="2476"/>
                  </a:lnTo>
                  <a:lnTo>
                    <a:pt x="505" y="2512"/>
                  </a:lnTo>
                  <a:lnTo>
                    <a:pt x="543" y="2546"/>
                  </a:lnTo>
                  <a:lnTo>
                    <a:pt x="582" y="2580"/>
                  </a:lnTo>
                  <a:lnTo>
                    <a:pt x="623" y="2610"/>
                  </a:lnTo>
                  <a:lnTo>
                    <a:pt x="664" y="2641"/>
                  </a:lnTo>
                  <a:lnTo>
                    <a:pt x="707" y="2669"/>
                  </a:lnTo>
                  <a:lnTo>
                    <a:pt x="749" y="2697"/>
                  </a:lnTo>
                  <a:lnTo>
                    <a:pt x="793" y="2722"/>
                  </a:lnTo>
                  <a:lnTo>
                    <a:pt x="881" y="2568"/>
                  </a:lnTo>
                  <a:lnTo>
                    <a:pt x="882" y="2570"/>
                  </a:lnTo>
                  <a:lnTo>
                    <a:pt x="884" y="2570"/>
                  </a:lnTo>
                  <a:lnTo>
                    <a:pt x="885" y="2568"/>
                  </a:lnTo>
                  <a:lnTo>
                    <a:pt x="891" y="2565"/>
                  </a:lnTo>
                  <a:lnTo>
                    <a:pt x="897" y="2564"/>
                  </a:lnTo>
                  <a:lnTo>
                    <a:pt x="903" y="2565"/>
                  </a:lnTo>
                  <a:lnTo>
                    <a:pt x="907" y="2567"/>
                  </a:lnTo>
                  <a:lnTo>
                    <a:pt x="910" y="2568"/>
                  </a:lnTo>
                  <a:lnTo>
                    <a:pt x="913" y="2571"/>
                  </a:lnTo>
                  <a:lnTo>
                    <a:pt x="916" y="2575"/>
                  </a:lnTo>
                  <a:lnTo>
                    <a:pt x="917" y="2580"/>
                  </a:lnTo>
                  <a:lnTo>
                    <a:pt x="919" y="2587"/>
                  </a:lnTo>
                  <a:lnTo>
                    <a:pt x="922" y="2594"/>
                  </a:lnTo>
                  <a:lnTo>
                    <a:pt x="925" y="2602"/>
                  </a:lnTo>
                  <a:lnTo>
                    <a:pt x="929" y="2608"/>
                  </a:lnTo>
                  <a:lnTo>
                    <a:pt x="933" y="2615"/>
                  </a:lnTo>
                  <a:lnTo>
                    <a:pt x="939" y="2619"/>
                  </a:lnTo>
                  <a:lnTo>
                    <a:pt x="945" y="2625"/>
                  </a:lnTo>
                  <a:lnTo>
                    <a:pt x="952" y="2629"/>
                  </a:lnTo>
                  <a:lnTo>
                    <a:pt x="964" y="2635"/>
                  </a:lnTo>
                  <a:lnTo>
                    <a:pt x="977" y="2638"/>
                  </a:lnTo>
                  <a:lnTo>
                    <a:pt x="989" y="2640"/>
                  </a:lnTo>
                  <a:lnTo>
                    <a:pt x="1002" y="2638"/>
                  </a:lnTo>
                  <a:lnTo>
                    <a:pt x="1014" y="2635"/>
                  </a:lnTo>
                  <a:lnTo>
                    <a:pt x="1024" y="2629"/>
                  </a:lnTo>
                  <a:lnTo>
                    <a:pt x="1033" y="2622"/>
                  </a:lnTo>
                  <a:lnTo>
                    <a:pt x="1040" y="2612"/>
                  </a:lnTo>
                  <a:lnTo>
                    <a:pt x="1045" y="2600"/>
                  </a:lnTo>
                  <a:lnTo>
                    <a:pt x="1046" y="2589"/>
                  </a:lnTo>
                  <a:lnTo>
                    <a:pt x="1045" y="2577"/>
                  </a:lnTo>
                  <a:lnTo>
                    <a:pt x="1042" y="2565"/>
                  </a:lnTo>
                  <a:lnTo>
                    <a:pt x="1036" y="2555"/>
                  </a:lnTo>
                  <a:lnTo>
                    <a:pt x="1028" y="2545"/>
                  </a:lnTo>
                  <a:lnTo>
                    <a:pt x="1018" y="2536"/>
                  </a:lnTo>
                  <a:lnTo>
                    <a:pt x="1008" y="2529"/>
                  </a:lnTo>
                  <a:lnTo>
                    <a:pt x="999" y="2524"/>
                  </a:lnTo>
                  <a:lnTo>
                    <a:pt x="992" y="2523"/>
                  </a:lnTo>
                  <a:lnTo>
                    <a:pt x="985" y="2521"/>
                  </a:lnTo>
                  <a:lnTo>
                    <a:pt x="976" y="2520"/>
                  </a:lnTo>
                  <a:lnTo>
                    <a:pt x="968" y="2520"/>
                  </a:lnTo>
                  <a:lnTo>
                    <a:pt x="961" y="2521"/>
                  </a:lnTo>
                  <a:lnTo>
                    <a:pt x="954" y="2523"/>
                  </a:lnTo>
                  <a:lnTo>
                    <a:pt x="947" y="2526"/>
                  </a:lnTo>
                  <a:lnTo>
                    <a:pt x="942" y="2527"/>
                  </a:lnTo>
                  <a:lnTo>
                    <a:pt x="938" y="2527"/>
                  </a:lnTo>
                  <a:lnTo>
                    <a:pt x="933" y="2527"/>
                  </a:lnTo>
                  <a:lnTo>
                    <a:pt x="929" y="2524"/>
                  </a:lnTo>
                  <a:lnTo>
                    <a:pt x="926" y="2521"/>
                  </a:lnTo>
                  <a:lnTo>
                    <a:pt x="923" y="2517"/>
                  </a:lnTo>
                  <a:lnTo>
                    <a:pt x="920" y="2511"/>
                  </a:lnTo>
                  <a:lnTo>
                    <a:pt x="919" y="2505"/>
                  </a:lnTo>
                  <a:lnTo>
                    <a:pt x="917" y="2505"/>
                  </a:lnTo>
                  <a:lnTo>
                    <a:pt x="1163" y="2081"/>
                  </a:lnTo>
                  <a:lnTo>
                    <a:pt x="1163" y="2077"/>
                  </a:lnTo>
                  <a:lnTo>
                    <a:pt x="1160" y="2071"/>
                  </a:lnTo>
                  <a:lnTo>
                    <a:pt x="1157" y="2066"/>
                  </a:lnTo>
                  <a:lnTo>
                    <a:pt x="1154" y="2064"/>
                  </a:lnTo>
                  <a:lnTo>
                    <a:pt x="1151" y="2061"/>
                  </a:lnTo>
                  <a:lnTo>
                    <a:pt x="1147" y="2061"/>
                  </a:lnTo>
                  <a:lnTo>
                    <a:pt x="1143" y="2059"/>
                  </a:lnTo>
                  <a:lnTo>
                    <a:pt x="1137" y="2061"/>
                  </a:lnTo>
                  <a:lnTo>
                    <a:pt x="1131" y="2062"/>
                  </a:lnTo>
                  <a:lnTo>
                    <a:pt x="1122" y="2064"/>
                  </a:lnTo>
                  <a:lnTo>
                    <a:pt x="1115" y="2064"/>
                  </a:lnTo>
                  <a:lnTo>
                    <a:pt x="1107" y="2062"/>
                  </a:lnTo>
                  <a:lnTo>
                    <a:pt x="1100" y="2061"/>
                  </a:lnTo>
                  <a:lnTo>
                    <a:pt x="1091" y="2059"/>
                  </a:lnTo>
                  <a:lnTo>
                    <a:pt x="1084" y="2055"/>
                  </a:lnTo>
                  <a:lnTo>
                    <a:pt x="1077" y="2050"/>
                  </a:lnTo>
                  <a:lnTo>
                    <a:pt x="1066" y="2043"/>
                  </a:lnTo>
                  <a:lnTo>
                    <a:pt x="1059" y="2033"/>
                  </a:lnTo>
                  <a:lnTo>
                    <a:pt x="1052" y="2021"/>
                  </a:lnTo>
                  <a:lnTo>
                    <a:pt x="1047" y="2011"/>
                  </a:lnTo>
                  <a:lnTo>
                    <a:pt x="1046" y="1999"/>
                  </a:lnTo>
                  <a:lnTo>
                    <a:pt x="1046" y="1986"/>
                  </a:lnTo>
                  <a:lnTo>
                    <a:pt x="1049" y="1976"/>
                  </a:lnTo>
                  <a:lnTo>
                    <a:pt x="1055" y="1964"/>
                  </a:lnTo>
                  <a:lnTo>
                    <a:pt x="1064" y="1955"/>
                  </a:lnTo>
                  <a:lnTo>
                    <a:pt x="1072" y="1948"/>
                  </a:lnTo>
                  <a:lnTo>
                    <a:pt x="1084" y="1945"/>
                  </a:lnTo>
                  <a:lnTo>
                    <a:pt x="1096" y="1942"/>
                  </a:lnTo>
                  <a:lnTo>
                    <a:pt x="1107" y="1942"/>
                  </a:lnTo>
                  <a:lnTo>
                    <a:pt x="1121" y="1945"/>
                  </a:lnTo>
                  <a:lnTo>
                    <a:pt x="1132" y="1949"/>
                  </a:lnTo>
                  <a:lnTo>
                    <a:pt x="1144" y="1957"/>
                  </a:lnTo>
                  <a:lnTo>
                    <a:pt x="1150" y="1961"/>
                  </a:lnTo>
                  <a:lnTo>
                    <a:pt x="1156" y="1969"/>
                  </a:lnTo>
                  <a:lnTo>
                    <a:pt x="1162" y="1974"/>
                  </a:lnTo>
                  <a:lnTo>
                    <a:pt x="1164" y="1980"/>
                  </a:lnTo>
                  <a:lnTo>
                    <a:pt x="1169" y="1988"/>
                  </a:lnTo>
                  <a:lnTo>
                    <a:pt x="1170" y="1995"/>
                  </a:lnTo>
                  <a:lnTo>
                    <a:pt x="1172" y="2002"/>
                  </a:lnTo>
                  <a:lnTo>
                    <a:pt x="1173" y="2009"/>
                  </a:lnTo>
                  <a:lnTo>
                    <a:pt x="1175" y="2015"/>
                  </a:lnTo>
                  <a:lnTo>
                    <a:pt x="1176" y="2020"/>
                  </a:lnTo>
                  <a:lnTo>
                    <a:pt x="1178" y="2023"/>
                  </a:lnTo>
                  <a:lnTo>
                    <a:pt x="1182" y="2026"/>
                  </a:lnTo>
                  <a:lnTo>
                    <a:pt x="1186" y="2027"/>
                  </a:lnTo>
                  <a:lnTo>
                    <a:pt x="1194" y="2028"/>
                  </a:lnTo>
                  <a:lnTo>
                    <a:pt x="1268" y="1900"/>
                  </a:lnTo>
                  <a:lnTo>
                    <a:pt x="1233" y="1879"/>
                  </a:lnTo>
                  <a:lnTo>
                    <a:pt x="1200" y="1856"/>
                  </a:lnTo>
                  <a:lnTo>
                    <a:pt x="1167" y="1830"/>
                  </a:lnTo>
                  <a:lnTo>
                    <a:pt x="1137" y="1802"/>
                  </a:lnTo>
                  <a:lnTo>
                    <a:pt x="1107" y="1773"/>
                  </a:lnTo>
                  <a:lnTo>
                    <a:pt x="1080" y="1740"/>
                  </a:lnTo>
                  <a:lnTo>
                    <a:pt x="1068" y="1723"/>
                  </a:lnTo>
                  <a:lnTo>
                    <a:pt x="1055" y="1705"/>
                  </a:lnTo>
                  <a:lnTo>
                    <a:pt x="1043" y="1688"/>
                  </a:lnTo>
                  <a:lnTo>
                    <a:pt x="1031" y="1669"/>
                  </a:lnTo>
                  <a:lnTo>
                    <a:pt x="1017" y="1641"/>
                  </a:lnTo>
                  <a:lnTo>
                    <a:pt x="1004" y="1612"/>
                  </a:lnTo>
                  <a:lnTo>
                    <a:pt x="992" y="1584"/>
                  </a:lnTo>
                  <a:lnTo>
                    <a:pt x="980" y="1555"/>
                  </a:lnTo>
                  <a:lnTo>
                    <a:pt x="971" y="1525"/>
                  </a:lnTo>
                  <a:lnTo>
                    <a:pt x="964" y="1496"/>
                  </a:lnTo>
                  <a:lnTo>
                    <a:pt x="958" y="1465"/>
                  </a:lnTo>
                  <a:lnTo>
                    <a:pt x="954" y="1436"/>
                  </a:lnTo>
                  <a:lnTo>
                    <a:pt x="951" y="1407"/>
                  </a:lnTo>
                  <a:lnTo>
                    <a:pt x="949" y="1376"/>
                  </a:lnTo>
                  <a:lnTo>
                    <a:pt x="949" y="1347"/>
                  </a:lnTo>
                  <a:lnTo>
                    <a:pt x="951" y="1316"/>
                  </a:lnTo>
                  <a:lnTo>
                    <a:pt x="954" y="1287"/>
                  </a:lnTo>
                  <a:lnTo>
                    <a:pt x="958" y="1258"/>
                  </a:lnTo>
                  <a:lnTo>
                    <a:pt x="963" y="1229"/>
                  </a:lnTo>
                  <a:lnTo>
                    <a:pt x="970" y="1199"/>
                  </a:lnTo>
                  <a:lnTo>
                    <a:pt x="979" y="1172"/>
                  </a:lnTo>
                  <a:lnTo>
                    <a:pt x="988" y="1142"/>
                  </a:lnTo>
                  <a:lnTo>
                    <a:pt x="999" y="1116"/>
                  </a:lnTo>
                  <a:lnTo>
                    <a:pt x="1011" y="1088"/>
                  </a:lnTo>
                  <a:lnTo>
                    <a:pt x="1026" y="1062"/>
                  </a:lnTo>
                  <a:lnTo>
                    <a:pt x="1040" y="1036"/>
                  </a:lnTo>
                  <a:lnTo>
                    <a:pt x="1056" y="1011"/>
                  </a:lnTo>
                  <a:lnTo>
                    <a:pt x="1074" y="986"/>
                  </a:lnTo>
                  <a:lnTo>
                    <a:pt x="1093" y="962"/>
                  </a:lnTo>
                  <a:lnTo>
                    <a:pt x="1112" y="939"/>
                  </a:lnTo>
                  <a:lnTo>
                    <a:pt x="1134" y="917"/>
                  </a:lnTo>
                  <a:lnTo>
                    <a:pt x="1156" y="897"/>
                  </a:lnTo>
                  <a:lnTo>
                    <a:pt x="1179" y="876"/>
                  </a:lnTo>
                  <a:lnTo>
                    <a:pt x="1204" y="857"/>
                  </a:lnTo>
                  <a:lnTo>
                    <a:pt x="1229" y="840"/>
                  </a:lnTo>
                  <a:lnTo>
                    <a:pt x="1257" y="824"/>
                  </a:lnTo>
                  <a:lnTo>
                    <a:pt x="1182" y="695"/>
                  </a:lnTo>
                </a:path>
              </a:pathLst>
            </a:custGeom>
            <a:solidFill>
              <a:srgbClr val="447DA8"/>
            </a:solidFill>
            <a:ln w="1588">
              <a:solidFill>
                <a:srgbClr val="EAEAEA"/>
              </a:solidFill>
              <a:round/>
              <a:headEnd/>
              <a:tailEnd/>
            </a:ln>
          </p:spPr>
          <p:txBody>
            <a:bodyPr/>
            <a:lstStyle/>
            <a:p>
              <a:endParaRPr lang="de-DE"/>
            </a:p>
          </p:txBody>
        </p:sp>
      </p:grpSp>
      <p:sp>
        <p:nvSpPr>
          <p:cNvPr id="14347" name="Rectangle 11">
            <a:extLst>
              <a:ext uri="{FF2B5EF4-FFF2-40B4-BE49-F238E27FC236}">
                <a16:creationId xmlns:a16="http://schemas.microsoft.com/office/drawing/2014/main" id="{56585CD8-C9DB-B944-A47D-7F516C9FB97F}"/>
              </a:ext>
            </a:extLst>
          </p:cNvPr>
          <p:cNvSpPr>
            <a:spLocks noChangeArrowheads="1"/>
          </p:cNvSpPr>
          <p:nvPr/>
        </p:nvSpPr>
        <p:spPr bwMode="auto">
          <a:xfrm>
            <a:off x="4725988" y="3573463"/>
            <a:ext cx="15843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sz="1600" b="1">
                <a:solidFill>
                  <a:schemeClr val="bg1"/>
                </a:solidFill>
              </a:rPr>
              <a:t>Analysieren </a:t>
            </a:r>
          </a:p>
          <a:p>
            <a:pPr algn="ctr"/>
            <a:r>
              <a:rPr lang="de-DE" altLang="de-DE" sz="1600" b="1">
                <a:solidFill>
                  <a:schemeClr val="bg1"/>
                </a:solidFill>
              </a:rPr>
              <a:t>Bewerten</a:t>
            </a:r>
          </a:p>
          <a:p>
            <a:pPr algn="ctr"/>
            <a:r>
              <a:rPr lang="de-DE" altLang="de-DE" sz="1600" b="1">
                <a:solidFill>
                  <a:schemeClr val="bg1"/>
                </a:solidFill>
              </a:rPr>
              <a:t>      Empfehlen</a:t>
            </a:r>
            <a:endParaRPr lang="de-DE" altLang="de-DE" sz="1600">
              <a:solidFill>
                <a:schemeClr val="bg1"/>
              </a:solidFill>
            </a:endParaRPr>
          </a:p>
        </p:txBody>
      </p:sp>
      <p:sp>
        <p:nvSpPr>
          <p:cNvPr id="14348" name="Rectangle 12">
            <a:extLst>
              <a:ext uri="{FF2B5EF4-FFF2-40B4-BE49-F238E27FC236}">
                <a16:creationId xmlns:a16="http://schemas.microsoft.com/office/drawing/2014/main" id="{D433EC69-E36A-7F4E-82DC-D994B077CBF1}"/>
              </a:ext>
            </a:extLst>
          </p:cNvPr>
          <p:cNvSpPr>
            <a:spLocks noChangeArrowheads="1"/>
          </p:cNvSpPr>
          <p:nvPr/>
        </p:nvSpPr>
        <p:spPr bwMode="auto">
          <a:xfrm>
            <a:off x="6804025" y="4724400"/>
            <a:ext cx="14398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sz="1600" b="1">
                <a:solidFill>
                  <a:schemeClr val="bg1"/>
                </a:solidFill>
              </a:rPr>
              <a:t>Beraten und</a:t>
            </a:r>
            <a:br>
              <a:rPr lang="de-DE" altLang="de-DE" sz="1600" b="1">
                <a:solidFill>
                  <a:schemeClr val="bg1"/>
                </a:solidFill>
              </a:rPr>
            </a:br>
            <a:r>
              <a:rPr lang="de-DE" altLang="de-DE" sz="1600" b="1">
                <a:solidFill>
                  <a:schemeClr val="bg1"/>
                </a:solidFill>
              </a:rPr>
              <a:t>Aufklären</a:t>
            </a:r>
            <a:endParaRPr lang="de-DE" altLang="de-DE" sz="1600">
              <a:solidFill>
                <a:schemeClr val="bg1"/>
              </a:solidFill>
            </a:endParaRPr>
          </a:p>
        </p:txBody>
      </p:sp>
      <p:sp>
        <p:nvSpPr>
          <p:cNvPr id="14349" name="Rectangle 13">
            <a:extLst>
              <a:ext uri="{FF2B5EF4-FFF2-40B4-BE49-F238E27FC236}">
                <a16:creationId xmlns:a16="http://schemas.microsoft.com/office/drawing/2014/main" id="{CF3E6234-1405-6941-9CA1-2B7DD1EAD19D}"/>
              </a:ext>
            </a:extLst>
          </p:cNvPr>
          <p:cNvSpPr>
            <a:spLocks noChangeArrowheads="1"/>
          </p:cNvSpPr>
          <p:nvPr/>
        </p:nvSpPr>
        <p:spPr bwMode="auto">
          <a:xfrm>
            <a:off x="6804025" y="2492375"/>
            <a:ext cx="14398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sz="1600" b="1">
                <a:solidFill>
                  <a:schemeClr val="bg1"/>
                </a:solidFill>
              </a:rPr>
              <a:t>Würdigen</a:t>
            </a:r>
            <a:br>
              <a:rPr lang="de-DE" altLang="de-DE" sz="1600" b="1">
                <a:solidFill>
                  <a:schemeClr val="bg1"/>
                </a:solidFill>
              </a:rPr>
            </a:br>
            <a:r>
              <a:rPr lang="de-DE" altLang="de-DE" sz="1600" b="1">
                <a:solidFill>
                  <a:schemeClr val="bg1"/>
                </a:solidFill>
              </a:rPr>
              <a:t>Stimulieren</a:t>
            </a:r>
            <a:endParaRPr lang="de-DE" altLang="de-DE" sz="1600">
              <a:solidFill>
                <a:schemeClr val="bg1"/>
              </a:solidFill>
            </a:endParaRPr>
          </a:p>
        </p:txBody>
      </p:sp>
      <p:sp>
        <p:nvSpPr>
          <p:cNvPr id="14350" name="Rectangle 14">
            <a:extLst>
              <a:ext uri="{FF2B5EF4-FFF2-40B4-BE49-F238E27FC236}">
                <a16:creationId xmlns:a16="http://schemas.microsoft.com/office/drawing/2014/main" id="{10C3A20A-348C-0242-A10B-EB0D51377661}"/>
              </a:ext>
            </a:extLst>
          </p:cNvPr>
          <p:cNvSpPr>
            <a:spLocks noChangeArrowheads="1"/>
          </p:cNvSpPr>
          <p:nvPr/>
        </p:nvSpPr>
        <p:spPr bwMode="auto">
          <a:xfrm>
            <a:off x="5268913" y="5805488"/>
            <a:ext cx="3695700"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ctr">
              <a:lnSpc>
                <a:spcPts val="2200"/>
              </a:lnSpc>
              <a:spcBef>
                <a:spcPct val="50000"/>
              </a:spcBef>
              <a:buClr>
                <a:schemeClr val="tx1"/>
              </a:buClr>
            </a:pPr>
            <a:r>
              <a:rPr lang="de-DE" altLang="de-DE" sz="1600" b="1">
                <a:solidFill>
                  <a:srgbClr val="4A6779"/>
                </a:solidFill>
              </a:rPr>
              <a:t>Gespräche mit Journalisten und Politikern</a:t>
            </a:r>
          </a:p>
        </p:txBody>
      </p:sp>
      <p:sp>
        <p:nvSpPr>
          <p:cNvPr id="14351" name="Rectangle 15">
            <a:extLst>
              <a:ext uri="{FF2B5EF4-FFF2-40B4-BE49-F238E27FC236}">
                <a16:creationId xmlns:a16="http://schemas.microsoft.com/office/drawing/2014/main" id="{7367697C-7326-724B-8F86-197D9EBEF591}"/>
              </a:ext>
            </a:extLst>
          </p:cNvPr>
          <p:cNvSpPr>
            <a:spLocks noChangeArrowheads="1"/>
          </p:cNvSpPr>
          <p:nvPr/>
        </p:nvSpPr>
        <p:spPr bwMode="auto">
          <a:xfrm>
            <a:off x="6011863" y="1412875"/>
            <a:ext cx="2736850"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ctr">
              <a:lnSpc>
                <a:spcPts val="2200"/>
              </a:lnSpc>
              <a:spcBef>
                <a:spcPct val="50000"/>
              </a:spcBef>
              <a:buClr>
                <a:schemeClr val="tx1"/>
              </a:buClr>
            </a:pPr>
            <a:r>
              <a:rPr lang="de-DE" altLang="de-DE" sz="1600" b="1">
                <a:solidFill>
                  <a:srgbClr val="4A6779"/>
                </a:solidFill>
              </a:rPr>
              <a:t>Medienpreis Bildung, Fachtagungen </a:t>
            </a:r>
          </a:p>
        </p:txBody>
      </p:sp>
      <p:sp>
        <p:nvSpPr>
          <p:cNvPr id="14352" name="Rectangle 16">
            <a:extLst>
              <a:ext uri="{FF2B5EF4-FFF2-40B4-BE49-F238E27FC236}">
                <a16:creationId xmlns:a16="http://schemas.microsoft.com/office/drawing/2014/main" id="{C3C9F47C-70C0-724E-A3E3-C8990C06E55B}"/>
              </a:ext>
            </a:extLst>
          </p:cNvPr>
          <p:cNvSpPr>
            <a:spLocks noChangeArrowheads="1"/>
          </p:cNvSpPr>
          <p:nvPr/>
        </p:nvSpPr>
        <p:spPr bwMode="auto">
          <a:xfrm>
            <a:off x="2771775" y="2997200"/>
            <a:ext cx="24622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ctr">
              <a:lnSpc>
                <a:spcPts val="2200"/>
              </a:lnSpc>
              <a:spcBef>
                <a:spcPct val="50000"/>
              </a:spcBef>
              <a:buClr>
                <a:schemeClr val="tx1"/>
              </a:buClr>
            </a:pPr>
            <a:r>
              <a:rPr lang="de-DE" altLang="de-DE" sz="1600" b="1">
                <a:solidFill>
                  <a:srgbClr val="4A6779"/>
                </a:solidFill>
              </a:rPr>
              <a:t>Jahresgutachten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3">
            <a:extLst>
              <a:ext uri="{FF2B5EF4-FFF2-40B4-BE49-F238E27FC236}">
                <a16:creationId xmlns:a16="http://schemas.microsoft.com/office/drawing/2014/main" id="{9849434C-713E-0949-96CF-1B677D3C096F}"/>
              </a:ext>
            </a:extLst>
          </p:cNvPr>
          <p:cNvSpPr>
            <a:spLocks noGrp="1"/>
          </p:cNvSpPr>
          <p:nvPr>
            <p:ph type="ftr" sz="quarter" idx="10"/>
          </p:nvPr>
        </p:nvSpPr>
        <p:spPr/>
        <p:txBody>
          <a:bodyPr/>
          <a:lstStyle/>
          <a:p>
            <a:r>
              <a:rPr lang="de-DE" altLang="de-DE"/>
              <a:t>Bildungsgerechtigkeit | Detlef Müller-Böling | 27.09.07</a:t>
            </a:r>
          </a:p>
        </p:txBody>
      </p:sp>
      <p:sp>
        <p:nvSpPr>
          <p:cNvPr id="9" name="Foliennummernplatzhalter 4">
            <a:extLst>
              <a:ext uri="{FF2B5EF4-FFF2-40B4-BE49-F238E27FC236}">
                <a16:creationId xmlns:a16="http://schemas.microsoft.com/office/drawing/2014/main" id="{D9872F85-E279-9E43-B844-849865ADC9A3}"/>
              </a:ext>
            </a:extLst>
          </p:cNvPr>
          <p:cNvSpPr>
            <a:spLocks noGrp="1"/>
          </p:cNvSpPr>
          <p:nvPr>
            <p:ph type="sldNum" sz="quarter" idx="11"/>
          </p:nvPr>
        </p:nvSpPr>
        <p:spPr/>
        <p:txBody>
          <a:bodyPr/>
          <a:lstStyle/>
          <a:p>
            <a:fld id="{F193C428-9614-754A-82AB-325BD897D4E2}" type="slidenum">
              <a:rPr lang="de-DE" altLang="de-DE"/>
              <a:pPr/>
              <a:t>20</a:t>
            </a:fld>
            <a:endParaRPr lang="de-DE" altLang="de-DE"/>
          </a:p>
        </p:txBody>
      </p:sp>
      <p:sp>
        <p:nvSpPr>
          <p:cNvPr id="92162" name="Rectangle 2">
            <a:extLst>
              <a:ext uri="{FF2B5EF4-FFF2-40B4-BE49-F238E27FC236}">
                <a16:creationId xmlns:a16="http://schemas.microsoft.com/office/drawing/2014/main" id="{12A64AE5-7967-2C48-8E4F-87D95C1A5B5C}"/>
              </a:ext>
            </a:extLst>
          </p:cNvPr>
          <p:cNvSpPr>
            <a:spLocks noGrp="1" noChangeArrowheads="1"/>
          </p:cNvSpPr>
          <p:nvPr>
            <p:ph type="title"/>
          </p:nvPr>
        </p:nvSpPr>
        <p:spPr/>
        <p:txBody>
          <a:bodyPr/>
          <a:lstStyle/>
          <a:p>
            <a:r>
              <a:rPr lang="de-DE" altLang="de-DE" sz="2400"/>
              <a:t>Prognose der zusätzlichen Nachfrage nach Studienanfängerplätzen bis 2020</a:t>
            </a:r>
          </a:p>
        </p:txBody>
      </p:sp>
      <p:graphicFrame>
        <p:nvGraphicFramePr>
          <p:cNvPr id="92163" name="Object 3">
            <a:extLst>
              <a:ext uri="{FF2B5EF4-FFF2-40B4-BE49-F238E27FC236}">
                <a16:creationId xmlns:a16="http://schemas.microsoft.com/office/drawing/2014/main" id="{E61A1F12-E64A-4E4C-AFEE-C96477FF0167}"/>
              </a:ext>
            </a:extLst>
          </p:cNvPr>
          <p:cNvGraphicFramePr>
            <a:graphicFrameLocks/>
          </p:cNvGraphicFramePr>
          <p:nvPr>
            <p:ph idx="1"/>
          </p:nvPr>
        </p:nvGraphicFramePr>
        <p:xfrm>
          <a:off x="827088" y="1196975"/>
          <a:ext cx="7416800" cy="4848225"/>
        </p:xfrm>
        <a:graphic>
          <a:graphicData uri="http://schemas.openxmlformats.org/presentationml/2006/ole">
            <mc:AlternateContent xmlns:mc="http://schemas.openxmlformats.org/markup-compatibility/2006">
              <mc:Choice xmlns:v="urn:schemas-microsoft-com:vml" Requires="v">
                <p:oleObj spid="_x0000_s92169" name="Diagramm" r:id="rId4" imgW="5270500" imgH="2768600" progId="Excel.Chart.8">
                  <p:embed/>
                </p:oleObj>
              </mc:Choice>
              <mc:Fallback>
                <p:oleObj name="Diagramm" r:id="rId4" imgW="5270500" imgH="2768600" progId="Excel.Chart.8">
                  <p:embed/>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196975"/>
                        <a:ext cx="74168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64" name="Oval 4">
            <a:extLst>
              <a:ext uri="{FF2B5EF4-FFF2-40B4-BE49-F238E27FC236}">
                <a16:creationId xmlns:a16="http://schemas.microsoft.com/office/drawing/2014/main" id="{59D681CA-B24F-B546-897E-7731466557DF}"/>
              </a:ext>
            </a:extLst>
          </p:cNvPr>
          <p:cNvSpPr>
            <a:spLocks noChangeArrowheads="1"/>
          </p:cNvSpPr>
          <p:nvPr/>
        </p:nvSpPr>
        <p:spPr bwMode="auto">
          <a:xfrm>
            <a:off x="7019925" y="2492375"/>
            <a:ext cx="1584325" cy="865188"/>
          </a:xfrm>
          <a:prstGeom prst="ellipse">
            <a:avLst/>
          </a:prstGeom>
          <a:noFill/>
          <a:ln w="254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2165" name="Line 5">
            <a:extLst>
              <a:ext uri="{FF2B5EF4-FFF2-40B4-BE49-F238E27FC236}">
                <a16:creationId xmlns:a16="http://schemas.microsoft.com/office/drawing/2014/main" id="{78781840-F7C4-1E43-BA7F-ADF45883B5BB}"/>
              </a:ext>
            </a:extLst>
          </p:cNvPr>
          <p:cNvSpPr>
            <a:spLocks noChangeShapeType="1"/>
          </p:cNvSpPr>
          <p:nvPr/>
        </p:nvSpPr>
        <p:spPr bwMode="auto">
          <a:xfrm flipV="1">
            <a:off x="2987675" y="4797425"/>
            <a:ext cx="1079500" cy="215900"/>
          </a:xfrm>
          <a:prstGeom prst="line">
            <a:avLst/>
          </a:prstGeom>
          <a:noFill/>
          <a:ln w="254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2166" name="Text Box 6">
            <a:extLst>
              <a:ext uri="{FF2B5EF4-FFF2-40B4-BE49-F238E27FC236}">
                <a16:creationId xmlns:a16="http://schemas.microsoft.com/office/drawing/2014/main" id="{9A6B3786-8326-734A-BEEE-92335C9071E6}"/>
              </a:ext>
            </a:extLst>
          </p:cNvPr>
          <p:cNvSpPr txBox="1">
            <a:spLocks noChangeArrowheads="1"/>
          </p:cNvSpPr>
          <p:nvPr/>
        </p:nvSpPr>
        <p:spPr bwMode="auto">
          <a:xfrm>
            <a:off x="1908175" y="4797425"/>
            <a:ext cx="1512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b="1"/>
              <a:t>70.000</a:t>
            </a:r>
          </a:p>
        </p:txBody>
      </p:sp>
      <p:sp>
        <p:nvSpPr>
          <p:cNvPr id="92167" name="Text Box 7">
            <a:extLst>
              <a:ext uri="{FF2B5EF4-FFF2-40B4-BE49-F238E27FC236}">
                <a16:creationId xmlns:a16="http://schemas.microsoft.com/office/drawing/2014/main" id="{EC1DFC31-77C8-DB49-A9F4-BF885DE64434}"/>
              </a:ext>
            </a:extLst>
          </p:cNvPr>
          <p:cNvSpPr txBox="1">
            <a:spLocks noChangeArrowheads="1"/>
          </p:cNvSpPr>
          <p:nvPr/>
        </p:nvSpPr>
        <p:spPr bwMode="auto">
          <a:xfrm>
            <a:off x="395288" y="981075"/>
            <a:ext cx="521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Prognose gegenüber der Basisjahr 2000 bis 2004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63">
                                            <p:oleChartEl type="gridLegend"/>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63">
                                            <p:oleChartEl type="series" lvl="1"/>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63">
                                            <p:oleChartEl type="series" lvl="2"/>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2163">
                                            <p:oleChartEl type="series" lvl="3"/>
                                          </p:spTgt>
                                        </p:tgtEl>
                                        <p:attrNameLst>
                                          <p:attrName>style.visibility</p:attrName>
                                        </p:attrNameLst>
                                      </p:cBhvr>
                                      <p:to>
                                        <p:strVal val="visible"/>
                                      </p:to>
                                    </p:set>
                                    <p:animEffect transition="in" filter="blinds(horizontal)">
                                      <p:cBhvr>
                                        <p:cTn id="15" dur="500"/>
                                        <p:tgtEl>
                                          <p:spTgt spid="92163">
                                            <p:oleChartEl type="series" lvl="3"/>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92165"/>
                                        </p:tgtEl>
                                        <p:attrNameLst>
                                          <p:attrName>style.visibility</p:attrName>
                                        </p:attrNameLst>
                                      </p:cBhvr>
                                      <p:to>
                                        <p:strVal val="visible"/>
                                      </p:to>
                                    </p:set>
                                    <p:animEffect transition="in" filter="blinds(horizontal)">
                                      <p:cBhvr>
                                        <p:cTn id="20" dur="500"/>
                                        <p:tgtEl>
                                          <p:spTgt spid="9216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2166"/>
                                        </p:tgtEl>
                                        <p:attrNameLst>
                                          <p:attrName>style.visibility</p:attrName>
                                        </p:attrNameLst>
                                      </p:cBhvr>
                                      <p:to>
                                        <p:strVal val="visible"/>
                                      </p:to>
                                    </p:set>
                                    <p:animEffect transition="in" filter="blinds(horizontal)">
                                      <p:cBhvr>
                                        <p:cTn id="23" dur="500"/>
                                        <p:tgtEl>
                                          <p:spTgt spid="9216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92164"/>
                                        </p:tgtEl>
                                        <p:attrNameLst>
                                          <p:attrName>style.visibility</p:attrName>
                                        </p:attrNameLst>
                                      </p:cBhvr>
                                      <p:to>
                                        <p:strVal val="visible"/>
                                      </p:to>
                                    </p:set>
                                    <p:animEffect transition="in" filter="blinds(horizontal)">
                                      <p:cBhvr>
                                        <p:cTn id="28" dur="500"/>
                                        <p:tgtEl>
                                          <p:spTgt spid="9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2163" grpId="0" bld="series"/>
      <p:bldP spid="921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a:extLst>
              <a:ext uri="{FF2B5EF4-FFF2-40B4-BE49-F238E27FC236}">
                <a16:creationId xmlns:a16="http://schemas.microsoft.com/office/drawing/2014/main" id="{72519768-F0A6-F744-BBA4-67E0DAE80B40}"/>
              </a:ext>
            </a:extLst>
          </p:cNvPr>
          <p:cNvSpPr>
            <a:spLocks noGrp="1"/>
          </p:cNvSpPr>
          <p:nvPr>
            <p:ph type="ftr" sz="quarter" idx="10"/>
          </p:nvPr>
        </p:nvSpPr>
        <p:spPr/>
        <p:txBody>
          <a:bodyPr/>
          <a:lstStyle/>
          <a:p>
            <a:r>
              <a:rPr lang="de-DE" altLang="de-DE"/>
              <a:t>Bildungsgerechtigkeit | Detlef Müller-Böling | 27.09.07</a:t>
            </a:r>
          </a:p>
        </p:txBody>
      </p:sp>
      <p:sp>
        <p:nvSpPr>
          <p:cNvPr id="10" name="Foliennummernplatzhalter 4">
            <a:extLst>
              <a:ext uri="{FF2B5EF4-FFF2-40B4-BE49-F238E27FC236}">
                <a16:creationId xmlns:a16="http://schemas.microsoft.com/office/drawing/2014/main" id="{13E270E4-EBC5-BA46-A6B1-4F43EE5D59A4}"/>
              </a:ext>
            </a:extLst>
          </p:cNvPr>
          <p:cNvSpPr>
            <a:spLocks noGrp="1"/>
          </p:cNvSpPr>
          <p:nvPr>
            <p:ph type="sldNum" sz="quarter" idx="11"/>
          </p:nvPr>
        </p:nvSpPr>
        <p:spPr/>
        <p:txBody>
          <a:bodyPr/>
          <a:lstStyle/>
          <a:p>
            <a:fld id="{32B120A8-B6A9-D74B-B72C-38AAC6BFC499}" type="slidenum">
              <a:rPr lang="de-DE" altLang="de-DE"/>
              <a:pPr/>
              <a:t>21</a:t>
            </a:fld>
            <a:endParaRPr lang="de-DE" altLang="de-DE"/>
          </a:p>
        </p:txBody>
      </p:sp>
      <p:sp>
        <p:nvSpPr>
          <p:cNvPr id="53250" name="Rectangle 2">
            <a:extLst>
              <a:ext uri="{FF2B5EF4-FFF2-40B4-BE49-F238E27FC236}">
                <a16:creationId xmlns:a16="http://schemas.microsoft.com/office/drawing/2014/main" id="{C8676EBA-8260-B14B-A94B-14EB083EEFFB}"/>
              </a:ext>
            </a:extLst>
          </p:cNvPr>
          <p:cNvSpPr>
            <a:spLocks noGrp="1" noChangeArrowheads="1"/>
          </p:cNvSpPr>
          <p:nvPr>
            <p:ph type="title"/>
          </p:nvPr>
        </p:nvSpPr>
        <p:spPr/>
        <p:txBody>
          <a:bodyPr/>
          <a:lstStyle/>
          <a:p>
            <a:r>
              <a:rPr lang="de-DE" altLang="de-DE" sz="2400"/>
              <a:t>Kostenberechnungen zum Hochschulpakt</a:t>
            </a:r>
          </a:p>
        </p:txBody>
      </p:sp>
      <p:graphicFrame>
        <p:nvGraphicFramePr>
          <p:cNvPr id="53251" name="Object 3">
            <a:extLst>
              <a:ext uri="{FF2B5EF4-FFF2-40B4-BE49-F238E27FC236}">
                <a16:creationId xmlns:a16="http://schemas.microsoft.com/office/drawing/2014/main" id="{2412FF36-5F12-D344-A0EC-29ED2B34AD22}"/>
              </a:ext>
            </a:extLst>
          </p:cNvPr>
          <p:cNvGraphicFramePr>
            <a:graphicFrameLocks noChangeAspect="1"/>
          </p:cNvGraphicFramePr>
          <p:nvPr>
            <p:ph idx="1"/>
          </p:nvPr>
        </p:nvGraphicFramePr>
        <p:xfrm>
          <a:off x="900113" y="1196975"/>
          <a:ext cx="7272337" cy="4787900"/>
        </p:xfrm>
        <a:graphic>
          <a:graphicData uri="http://schemas.openxmlformats.org/presentationml/2006/ole">
            <mc:AlternateContent xmlns:mc="http://schemas.openxmlformats.org/markup-compatibility/2006">
              <mc:Choice xmlns:v="urn:schemas-microsoft-com:vml" Requires="v">
                <p:oleObj spid="_x0000_s53257" name="Diagramm" r:id="rId4" imgW="4673600" imgH="3416300" progId="Excel.Chart.8">
                  <p:embed/>
                </p:oleObj>
              </mc:Choice>
              <mc:Fallback>
                <p:oleObj name="Diagramm" r:id="rId4" imgW="4673600" imgH="3416300"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196975"/>
                        <a:ext cx="7272337" cy="478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2" name="Text Box 4">
            <a:extLst>
              <a:ext uri="{FF2B5EF4-FFF2-40B4-BE49-F238E27FC236}">
                <a16:creationId xmlns:a16="http://schemas.microsoft.com/office/drawing/2014/main" id="{75C9EA41-4ACC-1041-BB97-177669A6A48C}"/>
              </a:ext>
            </a:extLst>
          </p:cNvPr>
          <p:cNvSpPr txBox="1">
            <a:spLocks noChangeArrowheads="1"/>
          </p:cNvSpPr>
          <p:nvPr/>
        </p:nvSpPr>
        <p:spPr bwMode="auto">
          <a:xfrm>
            <a:off x="3492500" y="1700213"/>
            <a:ext cx="330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CC0000"/>
                </a:solidFill>
              </a:rPr>
              <a:t>Summe: 19,9 Milliarden Euro</a:t>
            </a:r>
          </a:p>
        </p:txBody>
      </p:sp>
      <p:sp>
        <p:nvSpPr>
          <p:cNvPr id="53253" name="Line 5">
            <a:extLst>
              <a:ext uri="{FF2B5EF4-FFF2-40B4-BE49-F238E27FC236}">
                <a16:creationId xmlns:a16="http://schemas.microsoft.com/office/drawing/2014/main" id="{D4507430-EA19-9243-B034-542346365AC6}"/>
              </a:ext>
            </a:extLst>
          </p:cNvPr>
          <p:cNvSpPr>
            <a:spLocks noChangeShapeType="1"/>
          </p:cNvSpPr>
          <p:nvPr/>
        </p:nvSpPr>
        <p:spPr bwMode="auto">
          <a:xfrm flipV="1">
            <a:off x="3563938" y="1412875"/>
            <a:ext cx="0" cy="2879725"/>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3254" name="Text Box 6">
            <a:extLst>
              <a:ext uri="{FF2B5EF4-FFF2-40B4-BE49-F238E27FC236}">
                <a16:creationId xmlns:a16="http://schemas.microsoft.com/office/drawing/2014/main" id="{D8D71A14-9F75-4145-9171-43E487AEE5B4}"/>
              </a:ext>
            </a:extLst>
          </p:cNvPr>
          <p:cNvSpPr txBox="1">
            <a:spLocks noChangeArrowheads="1"/>
          </p:cNvSpPr>
          <p:nvPr/>
        </p:nvSpPr>
        <p:spPr bwMode="auto">
          <a:xfrm>
            <a:off x="2555875" y="1557338"/>
            <a:ext cx="327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CC0000"/>
                </a:solidFill>
              </a:rPr>
              <a:t>Aktuelles Ende Hochschulpakt</a:t>
            </a:r>
          </a:p>
        </p:txBody>
      </p:sp>
      <p:sp>
        <p:nvSpPr>
          <p:cNvPr id="53255" name="Text Box 7">
            <a:extLst>
              <a:ext uri="{FF2B5EF4-FFF2-40B4-BE49-F238E27FC236}">
                <a16:creationId xmlns:a16="http://schemas.microsoft.com/office/drawing/2014/main" id="{07943491-9064-814E-909D-9D2CA15EA538}"/>
              </a:ext>
            </a:extLst>
          </p:cNvPr>
          <p:cNvSpPr txBox="1">
            <a:spLocks noChangeArrowheads="1"/>
          </p:cNvSpPr>
          <p:nvPr/>
        </p:nvSpPr>
        <p:spPr bwMode="auto">
          <a:xfrm>
            <a:off x="3348038" y="1700213"/>
            <a:ext cx="318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CC0000"/>
                </a:solidFill>
              </a:rPr>
              <a:t>Summe: 7,6 Milliarden Euro</a:t>
            </a:r>
          </a:p>
        </p:txBody>
      </p:sp>
      <p:sp>
        <p:nvSpPr>
          <p:cNvPr id="53256" name="Text Box 8">
            <a:extLst>
              <a:ext uri="{FF2B5EF4-FFF2-40B4-BE49-F238E27FC236}">
                <a16:creationId xmlns:a16="http://schemas.microsoft.com/office/drawing/2014/main" id="{71CAA649-B008-0644-91DD-AC54B9DD6F58}"/>
              </a:ext>
            </a:extLst>
          </p:cNvPr>
          <p:cNvSpPr txBox="1">
            <a:spLocks noChangeArrowheads="1"/>
          </p:cNvSpPr>
          <p:nvPr/>
        </p:nvSpPr>
        <p:spPr bwMode="auto">
          <a:xfrm>
            <a:off x="3348038" y="1700213"/>
            <a:ext cx="330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CC0000"/>
                </a:solidFill>
              </a:rPr>
              <a:t>Summe: 14,9 Milliarden Euro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3251">
                                            <p:oleChartEl type="gridLegend"/>
                                          </p:spTgt>
                                        </p:tgtEl>
                                        <p:attrNameLst>
                                          <p:attrName>style.visibility</p:attrName>
                                        </p:attrNameLst>
                                      </p:cBhvr>
                                      <p:to>
                                        <p:strVal val="visible"/>
                                      </p:to>
                                    </p:set>
                                    <p:animEffect transition="in" filter="blinds(horizontal)">
                                      <p:cBhvr>
                                        <p:cTn id="7" dur="500"/>
                                        <p:tgtEl>
                                          <p:spTgt spid="53251">
                                            <p:oleChartEl type="gridLegend"/>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1">
                                            <p:oleChartEl type="series" lvl="1"/>
                                          </p:spTgt>
                                        </p:tgtEl>
                                        <p:attrNameLst>
                                          <p:attrName>style.visibility</p:attrName>
                                        </p:attrNameLst>
                                      </p:cBhvr>
                                      <p:to>
                                        <p:strVal val="visible"/>
                                      </p:to>
                                    </p:set>
                                    <p:animEffect transition="in" filter="blinds(horizontal)">
                                      <p:cBhvr>
                                        <p:cTn id="12" dur="500"/>
                                        <p:tgtEl>
                                          <p:spTgt spid="53251">
                                            <p:oleChartEl type="series" lvl="1"/>
                                          </p:spTgt>
                                        </p:tgtEl>
                                      </p:cBhvr>
                                    </p:animEffec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53255"/>
                                        </p:tgtEl>
                                        <p:attrNameLst>
                                          <p:attrName>style.visibility</p:attrName>
                                        </p:attrNameLst>
                                      </p:cBhvr>
                                      <p:to>
                                        <p:strVal val="visible"/>
                                      </p:to>
                                    </p:set>
                                    <p:animEffect transition="in" filter="blinds(horizontal)">
                                      <p:cBhvr>
                                        <p:cTn id="16" dur="500"/>
                                        <p:tgtEl>
                                          <p:spTgt spid="53255"/>
                                        </p:tgtEl>
                                      </p:cBhvr>
                                    </p:animEffect>
                                  </p:childTnLst>
                                  <p:subTnLst>
                                    <p:set>
                                      <p:cBhvr override="childStyle">
                                        <p:cTn dur="1" fill="hold" display="0" masterRel="nextClick" afterEffect="1"/>
                                        <p:tgtEl>
                                          <p:spTgt spid="53255"/>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3251">
                                            <p:oleChartEl type="series" lvl="2"/>
                                          </p:spTgt>
                                        </p:tgtEl>
                                        <p:attrNameLst>
                                          <p:attrName>style.visibility</p:attrName>
                                        </p:attrNameLst>
                                      </p:cBhvr>
                                      <p:to>
                                        <p:strVal val="visible"/>
                                      </p:to>
                                    </p:set>
                                    <p:animEffect transition="in" filter="blinds(horizontal)">
                                      <p:cBhvr>
                                        <p:cTn id="21" dur="500"/>
                                        <p:tgtEl>
                                          <p:spTgt spid="53251">
                                            <p:oleChartEl type="series" lvl="2"/>
                                          </p:spTgt>
                                        </p:tgtEl>
                                      </p:cBhvr>
                                    </p:animEffect>
                                  </p:childTnLst>
                                </p:cTn>
                              </p:par>
                            </p:childTnLst>
                          </p:cTn>
                        </p:par>
                        <p:par>
                          <p:cTn id="22" fill="hold" nodeType="afterGroup">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53256"/>
                                        </p:tgtEl>
                                        <p:attrNameLst>
                                          <p:attrName>style.visibility</p:attrName>
                                        </p:attrNameLst>
                                      </p:cBhvr>
                                      <p:to>
                                        <p:strVal val="visible"/>
                                      </p:to>
                                    </p:set>
                                    <p:animEffect transition="in" filter="blinds(horizontal)">
                                      <p:cBhvr>
                                        <p:cTn id="25" dur="500"/>
                                        <p:tgtEl>
                                          <p:spTgt spid="53256"/>
                                        </p:tgtEl>
                                      </p:cBhvr>
                                    </p:animEffect>
                                  </p:childTnLst>
                                  <p:subTnLst>
                                    <p:set>
                                      <p:cBhvr override="childStyle">
                                        <p:cTn dur="1" fill="hold" display="0" masterRel="nextClick" afterEffect="1"/>
                                        <p:tgtEl>
                                          <p:spTgt spid="53256"/>
                                        </p:tgtEl>
                                        <p:attrNameLst>
                                          <p:attrName>style.visibility</p:attrName>
                                        </p:attrNameLst>
                                      </p:cBhvr>
                                      <p:to>
                                        <p:strVal val="hidden"/>
                                      </p:to>
                                    </p:set>
                                  </p:sub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3251">
                                            <p:oleChartEl type="series" lvl="3"/>
                                          </p:spTgt>
                                        </p:tgtEl>
                                        <p:attrNameLst>
                                          <p:attrName>style.visibility</p:attrName>
                                        </p:attrNameLst>
                                      </p:cBhvr>
                                      <p:to>
                                        <p:strVal val="visible"/>
                                      </p:to>
                                    </p:set>
                                    <p:animEffect transition="in" filter="blinds(horizontal)">
                                      <p:cBhvr>
                                        <p:cTn id="30" dur="500"/>
                                        <p:tgtEl>
                                          <p:spTgt spid="53251">
                                            <p:oleChartEl type="series" lvl="3"/>
                                          </p:spTgt>
                                        </p:tgtEl>
                                      </p:cBhvr>
                                    </p:animEffect>
                                  </p:childTnLst>
                                </p:cTn>
                              </p:par>
                            </p:childTnLst>
                          </p:cTn>
                        </p:par>
                        <p:par>
                          <p:cTn id="31" fill="hold" nodeType="afterGroup">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53252"/>
                                        </p:tgtEl>
                                        <p:attrNameLst>
                                          <p:attrName>style.visibility</p:attrName>
                                        </p:attrNameLst>
                                      </p:cBhvr>
                                      <p:to>
                                        <p:strVal val="visible"/>
                                      </p:to>
                                    </p:set>
                                    <p:animEffect transition="in" filter="blinds(horizontal)">
                                      <p:cBhvr>
                                        <p:cTn id="34" dur="500"/>
                                        <p:tgtEl>
                                          <p:spTgt spid="53252"/>
                                        </p:tgtEl>
                                      </p:cBhvr>
                                    </p:animEffect>
                                  </p:childTnLst>
                                  <p:subTnLst>
                                    <p:set>
                                      <p:cBhvr override="childStyle">
                                        <p:cTn dur="1" fill="hold" display="0" masterRel="nextClick" afterEffect="1"/>
                                        <p:tgtEl>
                                          <p:spTgt spid="53252"/>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53253"/>
                                        </p:tgtEl>
                                        <p:attrNameLst>
                                          <p:attrName>style.visibility</p:attrName>
                                        </p:attrNameLst>
                                      </p:cBhvr>
                                      <p:to>
                                        <p:strVal val="visible"/>
                                      </p:to>
                                    </p:set>
                                    <p:animEffect transition="in" filter="blinds(horizontal)">
                                      <p:cBhvr>
                                        <p:cTn id="39" dur="500"/>
                                        <p:tgtEl>
                                          <p:spTgt spid="5325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3254"/>
                                        </p:tgtEl>
                                        <p:attrNameLst>
                                          <p:attrName>style.visibility</p:attrName>
                                        </p:attrNameLst>
                                      </p:cBhvr>
                                      <p:to>
                                        <p:strVal val="visible"/>
                                      </p:to>
                                    </p:set>
                                    <p:animEffect transition="in" filter="blinds(horizontal)">
                                      <p:cBhvr>
                                        <p:cTn id="42" dur="5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3251" grpId="0" bld="series"/>
      <p:bldP spid="53252" grpId="0"/>
      <p:bldP spid="53254" grpId="0"/>
      <p:bldP spid="53255" grpId="0"/>
      <p:bldP spid="532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3">
            <a:extLst>
              <a:ext uri="{FF2B5EF4-FFF2-40B4-BE49-F238E27FC236}">
                <a16:creationId xmlns:a16="http://schemas.microsoft.com/office/drawing/2014/main" id="{2C58634D-7EA9-8448-8016-9D98D4EBE5B1}"/>
              </a:ext>
            </a:extLst>
          </p:cNvPr>
          <p:cNvSpPr>
            <a:spLocks noGrp="1"/>
          </p:cNvSpPr>
          <p:nvPr>
            <p:ph type="ftr" sz="quarter" idx="10"/>
          </p:nvPr>
        </p:nvSpPr>
        <p:spPr/>
        <p:txBody>
          <a:bodyPr/>
          <a:lstStyle/>
          <a:p>
            <a:r>
              <a:rPr lang="de-DE" altLang="de-DE"/>
              <a:t>Bildungsgerechtigkeit | Detlef Müller-Böling | 27.09.07</a:t>
            </a:r>
          </a:p>
        </p:txBody>
      </p:sp>
      <p:sp>
        <p:nvSpPr>
          <p:cNvPr id="9" name="Foliennummernplatzhalter 4">
            <a:extLst>
              <a:ext uri="{FF2B5EF4-FFF2-40B4-BE49-F238E27FC236}">
                <a16:creationId xmlns:a16="http://schemas.microsoft.com/office/drawing/2014/main" id="{708DDC3E-87B0-B14F-89F6-D53AFF6DF5CF}"/>
              </a:ext>
            </a:extLst>
          </p:cNvPr>
          <p:cNvSpPr>
            <a:spLocks noGrp="1"/>
          </p:cNvSpPr>
          <p:nvPr>
            <p:ph type="sldNum" sz="quarter" idx="11"/>
          </p:nvPr>
        </p:nvSpPr>
        <p:spPr/>
        <p:txBody>
          <a:bodyPr/>
          <a:lstStyle/>
          <a:p>
            <a:fld id="{6317285E-7DCB-0D43-BC0E-B9FD397F8BD4}" type="slidenum">
              <a:rPr lang="de-DE" altLang="de-DE"/>
              <a:pPr/>
              <a:t>22</a:t>
            </a:fld>
            <a:endParaRPr lang="de-DE" altLang="de-DE"/>
          </a:p>
        </p:txBody>
      </p:sp>
      <p:sp>
        <p:nvSpPr>
          <p:cNvPr id="55298" name="Rectangle 2">
            <a:extLst>
              <a:ext uri="{FF2B5EF4-FFF2-40B4-BE49-F238E27FC236}">
                <a16:creationId xmlns:a16="http://schemas.microsoft.com/office/drawing/2014/main" id="{2AA72F57-C5BB-2440-8340-389064D90882}"/>
              </a:ext>
            </a:extLst>
          </p:cNvPr>
          <p:cNvSpPr>
            <a:spLocks noGrp="1" noChangeArrowheads="1"/>
          </p:cNvSpPr>
          <p:nvPr>
            <p:ph type="title"/>
          </p:nvPr>
        </p:nvSpPr>
        <p:spPr/>
        <p:txBody>
          <a:bodyPr/>
          <a:lstStyle/>
          <a:p>
            <a:r>
              <a:rPr lang="de-DE" altLang="de-DE" sz="2400"/>
              <a:t>Kostenberechnungen zum Hochschulpakt</a:t>
            </a:r>
          </a:p>
        </p:txBody>
      </p:sp>
      <p:graphicFrame>
        <p:nvGraphicFramePr>
          <p:cNvPr id="55299" name="Object 3">
            <a:extLst>
              <a:ext uri="{FF2B5EF4-FFF2-40B4-BE49-F238E27FC236}">
                <a16:creationId xmlns:a16="http://schemas.microsoft.com/office/drawing/2014/main" id="{3EDD6272-05AB-384E-B209-39AFEDF149C0}"/>
              </a:ext>
            </a:extLst>
          </p:cNvPr>
          <p:cNvGraphicFramePr>
            <a:graphicFrameLocks noGrp="1"/>
          </p:cNvGraphicFramePr>
          <p:nvPr>
            <p:ph idx="1"/>
          </p:nvPr>
        </p:nvGraphicFramePr>
        <p:xfrm>
          <a:off x="898525" y="1196975"/>
          <a:ext cx="7273925" cy="4786313"/>
        </p:xfrm>
        <a:graphic>
          <a:graphicData uri="http://schemas.openxmlformats.org/presentationml/2006/ole">
            <mc:AlternateContent xmlns:mc="http://schemas.openxmlformats.org/markup-compatibility/2006">
              <mc:Choice xmlns:v="urn:schemas-microsoft-com:vml" Requires="v">
                <p:oleObj spid="_x0000_s55304" name="Diagramm" r:id="rId4" imgW="4686300" imgH="3429000" progId="Excel.Chart.8">
                  <p:embed/>
                </p:oleObj>
              </mc:Choice>
              <mc:Fallback>
                <p:oleObj name="Diagramm" r:id="rId4" imgW="4686300" imgH="3429000" progId="Excel.Chart.8">
                  <p:embed/>
                  <p:pic>
                    <p:nvPicPr>
                      <p:cNvPr id="0" name="Object 3"/>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525" y="1196975"/>
                        <a:ext cx="7273925" cy="478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0" name="Rectangle 4">
            <a:extLst>
              <a:ext uri="{FF2B5EF4-FFF2-40B4-BE49-F238E27FC236}">
                <a16:creationId xmlns:a16="http://schemas.microsoft.com/office/drawing/2014/main" id="{5A8746F7-8250-2041-9E43-888D7CC3F5CC}"/>
              </a:ext>
            </a:extLst>
          </p:cNvPr>
          <p:cNvSpPr>
            <a:spLocks noChangeArrowheads="1"/>
          </p:cNvSpPr>
          <p:nvPr/>
        </p:nvSpPr>
        <p:spPr bwMode="auto">
          <a:xfrm>
            <a:off x="3563938" y="3933825"/>
            <a:ext cx="503237" cy="287338"/>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5301" name="Line 5">
            <a:extLst>
              <a:ext uri="{FF2B5EF4-FFF2-40B4-BE49-F238E27FC236}">
                <a16:creationId xmlns:a16="http://schemas.microsoft.com/office/drawing/2014/main" id="{FCBC06DC-7B50-BB41-9B09-CD39953C58B5}"/>
              </a:ext>
            </a:extLst>
          </p:cNvPr>
          <p:cNvSpPr>
            <a:spLocks noChangeShapeType="1"/>
          </p:cNvSpPr>
          <p:nvPr/>
        </p:nvSpPr>
        <p:spPr bwMode="auto">
          <a:xfrm flipV="1">
            <a:off x="3563938" y="1412875"/>
            <a:ext cx="0" cy="2879725"/>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5302" name="Text Box 6">
            <a:extLst>
              <a:ext uri="{FF2B5EF4-FFF2-40B4-BE49-F238E27FC236}">
                <a16:creationId xmlns:a16="http://schemas.microsoft.com/office/drawing/2014/main" id="{5E64DE76-B6C7-F544-99FA-B1621EE533A5}"/>
              </a:ext>
            </a:extLst>
          </p:cNvPr>
          <p:cNvSpPr txBox="1">
            <a:spLocks noChangeArrowheads="1"/>
          </p:cNvSpPr>
          <p:nvPr/>
        </p:nvSpPr>
        <p:spPr bwMode="auto">
          <a:xfrm>
            <a:off x="2555875" y="1557338"/>
            <a:ext cx="327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CC0000"/>
                </a:solidFill>
              </a:rPr>
              <a:t>Aktuelles Ende Hochschulpakt</a:t>
            </a:r>
          </a:p>
        </p:txBody>
      </p:sp>
      <p:sp>
        <p:nvSpPr>
          <p:cNvPr id="55303" name="Text Box 7">
            <a:extLst>
              <a:ext uri="{FF2B5EF4-FFF2-40B4-BE49-F238E27FC236}">
                <a16:creationId xmlns:a16="http://schemas.microsoft.com/office/drawing/2014/main" id="{78C755D3-9A01-4741-A54A-14B81892F11C}"/>
              </a:ext>
            </a:extLst>
          </p:cNvPr>
          <p:cNvSpPr txBox="1">
            <a:spLocks noChangeArrowheads="1"/>
          </p:cNvSpPr>
          <p:nvPr/>
        </p:nvSpPr>
        <p:spPr bwMode="auto">
          <a:xfrm>
            <a:off x="3851275" y="2924175"/>
            <a:ext cx="263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0000FF"/>
                </a:solidFill>
              </a:rPr>
              <a:t>Summe: 565 Mio. Euro</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5303"/>
                                        </p:tgtEl>
                                        <p:attrNameLst>
                                          <p:attrName>style.visibility</p:attrName>
                                        </p:attrNameLst>
                                      </p:cBhvr>
                                      <p:to>
                                        <p:strVal val="visible"/>
                                      </p:to>
                                    </p:set>
                                    <p:animEffect transition="in" filter="blinds(horizontal)">
                                      <p:cBhvr>
                                        <p:cTn id="7" dur="500"/>
                                        <p:tgtEl>
                                          <p:spTgt spid="55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a:extLst>
              <a:ext uri="{FF2B5EF4-FFF2-40B4-BE49-F238E27FC236}">
                <a16:creationId xmlns:a16="http://schemas.microsoft.com/office/drawing/2014/main" id="{D7954140-8517-C74A-B433-E5E859D24588}"/>
              </a:ext>
            </a:extLst>
          </p:cNvPr>
          <p:cNvSpPr>
            <a:spLocks noGrp="1"/>
          </p:cNvSpPr>
          <p:nvPr>
            <p:ph type="ftr" sz="quarter" idx="10"/>
          </p:nvPr>
        </p:nvSpPr>
        <p:spPr/>
        <p:txBody>
          <a:bodyPr/>
          <a:lstStyle/>
          <a:p>
            <a:r>
              <a:rPr lang="de-DE" altLang="de-DE"/>
              <a:t>Bildungsgerechtigkeit | Detlef Müller-Böling | 27.09.07</a:t>
            </a:r>
          </a:p>
        </p:txBody>
      </p:sp>
      <p:sp>
        <p:nvSpPr>
          <p:cNvPr id="6" name="Foliennummernplatzhalter 4">
            <a:extLst>
              <a:ext uri="{FF2B5EF4-FFF2-40B4-BE49-F238E27FC236}">
                <a16:creationId xmlns:a16="http://schemas.microsoft.com/office/drawing/2014/main" id="{D952B42C-D848-CC46-8778-A5BA949A73E1}"/>
              </a:ext>
            </a:extLst>
          </p:cNvPr>
          <p:cNvSpPr>
            <a:spLocks noGrp="1"/>
          </p:cNvSpPr>
          <p:nvPr>
            <p:ph type="sldNum" sz="quarter" idx="11"/>
          </p:nvPr>
        </p:nvSpPr>
        <p:spPr/>
        <p:txBody>
          <a:bodyPr/>
          <a:lstStyle/>
          <a:p>
            <a:fld id="{CD615C71-895E-084C-BDA7-36BDA41A19AD}" type="slidenum">
              <a:rPr lang="de-DE" altLang="de-DE"/>
              <a:pPr/>
              <a:t>23</a:t>
            </a:fld>
            <a:endParaRPr lang="de-DE" altLang="de-DE"/>
          </a:p>
        </p:txBody>
      </p:sp>
      <p:sp>
        <p:nvSpPr>
          <p:cNvPr id="57346" name="Rectangle 2">
            <a:extLst>
              <a:ext uri="{FF2B5EF4-FFF2-40B4-BE49-F238E27FC236}">
                <a16:creationId xmlns:a16="http://schemas.microsoft.com/office/drawing/2014/main" id="{8AC9E758-48C1-F042-B1C3-178B964CBB38}"/>
              </a:ext>
            </a:extLst>
          </p:cNvPr>
          <p:cNvSpPr>
            <a:spLocks noGrp="1" noChangeArrowheads="1"/>
          </p:cNvSpPr>
          <p:nvPr>
            <p:ph type="title"/>
          </p:nvPr>
        </p:nvSpPr>
        <p:spPr/>
        <p:txBody>
          <a:bodyPr/>
          <a:lstStyle/>
          <a:p>
            <a:r>
              <a:rPr lang="de-DE" altLang="de-DE"/>
              <a:t>Vergleich der Gesamtkosten bis 2020</a:t>
            </a:r>
          </a:p>
        </p:txBody>
      </p:sp>
      <p:graphicFrame>
        <p:nvGraphicFramePr>
          <p:cNvPr id="57347" name="Object 3">
            <a:extLst>
              <a:ext uri="{FF2B5EF4-FFF2-40B4-BE49-F238E27FC236}">
                <a16:creationId xmlns:a16="http://schemas.microsoft.com/office/drawing/2014/main" id="{584E56E0-7DDC-BB4C-B344-48857DD81DA7}"/>
              </a:ext>
            </a:extLst>
          </p:cNvPr>
          <p:cNvGraphicFramePr>
            <a:graphicFrameLocks noChangeAspect="1"/>
          </p:cNvGraphicFramePr>
          <p:nvPr>
            <p:ph idx="1"/>
          </p:nvPr>
        </p:nvGraphicFramePr>
        <p:xfrm>
          <a:off x="457200" y="1639888"/>
          <a:ext cx="8229600" cy="4524375"/>
        </p:xfrm>
        <a:graphic>
          <a:graphicData uri="http://schemas.openxmlformats.org/presentationml/2006/ole">
            <mc:AlternateContent xmlns:mc="http://schemas.openxmlformats.org/markup-compatibility/2006">
              <mc:Choice xmlns:v="urn:schemas-microsoft-com:vml" Requires="v">
                <p:oleObj spid="_x0000_s57349" name="Diagramm" r:id="rId4" imgW="8229600" imgH="4533900" progId="MSGraph.Chart.8">
                  <p:embed followColorScheme="full"/>
                </p:oleObj>
              </mc:Choice>
              <mc:Fallback>
                <p:oleObj name="Diagramm" r:id="rId4" imgW="8229600" imgH="45339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39888"/>
                        <a:ext cx="8229600" cy="4524375"/>
                      </a:xfrm>
                      <a:prstGeom prst="rect">
                        <a:avLst/>
                      </a:prstGeom>
                    </p:spPr>
                  </p:pic>
                </p:oleObj>
              </mc:Fallback>
            </mc:AlternateContent>
          </a:graphicData>
        </a:graphic>
      </p:graphicFrame>
      <p:sp>
        <p:nvSpPr>
          <p:cNvPr id="57348" name="AutoShape 4">
            <a:extLst>
              <a:ext uri="{FF2B5EF4-FFF2-40B4-BE49-F238E27FC236}">
                <a16:creationId xmlns:a16="http://schemas.microsoft.com/office/drawing/2014/main" id="{1F638E5C-4531-0947-996D-DC97BB386FB3}"/>
              </a:ext>
            </a:extLst>
          </p:cNvPr>
          <p:cNvSpPr>
            <a:spLocks noChangeArrowheads="1"/>
          </p:cNvSpPr>
          <p:nvPr/>
        </p:nvSpPr>
        <p:spPr bwMode="auto">
          <a:xfrm>
            <a:off x="4716463" y="3500438"/>
            <a:ext cx="792162" cy="1655762"/>
          </a:xfrm>
          <a:prstGeom prst="cube">
            <a:avLst>
              <a:gd name="adj" fmla="val 25000"/>
            </a:avLst>
          </a:prstGeom>
          <a:solidFill>
            <a:srgbClr val="99CC00">
              <a:alpha val="53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3200" b="1">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7347">
                                            <p:oleChartEl type="gridLegend"/>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57347">
                                            <p:oleChartEl type="series" lvl="1"/>
                                          </p:spTgt>
                                        </p:tgtEl>
                                        <p:attrNameLst>
                                          <p:attrName>style.visibility</p:attrName>
                                        </p:attrNameLst>
                                      </p:cBhvr>
                                      <p:to>
                                        <p:strVal val="visible"/>
                                      </p:to>
                                    </p:set>
                                    <p:animEffect transition="in" filter="diamond(in)">
                                      <p:cBhvr>
                                        <p:cTn id="11" dur="1000"/>
                                        <p:tgtEl>
                                          <p:spTgt spid="57347">
                                            <p:oleChartEl type="series" lvl="1"/>
                                          </p:spTgt>
                                        </p:tgtEl>
                                      </p:cBhvr>
                                    </p:animEffect>
                                  </p:childTnLst>
                                </p:cTn>
                              </p:par>
                            </p:childTnLst>
                          </p:cTn>
                        </p:par>
                        <p:par>
                          <p:cTn id="12" fill="hold" nodeType="afterGroup">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57347">
                                            <p:oleChartEl type="series" lvl="2"/>
                                          </p:spTgt>
                                        </p:tgtEl>
                                        <p:attrNameLst>
                                          <p:attrName>style.visibility</p:attrName>
                                        </p:attrNameLst>
                                      </p:cBhvr>
                                      <p:to>
                                        <p:strVal val="visible"/>
                                      </p:to>
                                    </p:set>
                                    <p:animEffect transition="in" filter="diamond(in)">
                                      <p:cBhvr>
                                        <p:cTn id="15" dur="1000"/>
                                        <p:tgtEl>
                                          <p:spTgt spid="57347">
                                            <p:oleChartEl type="series" lvl="2"/>
                                          </p:spTgt>
                                        </p:tgtEl>
                                      </p:cBhvr>
                                    </p:animEffect>
                                  </p:childTnLst>
                                </p:cTn>
                              </p:par>
                            </p:childTnLst>
                          </p:cTn>
                        </p:par>
                        <p:par>
                          <p:cTn id="16" fill="hold" nodeType="afterGroup">
                            <p:stCondLst>
                              <p:cond delay="2000"/>
                            </p:stCondLst>
                            <p:childTnLst>
                              <p:par>
                                <p:cTn id="17" presetID="8" presetClass="entr" presetSubtype="16" fill="hold" grpId="0" nodeType="afterEffect">
                                  <p:stCondLst>
                                    <p:cond delay="0"/>
                                  </p:stCondLst>
                                  <p:childTnLst>
                                    <p:set>
                                      <p:cBhvr>
                                        <p:cTn id="18" dur="1" fill="hold">
                                          <p:stCondLst>
                                            <p:cond delay="0"/>
                                          </p:stCondLst>
                                        </p:cTn>
                                        <p:tgtEl>
                                          <p:spTgt spid="57347">
                                            <p:oleChartEl type="series" lvl="3"/>
                                          </p:spTgt>
                                        </p:tgtEl>
                                        <p:attrNameLst>
                                          <p:attrName>style.visibility</p:attrName>
                                        </p:attrNameLst>
                                      </p:cBhvr>
                                      <p:to>
                                        <p:strVal val="visible"/>
                                      </p:to>
                                    </p:set>
                                    <p:animEffect transition="in" filter="diamond(in)">
                                      <p:cBhvr>
                                        <p:cTn id="19" dur="1000"/>
                                        <p:tgtEl>
                                          <p:spTgt spid="57347">
                                            <p:oleChartEl type="series" lvl="3"/>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57347">
                                            <p:oleChartEl type="series" lvl="4"/>
                                          </p:spTgt>
                                        </p:tgtEl>
                                        <p:attrNameLst>
                                          <p:attrName>style.visibility</p:attrName>
                                        </p:attrNameLst>
                                      </p:cBhvr>
                                      <p:to>
                                        <p:strVal val="visible"/>
                                      </p:to>
                                    </p:set>
                                    <p:animEffect transition="in" filter="diamond(in)">
                                      <p:cBhvr>
                                        <p:cTn id="24" dur="1000"/>
                                        <p:tgtEl>
                                          <p:spTgt spid="57347">
                                            <p:oleChartEl type="series" lvl="4"/>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57347">
                                            <p:oleChartEl type="series" lvl="5"/>
                                          </p:spTgt>
                                        </p:tgtEl>
                                        <p:attrNameLst>
                                          <p:attrName>style.visibility</p:attrName>
                                        </p:attrNameLst>
                                      </p:cBhvr>
                                      <p:to>
                                        <p:strVal val="visible"/>
                                      </p:to>
                                    </p:set>
                                    <p:animEffect transition="in" filter="diamond(in)">
                                      <p:cBhvr>
                                        <p:cTn id="29" dur="1000"/>
                                        <p:tgtEl>
                                          <p:spTgt spid="57347">
                                            <p:oleChartEl type="series" lvl="5"/>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57348"/>
                                        </p:tgtEl>
                                        <p:attrNameLst>
                                          <p:attrName>style.visibility</p:attrName>
                                        </p:attrNameLst>
                                      </p:cBhvr>
                                      <p:to>
                                        <p:strVal val="visible"/>
                                      </p:to>
                                    </p:set>
                                    <p:animEffect transition="in" filter="blinds(horizontal)">
                                      <p:cBhvr>
                                        <p:cTn id="34"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7347" grpId="0" bld="series"/>
      <p:bldP spid="573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F1A5E2B0-447D-6E45-85FA-35D11B0276B3}"/>
              </a:ext>
            </a:extLst>
          </p:cNvPr>
          <p:cNvSpPr>
            <a:spLocks noGrp="1"/>
          </p:cNvSpPr>
          <p:nvPr>
            <p:ph type="ftr" sz="quarter" idx="10"/>
          </p:nvPr>
        </p:nvSpPr>
        <p:spPr/>
        <p:txBody>
          <a:bodyPr/>
          <a:lstStyle/>
          <a:p>
            <a:r>
              <a:rPr lang="de-DE" altLang="de-DE"/>
              <a:t>Bildungsgerechtigkeit | Detlef Müller-Böling | 27.09.07</a:t>
            </a:r>
          </a:p>
        </p:txBody>
      </p:sp>
      <p:sp>
        <p:nvSpPr>
          <p:cNvPr id="5" name="Foliennummernplatzhalter 4">
            <a:extLst>
              <a:ext uri="{FF2B5EF4-FFF2-40B4-BE49-F238E27FC236}">
                <a16:creationId xmlns:a16="http://schemas.microsoft.com/office/drawing/2014/main" id="{4BA30C00-91C0-1144-A856-8546366DCBB1}"/>
              </a:ext>
            </a:extLst>
          </p:cNvPr>
          <p:cNvSpPr>
            <a:spLocks noGrp="1"/>
          </p:cNvSpPr>
          <p:nvPr>
            <p:ph type="sldNum" sz="quarter" idx="11"/>
          </p:nvPr>
        </p:nvSpPr>
        <p:spPr/>
        <p:txBody>
          <a:bodyPr/>
          <a:lstStyle/>
          <a:p>
            <a:fld id="{BE898760-6740-C447-BE8C-77500854AD77}" type="slidenum">
              <a:rPr lang="de-DE" altLang="de-DE"/>
              <a:pPr/>
              <a:t>24</a:t>
            </a:fld>
            <a:endParaRPr lang="de-DE" altLang="de-DE"/>
          </a:p>
        </p:txBody>
      </p:sp>
      <p:sp>
        <p:nvSpPr>
          <p:cNvPr id="59394" name="Rectangle 2">
            <a:extLst>
              <a:ext uri="{FF2B5EF4-FFF2-40B4-BE49-F238E27FC236}">
                <a16:creationId xmlns:a16="http://schemas.microsoft.com/office/drawing/2014/main" id="{8E1847AD-543C-6B48-A4DB-E7F860F6D66C}"/>
              </a:ext>
            </a:extLst>
          </p:cNvPr>
          <p:cNvSpPr>
            <a:spLocks noGrp="1" noChangeArrowheads="1"/>
          </p:cNvSpPr>
          <p:nvPr>
            <p:ph type="title"/>
          </p:nvPr>
        </p:nvSpPr>
        <p:spPr/>
        <p:txBody>
          <a:bodyPr/>
          <a:lstStyle/>
          <a:p>
            <a:r>
              <a:rPr lang="de-DE" altLang="de-DE" sz="3200" b="1"/>
              <a:t>Befund 5</a:t>
            </a:r>
          </a:p>
        </p:txBody>
      </p:sp>
      <p:sp>
        <p:nvSpPr>
          <p:cNvPr id="59395" name="Rectangle 3">
            <a:extLst>
              <a:ext uri="{FF2B5EF4-FFF2-40B4-BE49-F238E27FC236}">
                <a16:creationId xmlns:a16="http://schemas.microsoft.com/office/drawing/2014/main" id="{620277C1-C7BD-AE46-93AB-1C89D46A8BF3}"/>
              </a:ext>
            </a:extLst>
          </p:cNvPr>
          <p:cNvSpPr>
            <a:spLocks noGrp="1" noChangeArrowheads="1"/>
          </p:cNvSpPr>
          <p:nvPr>
            <p:ph type="body" idx="1"/>
          </p:nvPr>
        </p:nvSpPr>
        <p:spPr>
          <a:xfrm>
            <a:off x="457200" y="2216150"/>
            <a:ext cx="8229600" cy="2220913"/>
          </a:xfrm>
        </p:spPr>
        <p:txBody>
          <a:bodyPr/>
          <a:lstStyle/>
          <a:p>
            <a:pPr algn="ctr">
              <a:buFont typeface="Wingdings" pitchFamily="2" charset="2"/>
              <a:buNone/>
            </a:pPr>
            <a:r>
              <a:rPr lang="de-DE" altLang="de-DE" sz="3600"/>
              <a:t>Chance 2: Abiturientenhoch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p:cTn id="7" dur="1000" fill="hold"/>
                                        <p:tgtEl>
                                          <p:spTgt spid="5939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93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93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4">
            <a:extLst>
              <a:ext uri="{FF2B5EF4-FFF2-40B4-BE49-F238E27FC236}">
                <a16:creationId xmlns:a16="http://schemas.microsoft.com/office/drawing/2014/main" id="{302350E8-725F-4249-9110-2BDFD174A16A}"/>
              </a:ext>
            </a:extLst>
          </p:cNvPr>
          <p:cNvSpPr>
            <a:spLocks noGrp="1"/>
          </p:cNvSpPr>
          <p:nvPr>
            <p:ph type="ftr" sz="quarter" idx="10"/>
          </p:nvPr>
        </p:nvSpPr>
        <p:spPr/>
        <p:txBody>
          <a:bodyPr/>
          <a:lstStyle/>
          <a:p>
            <a:r>
              <a:rPr lang="de-DE" altLang="de-DE"/>
              <a:t>Bildungsgerechtigkeit | Detlef Müller-Böling | 27.09.07</a:t>
            </a:r>
          </a:p>
        </p:txBody>
      </p:sp>
      <p:sp>
        <p:nvSpPr>
          <p:cNvPr id="7" name="Foliennummernplatzhalter 5">
            <a:extLst>
              <a:ext uri="{FF2B5EF4-FFF2-40B4-BE49-F238E27FC236}">
                <a16:creationId xmlns:a16="http://schemas.microsoft.com/office/drawing/2014/main" id="{519C2AB6-B49E-5F46-9551-069CF626CA2D}"/>
              </a:ext>
            </a:extLst>
          </p:cNvPr>
          <p:cNvSpPr>
            <a:spLocks noGrp="1"/>
          </p:cNvSpPr>
          <p:nvPr>
            <p:ph type="sldNum" sz="quarter" idx="11"/>
          </p:nvPr>
        </p:nvSpPr>
        <p:spPr/>
        <p:txBody>
          <a:bodyPr/>
          <a:lstStyle/>
          <a:p>
            <a:fld id="{3666E1F1-9775-2F4E-9ECC-FA35D5B83219}" type="slidenum">
              <a:rPr lang="de-DE" altLang="de-DE"/>
              <a:pPr/>
              <a:t>25</a:t>
            </a:fld>
            <a:endParaRPr lang="de-DE" altLang="de-DE"/>
          </a:p>
        </p:txBody>
      </p:sp>
      <p:sp>
        <p:nvSpPr>
          <p:cNvPr id="61442" name="Rectangle 2">
            <a:extLst>
              <a:ext uri="{FF2B5EF4-FFF2-40B4-BE49-F238E27FC236}">
                <a16:creationId xmlns:a16="http://schemas.microsoft.com/office/drawing/2014/main" id="{448583D9-7FF3-9341-89BE-48A41791CF66}"/>
              </a:ext>
            </a:extLst>
          </p:cNvPr>
          <p:cNvSpPr>
            <a:spLocks noGrp="1" noChangeArrowheads="1"/>
          </p:cNvSpPr>
          <p:nvPr>
            <p:ph type="title"/>
          </p:nvPr>
        </p:nvSpPr>
        <p:spPr>
          <a:xfrm>
            <a:off x="0" y="765175"/>
            <a:ext cx="7005638" cy="561975"/>
          </a:xfrm>
        </p:spPr>
        <p:txBody>
          <a:bodyPr/>
          <a:lstStyle/>
          <a:p>
            <a:r>
              <a:rPr lang="de-DE" altLang="de-DE" sz="1600" b="1">
                <a:solidFill>
                  <a:schemeClr val="bg2"/>
                </a:solidFill>
              </a:rPr>
              <a:t>Ingenieure, Stand Herbst 2005</a:t>
            </a:r>
          </a:p>
        </p:txBody>
      </p:sp>
      <p:graphicFrame>
        <p:nvGraphicFramePr>
          <p:cNvPr id="61443" name="Object 3">
            <a:extLst>
              <a:ext uri="{FF2B5EF4-FFF2-40B4-BE49-F238E27FC236}">
                <a16:creationId xmlns:a16="http://schemas.microsoft.com/office/drawing/2014/main" id="{E111F899-2E92-F54F-9D59-30F54D866883}"/>
              </a:ext>
            </a:extLst>
          </p:cNvPr>
          <p:cNvGraphicFramePr>
            <a:graphicFrameLocks noChangeAspect="1"/>
          </p:cNvGraphicFramePr>
          <p:nvPr>
            <p:ph sz="half" idx="2"/>
          </p:nvPr>
        </p:nvGraphicFramePr>
        <p:xfrm>
          <a:off x="1806575" y="1770063"/>
          <a:ext cx="5934075" cy="4151312"/>
        </p:xfrm>
        <a:graphic>
          <a:graphicData uri="http://schemas.openxmlformats.org/presentationml/2006/ole">
            <mc:AlternateContent xmlns:mc="http://schemas.openxmlformats.org/markup-compatibility/2006">
              <mc:Choice xmlns:v="urn:schemas-microsoft-com:vml" Requires="v">
                <p:oleObj spid="_x0000_s61446" name="Diagramm" r:id="rId4" imgW="5092700" imgH="3924300" progId="Excel.Chart.8">
                  <p:embed/>
                </p:oleObj>
              </mc:Choice>
              <mc:Fallback>
                <p:oleObj name="Diagramm" r:id="rId4" imgW="5092700" imgH="3924300"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6575" y="1770063"/>
                        <a:ext cx="5934075" cy="415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4" name="Object 4">
            <a:extLst>
              <a:ext uri="{FF2B5EF4-FFF2-40B4-BE49-F238E27FC236}">
                <a16:creationId xmlns:a16="http://schemas.microsoft.com/office/drawing/2014/main" id="{1EED5402-97D5-794A-B236-2D9B5BA5DEB2}"/>
              </a:ext>
            </a:extLst>
          </p:cNvPr>
          <p:cNvGraphicFramePr>
            <a:graphicFrameLocks noChangeAspect="1"/>
          </p:cNvGraphicFramePr>
          <p:nvPr>
            <p:ph sz="half" idx="1"/>
          </p:nvPr>
        </p:nvGraphicFramePr>
        <p:xfrm>
          <a:off x="1806575" y="1762125"/>
          <a:ext cx="5935663" cy="4152900"/>
        </p:xfrm>
        <a:graphic>
          <a:graphicData uri="http://schemas.openxmlformats.org/presentationml/2006/ole">
            <mc:AlternateContent xmlns:mc="http://schemas.openxmlformats.org/markup-compatibility/2006">
              <mc:Choice xmlns:v="urn:schemas-microsoft-com:vml" Requires="v">
                <p:oleObj spid="_x0000_s61447" name="Diagramm" r:id="rId6" imgW="5092700" imgH="3924300" progId="Excel.Chart.8">
                  <p:embed/>
                </p:oleObj>
              </mc:Choice>
              <mc:Fallback>
                <p:oleObj name="Diagramm" r:id="rId6" imgW="5092700" imgH="3924300" progId="Excel.Chart.8">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6575" y="1762125"/>
                        <a:ext cx="5935663"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5" name="Rectangle 5">
            <a:extLst>
              <a:ext uri="{FF2B5EF4-FFF2-40B4-BE49-F238E27FC236}">
                <a16:creationId xmlns:a16="http://schemas.microsoft.com/office/drawing/2014/main" id="{E2149B9F-781D-184A-A73E-422595E74878}"/>
              </a:ext>
            </a:extLst>
          </p:cNvPr>
          <p:cNvSpPr>
            <a:spLocks noChangeArrowheads="1"/>
          </p:cNvSpPr>
          <p:nvPr/>
        </p:nvSpPr>
        <p:spPr bwMode="auto">
          <a:xfrm>
            <a:off x="323850" y="188913"/>
            <a:ext cx="7005638"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a:solidFill>
                  <a:srgbClr val="414141"/>
                </a:solidFill>
                <a:latin typeface="Arial" panose="020B0604020202020204" pitchFamily="34" charset="0"/>
              </a:defRPr>
            </a:lvl1pPr>
            <a:lvl2pPr>
              <a:defRPr sz="2800">
                <a:solidFill>
                  <a:srgbClr val="414141"/>
                </a:solidFill>
                <a:latin typeface="Arial" panose="020B0604020202020204" pitchFamily="34" charset="0"/>
              </a:defRPr>
            </a:lvl2pPr>
            <a:lvl3pPr>
              <a:defRPr sz="2800">
                <a:solidFill>
                  <a:srgbClr val="414141"/>
                </a:solidFill>
                <a:latin typeface="Arial" panose="020B0604020202020204" pitchFamily="34" charset="0"/>
              </a:defRPr>
            </a:lvl3pPr>
            <a:lvl4pPr>
              <a:defRPr sz="2800">
                <a:solidFill>
                  <a:srgbClr val="414141"/>
                </a:solidFill>
                <a:latin typeface="Arial" panose="020B0604020202020204" pitchFamily="34" charset="0"/>
              </a:defRPr>
            </a:lvl4pPr>
            <a:lvl5pPr>
              <a:defRPr sz="2800">
                <a:solidFill>
                  <a:srgbClr val="414141"/>
                </a:solidFill>
                <a:latin typeface="Arial" panose="020B0604020202020204" pitchFamily="34" charset="0"/>
              </a:defRPr>
            </a:lvl5pPr>
            <a:lvl6pPr marL="457200" fontAlgn="base">
              <a:spcBef>
                <a:spcPct val="0"/>
              </a:spcBef>
              <a:spcAft>
                <a:spcPct val="0"/>
              </a:spcAft>
              <a:defRPr sz="2800">
                <a:solidFill>
                  <a:srgbClr val="414141"/>
                </a:solidFill>
                <a:latin typeface="Arial" panose="020B0604020202020204" pitchFamily="34" charset="0"/>
              </a:defRPr>
            </a:lvl6pPr>
            <a:lvl7pPr marL="914400" fontAlgn="base">
              <a:spcBef>
                <a:spcPct val="0"/>
              </a:spcBef>
              <a:spcAft>
                <a:spcPct val="0"/>
              </a:spcAft>
              <a:defRPr sz="2800">
                <a:solidFill>
                  <a:srgbClr val="414141"/>
                </a:solidFill>
                <a:latin typeface="Arial" panose="020B0604020202020204" pitchFamily="34" charset="0"/>
              </a:defRPr>
            </a:lvl7pPr>
            <a:lvl8pPr marL="1371600" fontAlgn="base">
              <a:spcBef>
                <a:spcPct val="0"/>
              </a:spcBef>
              <a:spcAft>
                <a:spcPct val="0"/>
              </a:spcAft>
              <a:defRPr sz="2800">
                <a:solidFill>
                  <a:srgbClr val="414141"/>
                </a:solidFill>
                <a:latin typeface="Arial" panose="020B0604020202020204" pitchFamily="34" charset="0"/>
              </a:defRPr>
            </a:lvl8pPr>
            <a:lvl9pPr marL="1828800" fontAlgn="base">
              <a:spcBef>
                <a:spcPct val="0"/>
              </a:spcBef>
              <a:spcAft>
                <a:spcPct val="0"/>
              </a:spcAft>
              <a:defRPr sz="2800">
                <a:solidFill>
                  <a:srgbClr val="414141"/>
                </a:solidFill>
                <a:latin typeface="Arial" panose="020B0604020202020204" pitchFamily="34" charset="0"/>
              </a:defRPr>
            </a:lvl9pPr>
          </a:lstStyle>
          <a:p>
            <a:r>
              <a:rPr lang="de-DE" altLang="de-DE" b="1"/>
              <a:t>Arbeitslose „Alte“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2B99CEC-4665-904F-BB12-503A24CD8A9D}"/>
              </a:ext>
            </a:extLst>
          </p:cNvPr>
          <p:cNvSpPr>
            <a:spLocks noGrp="1"/>
          </p:cNvSpPr>
          <p:nvPr>
            <p:ph type="ftr" sz="quarter" idx="10"/>
          </p:nvPr>
        </p:nvSpPr>
        <p:spPr/>
        <p:txBody>
          <a:bodyPr/>
          <a:lstStyle/>
          <a:p>
            <a:r>
              <a:rPr lang="de-DE" altLang="de-DE"/>
              <a:t>Bildungsgerechtigkeit | Detlef Müller-Böling | 27.09.07</a:t>
            </a:r>
          </a:p>
        </p:txBody>
      </p:sp>
      <p:sp>
        <p:nvSpPr>
          <p:cNvPr id="5" name="Foliennummernplatzhalter 4">
            <a:extLst>
              <a:ext uri="{FF2B5EF4-FFF2-40B4-BE49-F238E27FC236}">
                <a16:creationId xmlns:a16="http://schemas.microsoft.com/office/drawing/2014/main" id="{DDE6D6A7-3CE7-404E-B8C8-E606C4C3691B}"/>
              </a:ext>
            </a:extLst>
          </p:cNvPr>
          <p:cNvSpPr>
            <a:spLocks noGrp="1"/>
          </p:cNvSpPr>
          <p:nvPr>
            <p:ph type="sldNum" sz="quarter" idx="11"/>
          </p:nvPr>
        </p:nvSpPr>
        <p:spPr/>
        <p:txBody>
          <a:bodyPr/>
          <a:lstStyle/>
          <a:p>
            <a:fld id="{5E6E3A6C-921C-F84B-B9F6-F337A5B9BDBF}" type="slidenum">
              <a:rPr lang="de-DE" altLang="de-DE"/>
              <a:pPr/>
              <a:t>26</a:t>
            </a:fld>
            <a:endParaRPr lang="de-DE" altLang="de-DE"/>
          </a:p>
        </p:txBody>
      </p:sp>
      <p:sp>
        <p:nvSpPr>
          <p:cNvPr id="63490" name="Rectangle 2">
            <a:extLst>
              <a:ext uri="{FF2B5EF4-FFF2-40B4-BE49-F238E27FC236}">
                <a16:creationId xmlns:a16="http://schemas.microsoft.com/office/drawing/2014/main" id="{08848050-A2F4-A445-874C-60A414132ACE}"/>
              </a:ext>
            </a:extLst>
          </p:cNvPr>
          <p:cNvSpPr>
            <a:spLocks noGrp="1" noChangeArrowheads="1"/>
          </p:cNvSpPr>
          <p:nvPr>
            <p:ph type="title"/>
          </p:nvPr>
        </p:nvSpPr>
        <p:spPr/>
        <p:txBody>
          <a:bodyPr/>
          <a:lstStyle/>
          <a:p>
            <a:r>
              <a:rPr lang="de-DE" altLang="de-DE" sz="3200" b="1"/>
              <a:t>Befund 6</a:t>
            </a:r>
          </a:p>
        </p:txBody>
      </p:sp>
      <p:sp>
        <p:nvSpPr>
          <p:cNvPr id="63491" name="Rectangle 3">
            <a:extLst>
              <a:ext uri="{FF2B5EF4-FFF2-40B4-BE49-F238E27FC236}">
                <a16:creationId xmlns:a16="http://schemas.microsoft.com/office/drawing/2014/main" id="{539312CE-036E-8E40-B3DE-387E9EE578D9}"/>
              </a:ext>
            </a:extLst>
          </p:cNvPr>
          <p:cNvSpPr>
            <a:spLocks noGrp="1" noChangeArrowheads="1"/>
          </p:cNvSpPr>
          <p:nvPr>
            <p:ph type="body" idx="1"/>
          </p:nvPr>
        </p:nvSpPr>
        <p:spPr>
          <a:xfrm>
            <a:off x="457200" y="2216150"/>
            <a:ext cx="8229600" cy="2220913"/>
          </a:xfrm>
        </p:spPr>
        <p:txBody>
          <a:bodyPr/>
          <a:lstStyle/>
          <a:p>
            <a:pPr algn="ctr">
              <a:buFont typeface="Wingdings" pitchFamily="2" charset="2"/>
              <a:buNone/>
            </a:pPr>
            <a:r>
              <a:rPr lang="de-DE" altLang="de-DE" sz="3600"/>
              <a:t>Chance 3: Alte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p:cTn id="7" dur="1000" fill="hold"/>
                                        <p:tgtEl>
                                          <p:spTgt spid="6349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34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34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D8D24E7-5C9D-4543-91D6-E05E0FE79F0D}"/>
              </a:ext>
            </a:extLst>
          </p:cNvPr>
          <p:cNvSpPr>
            <a:spLocks noGrp="1"/>
          </p:cNvSpPr>
          <p:nvPr>
            <p:ph type="ftr" sz="quarter" idx="10"/>
          </p:nvPr>
        </p:nvSpPr>
        <p:spPr/>
        <p:txBody>
          <a:bodyPr/>
          <a:lstStyle/>
          <a:p>
            <a:r>
              <a:rPr lang="de-DE" altLang="de-DE"/>
              <a:t>Bildungsgerechtigkeit | Detlef Müller-Böling | 27.09.07</a:t>
            </a:r>
          </a:p>
        </p:txBody>
      </p:sp>
      <p:sp>
        <p:nvSpPr>
          <p:cNvPr id="5" name="Foliennummernplatzhalter 4">
            <a:extLst>
              <a:ext uri="{FF2B5EF4-FFF2-40B4-BE49-F238E27FC236}">
                <a16:creationId xmlns:a16="http://schemas.microsoft.com/office/drawing/2014/main" id="{22B9200E-4AF8-E24D-B510-197903CB96FC}"/>
              </a:ext>
            </a:extLst>
          </p:cNvPr>
          <p:cNvSpPr>
            <a:spLocks noGrp="1"/>
          </p:cNvSpPr>
          <p:nvPr>
            <p:ph type="sldNum" sz="quarter" idx="11"/>
          </p:nvPr>
        </p:nvSpPr>
        <p:spPr/>
        <p:txBody>
          <a:bodyPr/>
          <a:lstStyle/>
          <a:p>
            <a:fld id="{73F65E03-51A0-A149-8D21-7A77782E3678}" type="slidenum">
              <a:rPr lang="de-DE" altLang="de-DE"/>
              <a:pPr/>
              <a:t>27</a:t>
            </a:fld>
            <a:endParaRPr lang="de-DE" altLang="de-DE"/>
          </a:p>
        </p:txBody>
      </p:sp>
      <p:sp>
        <p:nvSpPr>
          <p:cNvPr id="65538" name="Rectangle 2">
            <a:extLst>
              <a:ext uri="{FF2B5EF4-FFF2-40B4-BE49-F238E27FC236}">
                <a16:creationId xmlns:a16="http://schemas.microsoft.com/office/drawing/2014/main" id="{A9F0FF28-D6C5-0E40-9532-6DB157E1AF43}"/>
              </a:ext>
            </a:extLst>
          </p:cNvPr>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de-DE" altLang="de-DE" sz="3200" b="1"/>
              <a:t>Was ist zu tun? </a:t>
            </a:r>
          </a:p>
        </p:txBody>
      </p:sp>
      <p:sp>
        <p:nvSpPr>
          <p:cNvPr id="65539" name="Rectangle 3">
            <a:extLst>
              <a:ext uri="{FF2B5EF4-FFF2-40B4-BE49-F238E27FC236}">
                <a16:creationId xmlns:a16="http://schemas.microsoft.com/office/drawing/2014/main" id="{2964E65D-FBBB-1646-8DC3-1763096BE31A}"/>
              </a:ext>
            </a:extLst>
          </p:cNvPr>
          <p:cNvSpPr>
            <a:spLocks noGrp="1" noChangeArrowheads="1"/>
          </p:cNvSpPr>
          <p:nvPr>
            <p:ph type="body" idx="1"/>
          </p:nvPr>
        </p:nvSpPr>
        <p:spPr>
          <a:xfrm>
            <a:off x="684213" y="1270000"/>
            <a:ext cx="7991475" cy="4464050"/>
          </a:xfrm>
        </p:spPr>
        <p:txBody>
          <a:bodyPr/>
          <a:lstStyle/>
          <a:p>
            <a:r>
              <a:rPr lang="de-DE" altLang="de-DE"/>
              <a:t>Fördern statt Selektieren!</a:t>
            </a:r>
          </a:p>
          <a:p>
            <a:pPr lvl="1"/>
            <a:r>
              <a:rPr lang="de-DE" altLang="de-DE"/>
              <a:t>objektive Diagnostik</a:t>
            </a:r>
          </a:p>
          <a:p>
            <a:pPr lvl="1"/>
            <a:r>
              <a:rPr lang="de-DE" altLang="de-DE"/>
              <a:t>aufnehmende Institution Mitentscheidung und Verantwortung</a:t>
            </a:r>
          </a:p>
          <a:p>
            <a:r>
              <a:rPr lang="de-DE" altLang="de-DE"/>
              <a:t>Personalentwicklung</a:t>
            </a:r>
          </a:p>
          <a:p>
            <a:pPr lvl="1"/>
            <a:r>
              <a:rPr lang="de-DE" altLang="de-DE"/>
              <a:t>Weiterbildung 5 % Arbeitszeit</a:t>
            </a:r>
          </a:p>
          <a:p>
            <a:pPr lvl="1"/>
            <a:r>
              <a:rPr lang="de-DE" altLang="de-DE"/>
              <a:t>Lehrerausbildung einphasig Bachelor-Master</a:t>
            </a:r>
          </a:p>
          <a:p>
            <a:pPr lvl="1"/>
            <a:r>
              <a:rPr lang="de-DE" altLang="de-DE"/>
              <a:t>Einstellung durch Schule</a:t>
            </a:r>
          </a:p>
          <a:p>
            <a:pPr lvl="1"/>
            <a:r>
              <a:rPr lang="de-DE" altLang="de-DE"/>
              <a:t>Lehrlizenz befristet, abhängig von erfolgreicher PE</a:t>
            </a:r>
          </a:p>
          <a:p>
            <a:pPr>
              <a:buFont typeface="Wingdings" pitchFamily="2" charset="2"/>
              <a:buNone/>
            </a:pPr>
            <a:endParaRPr lang="de-DE" altLang="de-DE"/>
          </a:p>
          <a:p>
            <a:endParaRPr lang="de-DE" altLang="de-DE"/>
          </a:p>
          <a:p>
            <a:endParaRPr lang="de-DE" altLang="de-DE"/>
          </a:p>
          <a:p>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p:cTn id="7" dur="1000" fill="hold"/>
                                        <p:tgtEl>
                                          <p:spTgt spid="655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55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5539">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 calcmode="lin" valueType="num">
                                      <p:cBhvr>
                                        <p:cTn id="12" dur="1000" fill="hold"/>
                                        <p:tgtEl>
                                          <p:spTgt spid="65539">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6553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65539">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 calcmode="lin" valueType="num">
                                      <p:cBhvr>
                                        <p:cTn id="17" dur="1000" fill="hold"/>
                                        <p:tgtEl>
                                          <p:spTgt spid="65539">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65539">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65539">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65539">
                                            <p:txEl>
                                              <p:pRg st="3" end="3"/>
                                            </p:txEl>
                                          </p:spTgt>
                                        </p:tgtEl>
                                        <p:attrNameLst>
                                          <p:attrName>style.visibility</p:attrName>
                                        </p:attrNameLst>
                                      </p:cBhvr>
                                      <p:to>
                                        <p:strVal val="visible"/>
                                      </p:to>
                                    </p:set>
                                    <p:anim calcmode="lin" valueType="num">
                                      <p:cBhvr>
                                        <p:cTn id="24" dur="1000" fill="hold"/>
                                        <p:tgtEl>
                                          <p:spTgt spid="65539">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65539">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65539">
                                            <p:txEl>
                                              <p:pRg st="3" end="3"/>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65539">
                                            <p:txEl>
                                              <p:pRg st="4" end="4"/>
                                            </p:txEl>
                                          </p:spTgt>
                                        </p:tgtEl>
                                        <p:attrNameLst>
                                          <p:attrName>style.visibility</p:attrName>
                                        </p:attrNameLst>
                                      </p:cBhvr>
                                      <p:to>
                                        <p:strVal val="visible"/>
                                      </p:to>
                                    </p:set>
                                    <p:anim calcmode="lin" valueType="num">
                                      <p:cBhvr>
                                        <p:cTn id="29" dur="1000" fill="hold"/>
                                        <p:tgtEl>
                                          <p:spTgt spid="65539">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65539">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65539">
                                            <p:txEl>
                                              <p:pRg st="4" end="4"/>
                                            </p:txEl>
                                          </p:spTgt>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65539">
                                            <p:txEl>
                                              <p:pRg st="5" end="5"/>
                                            </p:txEl>
                                          </p:spTgt>
                                        </p:tgtEl>
                                        <p:attrNameLst>
                                          <p:attrName>style.visibility</p:attrName>
                                        </p:attrNameLst>
                                      </p:cBhvr>
                                      <p:to>
                                        <p:strVal val="visible"/>
                                      </p:to>
                                    </p:set>
                                    <p:anim calcmode="lin" valueType="num">
                                      <p:cBhvr>
                                        <p:cTn id="34" dur="1000" fill="hold"/>
                                        <p:tgtEl>
                                          <p:spTgt spid="65539">
                                            <p:txEl>
                                              <p:pRg st="5" end="5"/>
                                            </p:txEl>
                                          </p:spTgt>
                                        </p:tgtEl>
                                        <p:attrNameLst>
                                          <p:attrName>ppt_w</p:attrName>
                                        </p:attrNameLst>
                                      </p:cBhvr>
                                      <p:tavLst>
                                        <p:tav tm="0">
                                          <p:val>
                                            <p:strVal val="#ppt_w*0.70"/>
                                          </p:val>
                                        </p:tav>
                                        <p:tav tm="100000">
                                          <p:val>
                                            <p:strVal val="#ppt_w"/>
                                          </p:val>
                                        </p:tav>
                                      </p:tavLst>
                                    </p:anim>
                                    <p:anim calcmode="lin" valueType="num">
                                      <p:cBhvr>
                                        <p:cTn id="35" dur="1000" fill="hold"/>
                                        <p:tgtEl>
                                          <p:spTgt spid="65539">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65539">
                                            <p:txEl>
                                              <p:pRg st="5" end="5"/>
                                            </p:txEl>
                                          </p:spTgt>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65539">
                                            <p:txEl>
                                              <p:pRg st="6" end="6"/>
                                            </p:txEl>
                                          </p:spTgt>
                                        </p:tgtEl>
                                        <p:attrNameLst>
                                          <p:attrName>style.visibility</p:attrName>
                                        </p:attrNameLst>
                                      </p:cBhvr>
                                      <p:to>
                                        <p:strVal val="visible"/>
                                      </p:to>
                                    </p:set>
                                    <p:anim calcmode="lin" valueType="num">
                                      <p:cBhvr>
                                        <p:cTn id="39" dur="1000" fill="hold"/>
                                        <p:tgtEl>
                                          <p:spTgt spid="65539">
                                            <p:txEl>
                                              <p:pRg st="6" end="6"/>
                                            </p:txEl>
                                          </p:spTgt>
                                        </p:tgtEl>
                                        <p:attrNameLst>
                                          <p:attrName>ppt_w</p:attrName>
                                        </p:attrNameLst>
                                      </p:cBhvr>
                                      <p:tavLst>
                                        <p:tav tm="0">
                                          <p:val>
                                            <p:strVal val="#ppt_w*0.70"/>
                                          </p:val>
                                        </p:tav>
                                        <p:tav tm="100000">
                                          <p:val>
                                            <p:strVal val="#ppt_w"/>
                                          </p:val>
                                        </p:tav>
                                      </p:tavLst>
                                    </p:anim>
                                    <p:anim calcmode="lin" valueType="num">
                                      <p:cBhvr>
                                        <p:cTn id="40" dur="1000" fill="hold"/>
                                        <p:tgtEl>
                                          <p:spTgt spid="65539">
                                            <p:txEl>
                                              <p:pRg st="6" end="6"/>
                                            </p:txEl>
                                          </p:spTgt>
                                        </p:tgtEl>
                                        <p:attrNameLst>
                                          <p:attrName>ppt_h</p:attrName>
                                        </p:attrNameLst>
                                      </p:cBhvr>
                                      <p:tavLst>
                                        <p:tav tm="0">
                                          <p:val>
                                            <p:strVal val="#ppt_h"/>
                                          </p:val>
                                        </p:tav>
                                        <p:tav tm="100000">
                                          <p:val>
                                            <p:strVal val="#ppt_h"/>
                                          </p:val>
                                        </p:tav>
                                      </p:tavLst>
                                    </p:anim>
                                    <p:animEffect transition="in" filter="fade">
                                      <p:cBhvr>
                                        <p:cTn id="41" dur="1000"/>
                                        <p:tgtEl>
                                          <p:spTgt spid="65539">
                                            <p:txEl>
                                              <p:pRg st="6" end="6"/>
                                            </p:txEl>
                                          </p:spTgt>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65539">
                                            <p:txEl>
                                              <p:pRg st="7" end="7"/>
                                            </p:txEl>
                                          </p:spTgt>
                                        </p:tgtEl>
                                        <p:attrNameLst>
                                          <p:attrName>style.visibility</p:attrName>
                                        </p:attrNameLst>
                                      </p:cBhvr>
                                      <p:to>
                                        <p:strVal val="visible"/>
                                      </p:to>
                                    </p:set>
                                    <p:anim calcmode="lin" valueType="num">
                                      <p:cBhvr>
                                        <p:cTn id="44" dur="1000" fill="hold"/>
                                        <p:tgtEl>
                                          <p:spTgt spid="65539">
                                            <p:txEl>
                                              <p:pRg st="7" end="7"/>
                                            </p:txEl>
                                          </p:spTgt>
                                        </p:tgtEl>
                                        <p:attrNameLst>
                                          <p:attrName>ppt_w</p:attrName>
                                        </p:attrNameLst>
                                      </p:cBhvr>
                                      <p:tavLst>
                                        <p:tav tm="0">
                                          <p:val>
                                            <p:strVal val="#ppt_w*0.70"/>
                                          </p:val>
                                        </p:tav>
                                        <p:tav tm="100000">
                                          <p:val>
                                            <p:strVal val="#ppt_w"/>
                                          </p:val>
                                        </p:tav>
                                      </p:tavLst>
                                    </p:anim>
                                    <p:anim calcmode="lin" valueType="num">
                                      <p:cBhvr>
                                        <p:cTn id="45" dur="1000" fill="hold"/>
                                        <p:tgtEl>
                                          <p:spTgt spid="65539">
                                            <p:txEl>
                                              <p:pRg st="7" end="7"/>
                                            </p:txEl>
                                          </p:spTgt>
                                        </p:tgtEl>
                                        <p:attrNameLst>
                                          <p:attrName>ppt_h</p:attrName>
                                        </p:attrNameLst>
                                      </p:cBhvr>
                                      <p:tavLst>
                                        <p:tav tm="0">
                                          <p:val>
                                            <p:strVal val="#ppt_h"/>
                                          </p:val>
                                        </p:tav>
                                        <p:tav tm="100000">
                                          <p:val>
                                            <p:strVal val="#ppt_h"/>
                                          </p:val>
                                        </p:tav>
                                      </p:tavLst>
                                    </p:anim>
                                    <p:animEffect transition="in" filter="fade">
                                      <p:cBhvr>
                                        <p:cTn id="46" dur="1000"/>
                                        <p:tgtEl>
                                          <p:spTgt spid="655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7BE43BCF-A780-1340-B435-33CB03A88BD6}"/>
              </a:ext>
            </a:extLst>
          </p:cNvPr>
          <p:cNvSpPr>
            <a:spLocks noGrp="1"/>
          </p:cNvSpPr>
          <p:nvPr>
            <p:ph type="ftr" sz="quarter" idx="10"/>
          </p:nvPr>
        </p:nvSpPr>
        <p:spPr/>
        <p:txBody>
          <a:bodyPr/>
          <a:lstStyle/>
          <a:p>
            <a:r>
              <a:rPr lang="de-DE" altLang="de-DE"/>
              <a:t>Bildungsgerechtigkeit | Detlef Müller-Böling | 27.09.07</a:t>
            </a:r>
          </a:p>
        </p:txBody>
      </p:sp>
      <p:sp>
        <p:nvSpPr>
          <p:cNvPr id="5" name="Foliennummernplatzhalter 4">
            <a:extLst>
              <a:ext uri="{FF2B5EF4-FFF2-40B4-BE49-F238E27FC236}">
                <a16:creationId xmlns:a16="http://schemas.microsoft.com/office/drawing/2014/main" id="{B274FCB7-31B3-424E-89AA-249B548F136C}"/>
              </a:ext>
            </a:extLst>
          </p:cNvPr>
          <p:cNvSpPr>
            <a:spLocks noGrp="1"/>
          </p:cNvSpPr>
          <p:nvPr>
            <p:ph type="sldNum" sz="quarter" idx="11"/>
          </p:nvPr>
        </p:nvSpPr>
        <p:spPr/>
        <p:txBody>
          <a:bodyPr/>
          <a:lstStyle/>
          <a:p>
            <a:fld id="{6DDBF86D-9B5F-E84C-BB46-F535927CC139}" type="slidenum">
              <a:rPr lang="de-DE" altLang="de-DE"/>
              <a:pPr/>
              <a:t>28</a:t>
            </a:fld>
            <a:endParaRPr lang="de-DE" altLang="de-DE"/>
          </a:p>
        </p:txBody>
      </p:sp>
      <p:sp>
        <p:nvSpPr>
          <p:cNvPr id="67586" name="Rectangle 2">
            <a:extLst>
              <a:ext uri="{FF2B5EF4-FFF2-40B4-BE49-F238E27FC236}">
                <a16:creationId xmlns:a16="http://schemas.microsoft.com/office/drawing/2014/main" id="{D99A9EE6-853E-9D46-94D5-5FE35B51DF6C}"/>
              </a:ext>
            </a:extLst>
          </p:cNvPr>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de-DE" altLang="de-DE" sz="3200" b="1"/>
              <a:t>Was ist zu tun? </a:t>
            </a:r>
          </a:p>
        </p:txBody>
      </p:sp>
      <p:sp>
        <p:nvSpPr>
          <p:cNvPr id="67587" name="Rectangle 3">
            <a:extLst>
              <a:ext uri="{FF2B5EF4-FFF2-40B4-BE49-F238E27FC236}">
                <a16:creationId xmlns:a16="http://schemas.microsoft.com/office/drawing/2014/main" id="{9D37C018-6CDD-704D-B7B9-ED2B674E8A54}"/>
              </a:ext>
            </a:extLst>
          </p:cNvPr>
          <p:cNvSpPr>
            <a:spLocks noGrp="1" noChangeArrowheads="1"/>
          </p:cNvSpPr>
          <p:nvPr>
            <p:ph type="body" idx="1"/>
          </p:nvPr>
        </p:nvSpPr>
        <p:spPr>
          <a:xfrm>
            <a:off x="539750" y="1412875"/>
            <a:ext cx="8280400" cy="4176713"/>
          </a:xfrm>
        </p:spPr>
        <p:txBody>
          <a:bodyPr/>
          <a:lstStyle/>
          <a:p>
            <a:r>
              <a:rPr lang="de-DE" altLang="de-DE"/>
              <a:t>Neue Steuerung</a:t>
            </a:r>
          </a:p>
          <a:p>
            <a:pPr lvl="1"/>
            <a:r>
              <a:rPr lang="de-DE" altLang="de-DE"/>
              <a:t>Autonomie für Personal und Prozesse (ext. Leistungsüberprüfung)</a:t>
            </a:r>
          </a:p>
          <a:p>
            <a:pPr lvl="1"/>
            <a:r>
              <a:rPr lang="de-DE" altLang="de-DE"/>
              <a:t>Leistungs- und belastungsorientierte Besoldung</a:t>
            </a:r>
          </a:p>
          <a:p>
            <a:pPr lvl="1"/>
            <a:r>
              <a:rPr lang="de-DE" altLang="de-DE"/>
              <a:t>Schulleitung professionalisieren</a:t>
            </a:r>
          </a:p>
          <a:p>
            <a:pPr lvl="1"/>
            <a:r>
              <a:rPr lang="de-DE" altLang="de-DE"/>
              <a:t>Schulen öffentlich finanzieren in privater Trägerschaft</a:t>
            </a:r>
          </a:p>
          <a:p>
            <a:endParaRPr lang="de-DE" altLang="de-DE"/>
          </a:p>
          <a:p>
            <a:endParaRPr lang="de-DE" altLang="de-DE"/>
          </a:p>
          <a:p>
            <a:endParaRPr lang="de-DE" altLang="de-DE"/>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a:extLst>
              <a:ext uri="{FF2B5EF4-FFF2-40B4-BE49-F238E27FC236}">
                <a16:creationId xmlns:a16="http://schemas.microsoft.com/office/drawing/2014/main" id="{32EBEA10-BA4D-6B45-972E-72EE45ABEFA1}"/>
              </a:ext>
            </a:extLst>
          </p:cNvPr>
          <p:cNvSpPr>
            <a:spLocks noGrp="1"/>
          </p:cNvSpPr>
          <p:nvPr>
            <p:ph type="ftr" sz="quarter" idx="10"/>
          </p:nvPr>
        </p:nvSpPr>
        <p:spPr/>
        <p:txBody>
          <a:bodyPr/>
          <a:lstStyle/>
          <a:p>
            <a:r>
              <a:rPr lang="de-DE" altLang="de-DE"/>
              <a:t>Bildungsgerechtigkeit | Detlef Müller-Böling | 27.09.07</a:t>
            </a:r>
          </a:p>
        </p:txBody>
      </p:sp>
      <p:sp>
        <p:nvSpPr>
          <p:cNvPr id="6" name="Foliennummernplatzhalter 4">
            <a:extLst>
              <a:ext uri="{FF2B5EF4-FFF2-40B4-BE49-F238E27FC236}">
                <a16:creationId xmlns:a16="http://schemas.microsoft.com/office/drawing/2014/main" id="{79BCAA75-A24C-EA46-A407-B3E129E3CCE6}"/>
              </a:ext>
            </a:extLst>
          </p:cNvPr>
          <p:cNvSpPr>
            <a:spLocks noGrp="1"/>
          </p:cNvSpPr>
          <p:nvPr>
            <p:ph type="sldNum" sz="quarter" idx="11"/>
          </p:nvPr>
        </p:nvSpPr>
        <p:spPr/>
        <p:txBody>
          <a:bodyPr/>
          <a:lstStyle/>
          <a:p>
            <a:fld id="{E3712B9D-A099-B143-B0D4-F077F39ED591}" type="slidenum">
              <a:rPr lang="de-DE" altLang="de-DE"/>
              <a:pPr/>
              <a:t>29</a:t>
            </a:fld>
            <a:endParaRPr lang="de-DE" altLang="de-DE"/>
          </a:p>
        </p:txBody>
      </p:sp>
      <p:sp>
        <p:nvSpPr>
          <p:cNvPr id="69634" name="Rectangle 2">
            <a:extLst>
              <a:ext uri="{FF2B5EF4-FFF2-40B4-BE49-F238E27FC236}">
                <a16:creationId xmlns:a16="http://schemas.microsoft.com/office/drawing/2014/main" id="{AF1FC99F-7356-734E-BA88-7BACCBC59E6D}"/>
              </a:ext>
            </a:extLst>
          </p:cNvPr>
          <p:cNvSpPr>
            <a:spLocks noGrp="1" noChangeArrowheads="1"/>
          </p:cNvSpPr>
          <p:nvPr>
            <p:ph type="title"/>
          </p:nvPr>
        </p:nvSpPr>
        <p:spPr/>
        <p:txBody>
          <a:bodyPr/>
          <a:lstStyle/>
          <a:p>
            <a:r>
              <a:rPr lang="de-DE" altLang="de-DE" sz="3200" b="1"/>
              <a:t>3 Botschaften</a:t>
            </a:r>
          </a:p>
        </p:txBody>
      </p:sp>
      <p:sp>
        <p:nvSpPr>
          <p:cNvPr id="69635" name="Rectangle 3">
            <a:extLst>
              <a:ext uri="{FF2B5EF4-FFF2-40B4-BE49-F238E27FC236}">
                <a16:creationId xmlns:a16="http://schemas.microsoft.com/office/drawing/2014/main" id="{5CD85FA2-E8C2-9A47-AD5A-1DCADE69B395}"/>
              </a:ext>
            </a:extLst>
          </p:cNvPr>
          <p:cNvSpPr>
            <a:spLocks noGrp="1" noChangeArrowheads="1"/>
          </p:cNvSpPr>
          <p:nvPr>
            <p:ph type="body" idx="1"/>
          </p:nvPr>
        </p:nvSpPr>
        <p:spPr>
          <a:xfrm>
            <a:off x="1042988" y="1639888"/>
            <a:ext cx="7643812" cy="4525962"/>
          </a:xfrm>
        </p:spPr>
        <p:txBody>
          <a:bodyPr/>
          <a:lstStyle/>
          <a:p>
            <a:r>
              <a:rPr lang="de-DE" altLang="de-DE" sz="3200"/>
              <a:t>Wir verteilen Bildung ungerecht.</a:t>
            </a:r>
            <a:br>
              <a:rPr lang="de-DE" altLang="de-DE" sz="3200"/>
            </a:br>
            <a:endParaRPr lang="de-DE" altLang="de-DE" sz="3200"/>
          </a:p>
          <a:p>
            <a:r>
              <a:rPr lang="de-DE" altLang="de-DE" sz="3200"/>
              <a:t>Wir schöpfen unsere Ressourcen nicht aus.</a:t>
            </a:r>
            <a:br>
              <a:rPr lang="de-DE" altLang="de-DE" sz="3200"/>
            </a:br>
            <a:endParaRPr lang="de-DE" altLang="de-DE" sz="3200"/>
          </a:p>
          <a:p>
            <a:r>
              <a:rPr lang="de-DE" altLang="de-DE" sz="3200"/>
              <a:t>Reform kann gelingen!</a:t>
            </a:r>
          </a:p>
        </p:txBody>
      </p:sp>
      <p:sp>
        <p:nvSpPr>
          <p:cNvPr id="69636" name="Rectangle 4">
            <a:extLst>
              <a:ext uri="{FF2B5EF4-FFF2-40B4-BE49-F238E27FC236}">
                <a16:creationId xmlns:a16="http://schemas.microsoft.com/office/drawing/2014/main" id="{29947D51-61AB-3F4D-93AA-FC016C914CE3}"/>
              </a:ext>
            </a:extLst>
          </p:cNvPr>
          <p:cNvSpPr>
            <a:spLocks noChangeArrowheads="1"/>
          </p:cNvSpPr>
          <p:nvPr/>
        </p:nvSpPr>
        <p:spPr bwMode="auto">
          <a:xfrm>
            <a:off x="827088" y="1412875"/>
            <a:ext cx="7993062" cy="2592388"/>
          </a:xfrm>
          <a:prstGeom prst="rect">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3">
            <a:extLst>
              <a:ext uri="{FF2B5EF4-FFF2-40B4-BE49-F238E27FC236}">
                <a16:creationId xmlns:a16="http://schemas.microsoft.com/office/drawing/2014/main" id="{CEBDCE22-E5B9-D044-85FE-B7243162D5A6}"/>
              </a:ext>
            </a:extLst>
          </p:cNvPr>
          <p:cNvSpPr>
            <a:spLocks noGrp="1"/>
          </p:cNvSpPr>
          <p:nvPr>
            <p:ph type="ftr" sz="quarter" idx="10"/>
          </p:nvPr>
        </p:nvSpPr>
        <p:spPr/>
        <p:txBody>
          <a:bodyPr/>
          <a:lstStyle/>
          <a:p>
            <a:r>
              <a:rPr lang="de-DE" altLang="de-DE"/>
              <a:t>Bildungsgerechtigkeit | Detlef Müller-Böling | 27.09.07</a:t>
            </a:r>
          </a:p>
        </p:txBody>
      </p:sp>
      <p:sp>
        <p:nvSpPr>
          <p:cNvPr id="8" name="Foliennummernplatzhalter 4">
            <a:extLst>
              <a:ext uri="{FF2B5EF4-FFF2-40B4-BE49-F238E27FC236}">
                <a16:creationId xmlns:a16="http://schemas.microsoft.com/office/drawing/2014/main" id="{3F2F6131-CB7D-B44B-BA3B-92E9A2A78488}"/>
              </a:ext>
            </a:extLst>
          </p:cNvPr>
          <p:cNvSpPr>
            <a:spLocks noGrp="1"/>
          </p:cNvSpPr>
          <p:nvPr>
            <p:ph type="sldNum" sz="quarter" idx="11"/>
          </p:nvPr>
        </p:nvSpPr>
        <p:spPr/>
        <p:txBody>
          <a:bodyPr/>
          <a:lstStyle/>
          <a:p>
            <a:fld id="{BB817137-78B0-354D-85F0-BDF6CDFBF09A}" type="slidenum">
              <a:rPr lang="de-DE" altLang="de-DE"/>
              <a:pPr/>
              <a:t>3</a:t>
            </a:fld>
            <a:endParaRPr lang="de-DE" altLang="de-DE"/>
          </a:p>
        </p:txBody>
      </p:sp>
      <p:sp>
        <p:nvSpPr>
          <p:cNvPr id="16386" name="Rectangle 2">
            <a:extLst>
              <a:ext uri="{FF2B5EF4-FFF2-40B4-BE49-F238E27FC236}">
                <a16:creationId xmlns:a16="http://schemas.microsoft.com/office/drawing/2014/main" id="{080B0BC0-AA96-8145-92E7-0583BB6409FA}"/>
              </a:ext>
            </a:extLst>
          </p:cNvPr>
          <p:cNvSpPr>
            <a:spLocks noGrp="1" noChangeArrowheads="1"/>
          </p:cNvSpPr>
          <p:nvPr>
            <p:ph type="title"/>
          </p:nvPr>
        </p:nvSpPr>
        <p:spPr/>
        <p:txBody>
          <a:bodyPr/>
          <a:lstStyle/>
          <a:p>
            <a:endParaRPr lang="de-DE" altLang="de-DE"/>
          </a:p>
        </p:txBody>
      </p:sp>
      <p:pic>
        <p:nvPicPr>
          <p:cNvPr id="16387" name="Picture 3">
            <a:extLst>
              <a:ext uri="{FF2B5EF4-FFF2-40B4-BE49-F238E27FC236}">
                <a16:creationId xmlns:a16="http://schemas.microsoft.com/office/drawing/2014/main" id="{B04392D1-F7E5-A843-B6EA-E134AF278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776288"/>
            <a:ext cx="8039100"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a:extLst>
              <a:ext uri="{FF2B5EF4-FFF2-40B4-BE49-F238E27FC236}">
                <a16:creationId xmlns:a16="http://schemas.microsoft.com/office/drawing/2014/main" id="{5DF80A9B-8414-2A46-A841-AE1BA899D9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3789363"/>
            <a:ext cx="1255713"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a:extLst>
              <a:ext uri="{FF2B5EF4-FFF2-40B4-BE49-F238E27FC236}">
                <a16:creationId xmlns:a16="http://schemas.microsoft.com/office/drawing/2014/main" id="{FF950DCA-7C4A-084E-BC64-9A02242A51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3808413"/>
            <a:ext cx="11080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a:extLst>
              <a:ext uri="{FF2B5EF4-FFF2-40B4-BE49-F238E27FC236}">
                <a16:creationId xmlns:a16="http://schemas.microsoft.com/office/drawing/2014/main" id="{BCBFB2D4-E92D-514B-B0C9-6E76BE5E61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4175" y="4002088"/>
            <a:ext cx="119538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dissolve">
                                      <p:cBhvr>
                                        <p:cTn id="7" dur="2000"/>
                                        <p:tgtEl>
                                          <p:spTgt spid="16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dissolve">
                                      <p:cBhvr>
                                        <p:cTn id="12" dur="500"/>
                                        <p:tgtEl>
                                          <p:spTgt spid="16389"/>
                                        </p:tgtEl>
                                      </p:cBhvr>
                                    </p:animEffect>
                                  </p:childTnLst>
                                </p:cTn>
                              </p:par>
                              <p:par>
                                <p:cTn id="13" presetID="6" presetClass="emph" presetSubtype="0" fill="hold" nodeType="withEffect">
                                  <p:stCondLst>
                                    <p:cond delay="0"/>
                                  </p:stCondLst>
                                  <p:childTnLst>
                                    <p:animScale>
                                      <p:cBhvr>
                                        <p:cTn id="14" dur="2000" fill="hold"/>
                                        <p:tgtEl>
                                          <p:spTgt spid="16389"/>
                                        </p:tgtEl>
                                      </p:cBhvr>
                                      <p:by x="200000" y="200000"/>
                                    </p:animScale>
                                  </p:childTnLst>
                                  <p:subTnLst>
                                    <p:set>
                                      <p:cBhvr override="childStyle">
                                        <p:cTn dur="1" fill="hold" display="0" masterRel="nextClick" afterEffect="1"/>
                                        <p:tgtEl>
                                          <p:spTgt spid="16389"/>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6388"/>
                                        </p:tgtEl>
                                        <p:attrNameLst>
                                          <p:attrName>style.visibility</p:attrName>
                                        </p:attrNameLst>
                                      </p:cBhvr>
                                      <p:to>
                                        <p:strVal val="visible"/>
                                      </p:to>
                                    </p:set>
                                    <p:animEffect transition="in" filter="dissolve">
                                      <p:cBhvr>
                                        <p:cTn id="19" dur="500"/>
                                        <p:tgtEl>
                                          <p:spTgt spid="16388"/>
                                        </p:tgtEl>
                                      </p:cBhvr>
                                    </p:animEffect>
                                  </p:childTnLst>
                                </p:cTn>
                              </p:par>
                              <p:par>
                                <p:cTn id="20" presetID="6" presetClass="emph" presetSubtype="0" fill="hold" nodeType="withEffect">
                                  <p:stCondLst>
                                    <p:cond delay="0"/>
                                  </p:stCondLst>
                                  <p:childTnLst>
                                    <p:animScale>
                                      <p:cBhvr>
                                        <p:cTn id="21" dur="3000" fill="hold"/>
                                        <p:tgtEl>
                                          <p:spTgt spid="16388"/>
                                        </p:tgtEl>
                                      </p:cBhvr>
                                      <p:by x="200000" y="200000"/>
                                    </p:animScale>
                                  </p:childTnLst>
                                  <p:subTnLst>
                                    <p:set>
                                      <p:cBhvr override="childStyle">
                                        <p:cTn dur="1" fill="hold" display="0" masterRel="nextClick" afterEffect="1"/>
                                        <p:tgtEl>
                                          <p:spTgt spid="16388"/>
                                        </p:tgtEl>
                                        <p:attrNameLst>
                                          <p:attrName>style.visibility</p:attrName>
                                        </p:attrNameLst>
                                      </p:cBhvr>
                                      <p:to>
                                        <p:strVal val="hidden"/>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nodeType="clickEffect">
                                  <p:stCondLst>
                                    <p:cond delay="0"/>
                                  </p:stCondLst>
                                  <p:childTnLst>
                                    <p:set>
                                      <p:cBhvr>
                                        <p:cTn id="25" dur="1" fill="hold">
                                          <p:stCondLst>
                                            <p:cond delay="0"/>
                                          </p:stCondLst>
                                        </p:cTn>
                                        <p:tgtEl>
                                          <p:spTgt spid="16390"/>
                                        </p:tgtEl>
                                        <p:attrNameLst>
                                          <p:attrName>style.visibility</p:attrName>
                                        </p:attrNameLst>
                                      </p:cBhvr>
                                      <p:to>
                                        <p:strVal val="visible"/>
                                      </p:to>
                                    </p:set>
                                    <p:anim calcmode="lin" valueType="num">
                                      <p:cBhvr>
                                        <p:cTn id="26" dur="1000" fill="hold"/>
                                        <p:tgtEl>
                                          <p:spTgt spid="16390"/>
                                        </p:tgtEl>
                                        <p:attrNameLst>
                                          <p:attrName>ppt_w</p:attrName>
                                        </p:attrNameLst>
                                      </p:cBhvr>
                                      <p:tavLst>
                                        <p:tav tm="0">
                                          <p:val>
                                            <p:strVal val="#ppt_w*0.70"/>
                                          </p:val>
                                        </p:tav>
                                        <p:tav tm="100000">
                                          <p:val>
                                            <p:strVal val="#ppt_w"/>
                                          </p:val>
                                        </p:tav>
                                      </p:tavLst>
                                    </p:anim>
                                    <p:anim calcmode="lin" valueType="num">
                                      <p:cBhvr>
                                        <p:cTn id="27" dur="1000" fill="hold"/>
                                        <p:tgtEl>
                                          <p:spTgt spid="16390"/>
                                        </p:tgtEl>
                                        <p:attrNameLst>
                                          <p:attrName>ppt_h</p:attrName>
                                        </p:attrNameLst>
                                      </p:cBhvr>
                                      <p:tavLst>
                                        <p:tav tm="0">
                                          <p:val>
                                            <p:strVal val="#ppt_h"/>
                                          </p:val>
                                        </p:tav>
                                        <p:tav tm="100000">
                                          <p:val>
                                            <p:strVal val="#ppt_h"/>
                                          </p:val>
                                        </p:tav>
                                      </p:tavLst>
                                    </p:anim>
                                    <p:animEffect transition="in" filter="fade">
                                      <p:cBhvr>
                                        <p:cTn id="28" dur="1000"/>
                                        <p:tgtEl>
                                          <p:spTgt spid="16390"/>
                                        </p:tgtEl>
                                      </p:cBhvr>
                                    </p:animEffect>
                                  </p:childTnLst>
                                </p:cTn>
                              </p:par>
                              <p:par>
                                <p:cTn id="29" presetID="6" presetClass="emph" presetSubtype="0" fill="hold" nodeType="withEffect">
                                  <p:stCondLst>
                                    <p:cond delay="0"/>
                                  </p:stCondLst>
                                  <p:childTnLst>
                                    <p:animScale>
                                      <p:cBhvr>
                                        <p:cTn id="30" dur="2000" fill="hold"/>
                                        <p:tgtEl>
                                          <p:spTgt spid="16390"/>
                                        </p:tgtEl>
                                      </p:cBhvr>
                                      <p:by x="200000" y="200000"/>
                                    </p:animScale>
                                  </p:childTnLst>
                                  <p:subTnLst>
                                    <p:set>
                                      <p:cBhvr override="childStyle">
                                        <p:cTn dur="1" fill="hold" display="0" masterRel="nextClick" afterEffect="1"/>
                                        <p:tgtEl>
                                          <p:spTgt spid="1639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ußzeilenplatzhalter 1">
            <a:extLst>
              <a:ext uri="{FF2B5EF4-FFF2-40B4-BE49-F238E27FC236}">
                <a16:creationId xmlns:a16="http://schemas.microsoft.com/office/drawing/2014/main" id="{BE327575-6564-FD4D-91B1-DB900616B88A}"/>
              </a:ext>
            </a:extLst>
          </p:cNvPr>
          <p:cNvSpPr>
            <a:spLocks noGrp="1"/>
          </p:cNvSpPr>
          <p:nvPr>
            <p:ph type="ftr" sz="quarter" idx="10"/>
          </p:nvPr>
        </p:nvSpPr>
        <p:spPr/>
        <p:txBody>
          <a:bodyPr/>
          <a:lstStyle/>
          <a:p>
            <a:r>
              <a:rPr lang="de-DE" altLang="de-DE"/>
              <a:t>Bildungsgerechtigkeit | Detlef Müller-Böling | 27.09.07</a:t>
            </a:r>
          </a:p>
        </p:txBody>
      </p:sp>
      <p:sp>
        <p:nvSpPr>
          <p:cNvPr id="11" name="Foliennummernplatzhalter 2">
            <a:extLst>
              <a:ext uri="{FF2B5EF4-FFF2-40B4-BE49-F238E27FC236}">
                <a16:creationId xmlns:a16="http://schemas.microsoft.com/office/drawing/2014/main" id="{EC53A775-14A1-5E42-BF04-D508C647D5BD}"/>
              </a:ext>
            </a:extLst>
          </p:cNvPr>
          <p:cNvSpPr>
            <a:spLocks noGrp="1"/>
          </p:cNvSpPr>
          <p:nvPr>
            <p:ph type="sldNum" sz="quarter" idx="11"/>
          </p:nvPr>
        </p:nvSpPr>
        <p:spPr/>
        <p:txBody>
          <a:bodyPr/>
          <a:lstStyle/>
          <a:p>
            <a:fld id="{C525A7FA-2F26-824A-83C4-2E40C4DE9CA8}" type="slidenum">
              <a:rPr lang="de-DE" altLang="de-DE"/>
              <a:pPr/>
              <a:t>30</a:t>
            </a:fld>
            <a:endParaRPr lang="de-DE" altLang="de-DE"/>
          </a:p>
        </p:txBody>
      </p:sp>
      <p:pic>
        <p:nvPicPr>
          <p:cNvPr id="71682" name="Picture 2">
            <a:extLst>
              <a:ext uri="{FF2B5EF4-FFF2-40B4-BE49-F238E27FC236}">
                <a16:creationId xmlns:a16="http://schemas.microsoft.com/office/drawing/2014/main" id="{1D06EE51-BAA0-AE46-B100-BAD4F24C1D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765175"/>
            <a:ext cx="3863975" cy="56880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1683" name="Object 3">
            <a:extLst>
              <a:ext uri="{FF2B5EF4-FFF2-40B4-BE49-F238E27FC236}">
                <a16:creationId xmlns:a16="http://schemas.microsoft.com/office/drawing/2014/main" id="{562D89C8-49A8-524F-9CD2-BD8D947A1D70}"/>
              </a:ext>
            </a:extLst>
          </p:cNvPr>
          <p:cNvGraphicFramePr>
            <a:graphicFrameLocks noChangeAspect="1"/>
          </p:cNvGraphicFramePr>
          <p:nvPr/>
        </p:nvGraphicFramePr>
        <p:xfrm>
          <a:off x="3924300" y="2997200"/>
          <a:ext cx="1511300" cy="1485900"/>
        </p:xfrm>
        <a:graphic>
          <a:graphicData uri="http://schemas.openxmlformats.org/presentationml/2006/ole">
            <mc:AlternateContent xmlns:mc="http://schemas.openxmlformats.org/markup-compatibility/2006">
              <mc:Choice xmlns:v="urn:schemas-microsoft-com:vml" Requires="v">
                <p:oleObj spid="_x0000_s71690" name="Clip" r:id="rId5" imgW="1092200" imgH="1066800" progId="MS_ClipArt_Gallery.2">
                  <p:embed/>
                </p:oleObj>
              </mc:Choice>
              <mc:Fallback>
                <p:oleObj name="Clip" r:id="rId5" imgW="1092200" imgH="1066800" progId="MS_ClipArt_Gallery.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29972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684" name="Object 4">
            <a:extLst>
              <a:ext uri="{FF2B5EF4-FFF2-40B4-BE49-F238E27FC236}">
                <a16:creationId xmlns:a16="http://schemas.microsoft.com/office/drawing/2014/main" id="{A5C120A8-998F-9B42-8265-AA7448570F18}"/>
              </a:ext>
            </a:extLst>
          </p:cNvPr>
          <p:cNvGraphicFramePr>
            <a:graphicFrameLocks noChangeAspect="1"/>
          </p:cNvGraphicFramePr>
          <p:nvPr/>
        </p:nvGraphicFramePr>
        <p:xfrm>
          <a:off x="1116013" y="4191000"/>
          <a:ext cx="1511300" cy="1485900"/>
        </p:xfrm>
        <a:graphic>
          <a:graphicData uri="http://schemas.openxmlformats.org/presentationml/2006/ole">
            <mc:AlternateContent xmlns:mc="http://schemas.openxmlformats.org/markup-compatibility/2006">
              <mc:Choice xmlns:v="urn:schemas-microsoft-com:vml" Requires="v">
                <p:oleObj spid="_x0000_s71691" name="Clip" r:id="rId7" imgW="1092200" imgH="1066800" progId="MS_ClipArt_Gallery.2">
                  <p:embed/>
                </p:oleObj>
              </mc:Choice>
              <mc:Fallback>
                <p:oleObj name="Clip" r:id="rId7" imgW="1092200" imgH="1066800" progId="MS_ClipArt_Gallery.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6013" y="41910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685" name="Object 5">
            <a:extLst>
              <a:ext uri="{FF2B5EF4-FFF2-40B4-BE49-F238E27FC236}">
                <a16:creationId xmlns:a16="http://schemas.microsoft.com/office/drawing/2014/main" id="{CA3B75C9-9EEB-0341-8116-A87ADEFCAF79}"/>
              </a:ext>
            </a:extLst>
          </p:cNvPr>
          <p:cNvGraphicFramePr>
            <a:graphicFrameLocks noChangeAspect="1"/>
          </p:cNvGraphicFramePr>
          <p:nvPr/>
        </p:nvGraphicFramePr>
        <p:xfrm>
          <a:off x="6877050" y="1752600"/>
          <a:ext cx="1511300" cy="1485900"/>
        </p:xfrm>
        <a:graphic>
          <a:graphicData uri="http://schemas.openxmlformats.org/presentationml/2006/ole">
            <mc:AlternateContent xmlns:mc="http://schemas.openxmlformats.org/markup-compatibility/2006">
              <mc:Choice xmlns:v="urn:schemas-microsoft-com:vml" Requires="v">
                <p:oleObj spid="_x0000_s71692" name="Clip" r:id="rId9" imgW="1092200" imgH="1066800" progId="MS_ClipArt_Gallery.2">
                  <p:embed/>
                </p:oleObj>
              </mc:Choice>
              <mc:Fallback>
                <p:oleObj name="Clip" r:id="rId9" imgW="1092200" imgH="1066800" progId="MS_ClipArt_Gallery.2">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7050" y="17526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686" name="Object 6">
            <a:extLst>
              <a:ext uri="{FF2B5EF4-FFF2-40B4-BE49-F238E27FC236}">
                <a16:creationId xmlns:a16="http://schemas.microsoft.com/office/drawing/2014/main" id="{8C3FC140-D45F-434C-A0D6-E14CDE406622}"/>
              </a:ext>
            </a:extLst>
          </p:cNvPr>
          <p:cNvGraphicFramePr>
            <a:graphicFrameLocks noChangeAspect="1"/>
          </p:cNvGraphicFramePr>
          <p:nvPr/>
        </p:nvGraphicFramePr>
        <p:xfrm>
          <a:off x="3962400" y="981075"/>
          <a:ext cx="1511300" cy="1485900"/>
        </p:xfrm>
        <a:graphic>
          <a:graphicData uri="http://schemas.openxmlformats.org/presentationml/2006/ole">
            <mc:AlternateContent xmlns:mc="http://schemas.openxmlformats.org/markup-compatibility/2006">
              <mc:Choice xmlns:v="urn:schemas-microsoft-com:vml" Requires="v">
                <p:oleObj spid="_x0000_s71693" name="Clip" r:id="rId11" imgW="1092200" imgH="1066800" progId="MS_ClipArt_Gallery.2">
                  <p:embed/>
                </p:oleObj>
              </mc:Choice>
              <mc:Fallback>
                <p:oleObj name="Clip" r:id="rId11" imgW="1092200" imgH="1066800" progId="MS_ClipArt_Gallery.2">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981075"/>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687" name="Object 7">
            <a:extLst>
              <a:ext uri="{FF2B5EF4-FFF2-40B4-BE49-F238E27FC236}">
                <a16:creationId xmlns:a16="http://schemas.microsoft.com/office/drawing/2014/main" id="{500AB2D7-7FEC-BB4E-9B93-2F9ED4EC69EB}"/>
              </a:ext>
            </a:extLst>
          </p:cNvPr>
          <p:cNvGraphicFramePr>
            <a:graphicFrameLocks noChangeAspect="1"/>
          </p:cNvGraphicFramePr>
          <p:nvPr/>
        </p:nvGraphicFramePr>
        <p:xfrm>
          <a:off x="3962400" y="5095875"/>
          <a:ext cx="1511300" cy="1485900"/>
        </p:xfrm>
        <a:graphic>
          <a:graphicData uri="http://schemas.openxmlformats.org/presentationml/2006/ole">
            <mc:AlternateContent xmlns:mc="http://schemas.openxmlformats.org/markup-compatibility/2006">
              <mc:Choice xmlns:v="urn:schemas-microsoft-com:vml" Requires="v">
                <p:oleObj spid="_x0000_s71694" name="Clip" r:id="rId13" imgW="1092200" imgH="1066800" progId="MS_ClipArt_Gallery.2">
                  <p:embed/>
                </p:oleObj>
              </mc:Choice>
              <mc:Fallback>
                <p:oleObj name="Clip" r:id="rId13" imgW="1092200" imgH="1066800" progId="MS_ClipArt_Gallery.2">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2400" y="5095875"/>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688" name="Object 8">
            <a:extLst>
              <a:ext uri="{FF2B5EF4-FFF2-40B4-BE49-F238E27FC236}">
                <a16:creationId xmlns:a16="http://schemas.microsoft.com/office/drawing/2014/main" id="{BE5ED721-CDBD-4041-8E34-6E8E433D5C61}"/>
              </a:ext>
            </a:extLst>
          </p:cNvPr>
          <p:cNvGraphicFramePr>
            <a:graphicFrameLocks noChangeAspect="1"/>
          </p:cNvGraphicFramePr>
          <p:nvPr/>
        </p:nvGraphicFramePr>
        <p:xfrm>
          <a:off x="6877050" y="4267200"/>
          <a:ext cx="1511300" cy="1485900"/>
        </p:xfrm>
        <a:graphic>
          <a:graphicData uri="http://schemas.openxmlformats.org/presentationml/2006/ole">
            <mc:AlternateContent xmlns:mc="http://schemas.openxmlformats.org/markup-compatibility/2006">
              <mc:Choice xmlns:v="urn:schemas-microsoft-com:vml" Requires="v">
                <p:oleObj spid="_x0000_s71695" name="Clip" r:id="rId15" imgW="1092200" imgH="1066800" progId="MS_ClipArt_Gallery.2">
                  <p:embed/>
                </p:oleObj>
              </mc:Choice>
              <mc:Fallback>
                <p:oleObj name="Clip" r:id="rId15" imgW="1092200" imgH="1066800" progId="MS_ClipArt_Gallery.2">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77050" y="42672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689" name="Object 9">
            <a:extLst>
              <a:ext uri="{FF2B5EF4-FFF2-40B4-BE49-F238E27FC236}">
                <a16:creationId xmlns:a16="http://schemas.microsoft.com/office/drawing/2014/main" id="{51DE901A-5EA5-8043-85A8-69AE4770AFDA}"/>
              </a:ext>
            </a:extLst>
          </p:cNvPr>
          <p:cNvGraphicFramePr>
            <a:graphicFrameLocks noChangeAspect="1"/>
          </p:cNvGraphicFramePr>
          <p:nvPr/>
        </p:nvGraphicFramePr>
        <p:xfrm>
          <a:off x="1189038" y="1625600"/>
          <a:ext cx="1511300" cy="1485900"/>
        </p:xfrm>
        <a:graphic>
          <a:graphicData uri="http://schemas.openxmlformats.org/presentationml/2006/ole">
            <mc:AlternateContent xmlns:mc="http://schemas.openxmlformats.org/markup-compatibility/2006">
              <mc:Choice xmlns:v="urn:schemas-microsoft-com:vml" Requires="v">
                <p:oleObj spid="_x0000_s71696" name="Clip" r:id="rId17" imgW="1092200" imgH="1066800" progId="MS_ClipArt_Gallery.2">
                  <p:embed/>
                </p:oleObj>
              </mc:Choice>
              <mc:Fallback>
                <p:oleObj name="Clip" r:id="rId17" imgW="1092200" imgH="1066800" progId="MS_ClipArt_Gallery.2">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89038" y="16256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ox(out)">
                                      <p:cBhvr>
                                        <p:cTn id="7" dur="500"/>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1686"/>
                                        </p:tgtEl>
                                        <p:attrNameLst>
                                          <p:attrName>style.visibility</p:attrName>
                                        </p:attrNameLst>
                                      </p:cBhvr>
                                      <p:to>
                                        <p:strVal val="visible"/>
                                      </p:to>
                                    </p:set>
                                    <p:animEffect transition="in" filter="dissolve">
                                      <p:cBhvr>
                                        <p:cTn id="12" dur="500"/>
                                        <p:tgtEl>
                                          <p:spTgt spid="716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688"/>
                                        </p:tgtEl>
                                        <p:attrNameLst>
                                          <p:attrName>style.visibility</p:attrName>
                                        </p:attrNameLst>
                                      </p:cBhvr>
                                      <p:to>
                                        <p:strVal val="visible"/>
                                      </p:to>
                                    </p:set>
                                    <p:animEffect transition="in" filter="dissolve">
                                      <p:cBhvr>
                                        <p:cTn id="17" dur="500"/>
                                        <p:tgtEl>
                                          <p:spTgt spid="716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1685"/>
                                        </p:tgtEl>
                                        <p:attrNameLst>
                                          <p:attrName>style.visibility</p:attrName>
                                        </p:attrNameLst>
                                      </p:cBhvr>
                                      <p:to>
                                        <p:strVal val="visible"/>
                                      </p:to>
                                    </p:set>
                                    <p:animEffect transition="in" filter="dissolve">
                                      <p:cBhvr>
                                        <p:cTn id="22" dur="500"/>
                                        <p:tgtEl>
                                          <p:spTgt spid="7168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1689"/>
                                        </p:tgtEl>
                                        <p:attrNameLst>
                                          <p:attrName>style.visibility</p:attrName>
                                        </p:attrNameLst>
                                      </p:cBhvr>
                                      <p:to>
                                        <p:strVal val="visible"/>
                                      </p:to>
                                    </p:set>
                                    <p:animEffect transition="in" filter="dissolve">
                                      <p:cBhvr>
                                        <p:cTn id="27" dur="500"/>
                                        <p:tgtEl>
                                          <p:spTgt spid="7168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71687"/>
                                        </p:tgtEl>
                                        <p:attrNameLst>
                                          <p:attrName>style.visibility</p:attrName>
                                        </p:attrNameLst>
                                      </p:cBhvr>
                                      <p:to>
                                        <p:strVal val="visible"/>
                                      </p:to>
                                    </p:set>
                                    <p:animEffect transition="in" filter="dissolve">
                                      <p:cBhvr>
                                        <p:cTn id="32" dur="500"/>
                                        <p:tgtEl>
                                          <p:spTgt spid="7168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71684"/>
                                        </p:tgtEl>
                                        <p:attrNameLst>
                                          <p:attrName>style.visibility</p:attrName>
                                        </p:attrNameLst>
                                      </p:cBhvr>
                                      <p:to>
                                        <p:strVal val="visible"/>
                                      </p:to>
                                    </p:set>
                                    <p:animEffect transition="in" filter="dissolve">
                                      <p:cBhvr>
                                        <p:cTn id="37" dur="500"/>
                                        <p:tgtEl>
                                          <p:spTgt spid="7168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71683"/>
                                        </p:tgtEl>
                                        <p:attrNameLst>
                                          <p:attrName>style.visibility</p:attrName>
                                        </p:attrNameLst>
                                      </p:cBhvr>
                                      <p:to>
                                        <p:strVal val="visible"/>
                                      </p:to>
                                    </p:set>
                                    <p:animEffect transition="in" filter="dissolve">
                                      <p:cBhvr>
                                        <p:cTn id="42" dur="5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2">
            <a:extLst>
              <a:ext uri="{FF2B5EF4-FFF2-40B4-BE49-F238E27FC236}">
                <a16:creationId xmlns:a16="http://schemas.microsoft.com/office/drawing/2014/main" id="{55050021-4C47-834A-A8DC-AD69CA83D908}"/>
              </a:ext>
            </a:extLst>
          </p:cNvPr>
          <p:cNvSpPr>
            <a:spLocks noGrp="1"/>
          </p:cNvSpPr>
          <p:nvPr>
            <p:ph type="ftr" sz="quarter" idx="10"/>
          </p:nvPr>
        </p:nvSpPr>
        <p:spPr/>
        <p:txBody>
          <a:bodyPr/>
          <a:lstStyle/>
          <a:p>
            <a:r>
              <a:rPr lang="de-DE" altLang="de-DE"/>
              <a:t>Bildungsgerechtigkeit | Detlef Müller-Böling | 27.09.07</a:t>
            </a:r>
          </a:p>
        </p:txBody>
      </p:sp>
      <p:sp>
        <p:nvSpPr>
          <p:cNvPr id="9" name="Foliennummernplatzhalter 3">
            <a:extLst>
              <a:ext uri="{FF2B5EF4-FFF2-40B4-BE49-F238E27FC236}">
                <a16:creationId xmlns:a16="http://schemas.microsoft.com/office/drawing/2014/main" id="{75EEEB0C-DC80-904C-BCDB-540F8A61BAE7}"/>
              </a:ext>
            </a:extLst>
          </p:cNvPr>
          <p:cNvSpPr>
            <a:spLocks noGrp="1"/>
          </p:cNvSpPr>
          <p:nvPr>
            <p:ph type="sldNum" sz="quarter" idx="11"/>
          </p:nvPr>
        </p:nvSpPr>
        <p:spPr/>
        <p:txBody>
          <a:bodyPr/>
          <a:lstStyle/>
          <a:p>
            <a:fld id="{6E3232FE-42AC-3949-8737-7F676D1E78E1}" type="slidenum">
              <a:rPr lang="de-DE" altLang="de-DE"/>
              <a:pPr/>
              <a:t>31</a:t>
            </a:fld>
            <a:endParaRPr lang="de-DE" altLang="de-DE"/>
          </a:p>
        </p:txBody>
      </p:sp>
      <p:sp>
        <p:nvSpPr>
          <p:cNvPr id="73730" name="Text Box 2">
            <a:extLst>
              <a:ext uri="{FF2B5EF4-FFF2-40B4-BE49-F238E27FC236}">
                <a16:creationId xmlns:a16="http://schemas.microsoft.com/office/drawing/2014/main" id="{B5E1970A-0ED5-D04C-96E8-176AE009417D}"/>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de-DE" altLang="de-DE" sz="2400">
              <a:latin typeface="Times New Roman" panose="02020603050405020304" pitchFamily="18" charset="0"/>
            </a:endParaRPr>
          </a:p>
        </p:txBody>
      </p:sp>
      <p:sp>
        <p:nvSpPr>
          <p:cNvPr id="73731" name="Rectangle 3">
            <a:extLst>
              <a:ext uri="{FF2B5EF4-FFF2-40B4-BE49-F238E27FC236}">
                <a16:creationId xmlns:a16="http://schemas.microsoft.com/office/drawing/2014/main" id="{72BB7C9F-ED29-E047-A8A1-89C09D90C785}"/>
              </a:ext>
            </a:extLst>
          </p:cNvPr>
          <p:cNvSpPr>
            <a:spLocks noGrp="1" noChangeArrowheads="1"/>
          </p:cNvSpPr>
          <p:nvPr>
            <p:ph type="title"/>
          </p:nvPr>
        </p:nvSpPr>
        <p:spPr>
          <a:xfrm>
            <a:off x="2268538" y="115888"/>
            <a:ext cx="5280025" cy="685800"/>
          </a:xfrm>
        </p:spPr>
        <p:txBody>
          <a:bodyPr/>
          <a:lstStyle/>
          <a:p>
            <a:r>
              <a:rPr lang="de-DE" altLang="de-DE" sz="3200" b="1">
                <a:solidFill>
                  <a:srgbClr val="000000"/>
                </a:solidFill>
              </a:rPr>
              <a:t>wettbewerblich</a:t>
            </a:r>
          </a:p>
        </p:txBody>
      </p:sp>
      <p:graphicFrame>
        <p:nvGraphicFramePr>
          <p:cNvPr id="73732" name="Object 4">
            <a:extLst>
              <a:ext uri="{FF2B5EF4-FFF2-40B4-BE49-F238E27FC236}">
                <a16:creationId xmlns:a16="http://schemas.microsoft.com/office/drawing/2014/main" id="{D19C90AB-7864-3749-ADC9-C67D06C09070}"/>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73736"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33" name="Rectangle 5">
            <a:extLst>
              <a:ext uri="{FF2B5EF4-FFF2-40B4-BE49-F238E27FC236}">
                <a16:creationId xmlns:a16="http://schemas.microsoft.com/office/drawing/2014/main" id="{DB8BAA45-95AB-8247-A468-1EC692A4BE2F}"/>
              </a:ext>
            </a:extLst>
          </p:cNvPr>
          <p:cNvSpPr>
            <a:spLocks noChangeArrowheads="1"/>
          </p:cNvSpPr>
          <p:nvPr/>
        </p:nvSpPr>
        <p:spPr bwMode="auto">
          <a:xfrm>
            <a:off x="2895600" y="1844675"/>
            <a:ext cx="5757863"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Fiktion der Gleichheit abgelöst</a:t>
            </a:r>
          </a:p>
        </p:txBody>
      </p:sp>
      <p:sp>
        <p:nvSpPr>
          <p:cNvPr id="73734" name="Rectangle 6">
            <a:extLst>
              <a:ext uri="{FF2B5EF4-FFF2-40B4-BE49-F238E27FC236}">
                <a16:creationId xmlns:a16="http://schemas.microsoft.com/office/drawing/2014/main" id="{FF7FEE67-EB89-F944-BE64-0ED8D4A33367}"/>
              </a:ext>
            </a:extLst>
          </p:cNvPr>
          <p:cNvSpPr>
            <a:spLocks noChangeArrowheads="1"/>
          </p:cNvSpPr>
          <p:nvPr/>
        </p:nvSpPr>
        <p:spPr bwMode="auto">
          <a:xfrm>
            <a:off x="2895600" y="3176588"/>
            <a:ext cx="5757863" cy="7921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Elite-Forschungs-Unis sind benannt</a:t>
            </a:r>
          </a:p>
        </p:txBody>
      </p:sp>
      <p:sp>
        <p:nvSpPr>
          <p:cNvPr id="73735" name="Rectangle 7">
            <a:extLst>
              <a:ext uri="{FF2B5EF4-FFF2-40B4-BE49-F238E27FC236}">
                <a16:creationId xmlns:a16="http://schemas.microsoft.com/office/drawing/2014/main" id="{34755367-876D-3740-88DA-7E918D1C4772}"/>
              </a:ext>
            </a:extLst>
          </p:cNvPr>
          <p:cNvSpPr>
            <a:spLocks noChangeArrowheads="1"/>
          </p:cNvSpPr>
          <p:nvPr/>
        </p:nvSpPr>
        <p:spPr bwMode="auto">
          <a:xfrm>
            <a:off x="2895600" y="4508500"/>
            <a:ext cx="6248400"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Transparenz durch Evaluation und CHE-Ranking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73732"/>
                                        </p:tgtEl>
                                        <p:attrNameLst>
                                          <p:attrName>style.visibility</p:attrName>
                                        </p:attrNameLst>
                                      </p:cBhvr>
                                      <p:to>
                                        <p:strVal val="visible"/>
                                      </p:to>
                                    </p:set>
                                    <p:anim calcmode="lin" valueType="num">
                                      <p:cBhvr>
                                        <p:cTn id="7" dur="500" fill="hold"/>
                                        <p:tgtEl>
                                          <p:spTgt spid="73732"/>
                                        </p:tgtEl>
                                        <p:attrNameLst>
                                          <p:attrName>ppt_w</p:attrName>
                                        </p:attrNameLst>
                                      </p:cBhvr>
                                      <p:tavLst>
                                        <p:tav tm="0">
                                          <p:val>
                                            <p:fltVal val="0"/>
                                          </p:val>
                                        </p:tav>
                                        <p:tav tm="100000">
                                          <p:val>
                                            <p:strVal val="#ppt_w"/>
                                          </p:val>
                                        </p:tav>
                                      </p:tavLst>
                                    </p:anim>
                                    <p:anim calcmode="lin" valueType="num">
                                      <p:cBhvr>
                                        <p:cTn id="8" dur="500" fill="hold"/>
                                        <p:tgtEl>
                                          <p:spTgt spid="7373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73733"/>
                                        </p:tgtEl>
                                        <p:attrNameLst>
                                          <p:attrName>style.visibility</p:attrName>
                                        </p:attrNameLst>
                                      </p:cBhvr>
                                      <p:to>
                                        <p:strVal val="visible"/>
                                      </p:to>
                                    </p:set>
                                    <p:animEffect transition="in" filter="box(out)">
                                      <p:cBhvr>
                                        <p:cTn id="13" dur="500"/>
                                        <p:tgtEl>
                                          <p:spTgt spid="737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73734"/>
                                        </p:tgtEl>
                                        <p:attrNameLst>
                                          <p:attrName>style.visibility</p:attrName>
                                        </p:attrNameLst>
                                      </p:cBhvr>
                                      <p:to>
                                        <p:strVal val="visible"/>
                                      </p:to>
                                    </p:set>
                                    <p:animEffect transition="in" filter="box(out)">
                                      <p:cBhvr>
                                        <p:cTn id="18" dur="500"/>
                                        <p:tgtEl>
                                          <p:spTgt spid="7373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73735"/>
                                        </p:tgtEl>
                                        <p:attrNameLst>
                                          <p:attrName>style.visibility</p:attrName>
                                        </p:attrNameLst>
                                      </p:cBhvr>
                                      <p:to>
                                        <p:strVal val="visible"/>
                                      </p:to>
                                    </p:set>
                                    <p:animEffect transition="in" filter="box(out)">
                                      <p:cBhvr>
                                        <p:cTn id="23" dur="500"/>
                                        <p:tgtEl>
                                          <p:spTgt spid="7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p:bldP spid="73734" grpId="0"/>
      <p:bldP spid="737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2">
            <a:extLst>
              <a:ext uri="{FF2B5EF4-FFF2-40B4-BE49-F238E27FC236}">
                <a16:creationId xmlns:a16="http://schemas.microsoft.com/office/drawing/2014/main" id="{A2CAE435-63AA-3C41-81A5-D3942A143DD9}"/>
              </a:ext>
            </a:extLst>
          </p:cNvPr>
          <p:cNvSpPr>
            <a:spLocks noGrp="1"/>
          </p:cNvSpPr>
          <p:nvPr>
            <p:ph type="ftr" sz="quarter" idx="10"/>
          </p:nvPr>
        </p:nvSpPr>
        <p:spPr/>
        <p:txBody>
          <a:bodyPr/>
          <a:lstStyle/>
          <a:p>
            <a:r>
              <a:rPr lang="de-DE" altLang="de-DE"/>
              <a:t>Bildungsgerechtigkeit | Detlef Müller-Böling | 27.09.07</a:t>
            </a:r>
          </a:p>
        </p:txBody>
      </p:sp>
      <p:sp>
        <p:nvSpPr>
          <p:cNvPr id="9" name="Foliennummernplatzhalter 3">
            <a:extLst>
              <a:ext uri="{FF2B5EF4-FFF2-40B4-BE49-F238E27FC236}">
                <a16:creationId xmlns:a16="http://schemas.microsoft.com/office/drawing/2014/main" id="{3D5C3BA5-8B06-634C-BB97-D7FD6DEEDD5F}"/>
              </a:ext>
            </a:extLst>
          </p:cNvPr>
          <p:cNvSpPr>
            <a:spLocks noGrp="1"/>
          </p:cNvSpPr>
          <p:nvPr>
            <p:ph type="sldNum" sz="quarter" idx="11"/>
          </p:nvPr>
        </p:nvSpPr>
        <p:spPr/>
        <p:txBody>
          <a:bodyPr/>
          <a:lstStyle/>
          <a:p>
            <a:fld id="{54261339-7FC2-8E49-A66E-4FF0095FE3B8}" type="slidenum">
              <a:rPr lang="de-DE" altLang="de-DE"/>
              <a:pPr/>
              <a:t>32</a:t>
            </a:fld>
            <a:endParaRPr lang="de-DE" altLang="de-DE"/>
          </a:p>
        </p:txBody>
      </p:sp>
      <p:sp>
        <p:nvSpPr>
          <p:cNvPr id="75778" name="Text Box 2">
            <a:extLst>
              <a:ext uri="{FF2B5EF4-FFF2-40B4-BE49-F238E27FC236}">
                <a16:creationId xmlns:a16="http://schemas.microsoft.com/office/drawing/2014/main" id="{DCB6D57E-E075-5A41-BEA3-CEF480FF242F}"/>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de-DE" altLang="de-DE" sz="2400">
              <a:latin typeface="Times New Roman" panose="02020603050405020304" pitchFamily="18" charset="0"/>
            </a:endParaRPr>
          </a:p>
        </p:txBody>
      </p:sp>
      <p:sp>
        <p:nvSpPr>
          <p:cNvPr id="75779" name="Rectangle 3">
            <a:extLst>
              <a:ext uri="{FF2B5EF4-FFF2-40B4-BE49-F238E27FC236}">
                <a16:creationId xmlns:a16="http://schemas.microsoft.com/office/drawing/2014/main" id="{56E3C409-1607-654A-9C6B-2743665E2F4E}"/>
              </a:ext>
            </a:extLst>
          </p:cNvPr>
          <p:cNvSpPr>
            <a:spLocks noGrp="1" noChangeArrowheads="1"/>
          </p:cNvSpPr>
          <p:nvPr>
            <p:ph type="title"/>
          </p:nvPr>
        </p:nvSpPr>
        <p:spPr>
          <a:xfrm>
            <a:off x="2257425" y="115888"/>
            <a:ext cx="5267325" cy="685800"/>
          </a:xfrm>
        </p:spPr>
        <p:txBody>
          <a:bodyPr/>
          <a:lstStyle/>
          <a:p>
            <a:r>
              <a:rPr lang="de-DE" altLang="de-DE" sz="3200" b="1">
                <a:solidFill>
                  <a:srgbClr val="000000"/>
                </a:solidFill>
              </a:rPr>
              <a:t>wirtschaftlich</a:t>
            </a:r>
          </a:p>
        </p:txBody>
      </p:sp>
      <p:graphicFrame>
        <p:nvGraphicFramePr>
          <p:cNvPr id="75780" name="Object 4">
            <a:extLst>
              <a:ext uri="{FF2B5EF4-FFF2-40B4-BE49-F238E27FC236}">
                <a16:creationId xmlns:a16="http://schemas.microsoft.com/office/drawing/2014/main" id="{E47B049A-8DE4-5146-8B11-9EA945CA1E1C}"/>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75784"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781" name="Rectangle 5">
            <a:extLst>
              <a:ext uri="{FF2B5EF4-FFF2-40B4-BE49-F238E27FC236}">
                <a16:creationId xmlns:a16="http://schemas.microsoft.com/office/drawing/2014/main" id="{13E31633-C534-E344-B4AA-08E0DDF98B09}"/>
              </a:ext>
            </a:extLst>
          </p:cNvPr>
          <p:cNvSpPr>
            <a:spLocks noChangeArrowheads="1"/>
          </p:cNvSpPr>
          <p:nvPr/>
        </p:nvSpPr>
        <p:spPr bwMode="auto">
          <a:xfrm>
            <a:off x="2843213" y="2276475"/>
            <a:ext cx="5757862"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Leistungsfinanzierung</a:t>
            </a:r>
          </a:p>
        </p:txBody>
      </p:sp>
      <p:sp>
        <p:nvSpPr>
          <p:cNvPr id="75782" name="Rectangle 6">
            <a:extLst>
              <a:ext uri="{FF2B5EF4-FFF2-40B4-BE49-F238E27FC236}">
                <a16:creationId xmlns:a16="http://schemas.microsoft.com/office/drawing/2014/main" id="{4BB15DBF-F909-BD41-A095-640195E06644}"/>
              </a:ext>
            </a:extLst>
          </p:cNvPr>
          <p:cNvSpPr>
            <a:spLocks noChangeArrowheads="1"/>
          </p:cNvSpPr>
          <p:nvPr/>
        </p:nvSpPr>
        <p:spPr bwMode="auto">
          <a:xfrm>
            <a:off x="2843213" y="3716338"/>
            <a:ext cx="5757862" cy="7921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Globalbudgets</a:t>
            </a:r>
          </a:p>
        </p:txBody>
      </p:sp>
      <p:sp>
        <p:nvSpPr>
          <p:cNvPr id="75783" name="Rectangle 7">
            <a:extLst>
              <a:ext uri="{FF2B5EF4-FFF2-40B4-BE49-F238E27FC236}">
                <a16:creationId xmlns:a16="http://schemas.microsoft.com/office/drawing/2014/main" id="{5E89421B-B44A-D948-B09D-2100C56FF6F1}"/>
              </a:ext>
            </a:extLst>
          </p:cNvPr>
          <p:cNvSpPr>
            <a:spLocks noChangeArrowheads="1"/>
          </p:cNvSpPr>
          <p:nvPr/>
        </p:nvSpPr>
        <p:spPr bwMode="auto">
          <a:xfrm>
            <a:off x="2843213" y="5157788"/>
            <a:ext cx="5757862" cy="7921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Studienbeiträge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p:cTn id="7" dur="500" fill="hold"/>
                                        <p:tgtEl>
                                          <p:spTgt spid="75780"/>
                                        </p:tgtEl>
                                        <p:attrNameLst>
                                          <p:attrName>ppt_w</p:attrName>
                                        </p:attrNameLst>
                                      </p:cBhvr>
                                      <p:tavLst>
                                        <p:tav tm="0">
                                          <p:val>
                                            <p:fltVal val="0"/>
                                          </p:val>
                                        </p:tav>
                                        <p:tav tm="100000">
                                          <p:val>
                                            <p:strVal val="#ppt_w"/>
                                          </p:val>
                                        </p:tav>
                                      </p:tavLst>
                                    </p:anim>
                                    <p:anim calcmode="lin" valueType="num">
                                      <p:cBhvr>
                                        <p:cTn id="8" dur="500" fill="hold"/>
                                        <p:tgtEl>
                                          <p:spTgt spid="7578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75781"/>
                                        </p:tgtEl>
                                        <p:attrNameLst>
                                          <p:attrName>style.visibility</p:attrName>
                                        </p:attrNameLst>
                                      </p:cBhvr>
                                      <p:to>
                                        <p:strVal val="visible"/>
                                      </p:to>
                                    </p:set>
                                    <p:animEffect transition="in" filter="box(out)">
                                      <p:cBhvr>
                                        <p:cTn id="13" dur="500"/>
                                        <p:tgtEl>
                                          <p:spTgt spid="7578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75782"/>
                                        </p:tgtEl>
                                        <p:attrNameLst>
                                          <p:attrName>style.visibility</p:attrName>
                                        </p:attrNameLst>
                                      </p:cBhvr>
                                      <p:to>
                                        <p:strVal val="visible"/>
                                      </p:to>
                                    </p:set>
                                    <p:animEffect transition="in" filter="box(out)">
                                      <p:cBhvr>
                                        <p:cTn id="18" dur="500"/>
                                        <p:tgtEl>
                                          <p:spTgt spid="7578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75783"/>
                                        </p:tgtEl>
                                        <p:attrNameLst>
                                          <p:attrName>style.visibility</p:attrName>
                                        </p:attrNameLst>
                                      </p:cBhvr>
                                      <p:to>
                                        <p:strVal val="visible"/>
                                      </p:to>
                                    </p:set>
                                    <p:animEffect transition="in" filter="box(out)">
                                      <p:cBhvr>
                                        <p:cTn id="23" dur="500"/>
                                        <p:tgtEl>
                                          <p:spTgt spid="75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P spid="75782" grpId="0"/>
      <p:bldP spid="7578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2">
            <a:extLst>
              <a:ext uri="{FF2B5EF4-FFF2-40B4-BE49-F238E27FC236}">
                <a16:creationId xmlns:a16="http://schemas.microsoft.com/office/drawing/2014/main" id="{46BBCF95-F308-664D-8727-D00C2F03037A}"/>
              </a:ext>
            </a:extLst>
          </p:cNvPr>
          <p:cNvSpPr>
            <a:spLocks noGrp="1"/>
          </p:cNvSpPr>
          <p:nvPr>
            <p:ph type="ftr" sz="quarter" idx="10"/>
          </p:nvPr>
        </p:nvSpPr>
        <p:spPr/>
        <p:txBody>
          <a:bodyPr/>
          <a:lstStyle/>
          <a:p>
            <a:r>
              <a:rPr lang="de-DE" altLang="de-DE"/>
              <a:t>Bildungsgerechtigkeit | Detlef Müller-Böling | 27.09.07</a:t>
            </a:r>
          </a:p>
        </p:txBody>
      </p:sp>
      <p:sp>
        <p:nvSpPr>
          <p:cNvPr id="9" name="Foliennummernplatzhalter 3">
            <a:extLst>
              <a:ext uri="{FF2B5EF4-FFF2-40B4-BE49-F238E27FC236}">
                <a16:creationId xmlns:a16="http://schemas.microsoft.com/office/drawing/2014/main" id="{572C6E0E-6168-3D4A-9F0A-EE98C0DE37FA}"/>
              </a:ext>
            </a:extLst>
          </p:cNvPr>
          <p:cNvSpPr>
            <a:spLocks noGrp="1"/>
          </p:cNvSpPr>
          <p:nvPr>
            <p:ph type="sldNum" sz="quarter" idx="11"/>
          </p:nvPr>
        </p:nvSpPr>
        <p:spPr/>
        <p:txBody>
          <a:bodyPr/>
          <a:lstStyle/>
          <a:p>
            <a:fld id="{FCD1604A-0A84-BF40-A511-B2E0BDEFAB52}" type="slidenum">
              <a:rPr lang="de-DE" altLang="de-DE"/>
              <a:pPr/>
              <a:t>33</a:t>
            </a:fld>
            <a:endParaRPr lang="de-DE" altLang="de-DE"/>
          </a:p>
        </p:txBody>
      </p:sp>
      <p:sp>
        <p:nvSpPr>
          <p:cNvPr id="77826" name="Text Box 2">
            <a:extLst>
              <a:ext uri="{FF2B5EF4-FFF2-40B4-BE49-F238E27FC236}">
                <a16:creationId xmlns:a16="http://schemas.microsoft.com/office/drawing/2014/main" id="{9AC65382-1F06-664C-B4B4-8B8FD85DF861}"/>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de-DE" altLang="de-DE" sz="2400">
              <a:latin typeface="Times New Roman" panose="02020603050405020304" pitchFamily="18" charset="0"/>
            </a:endParaRPr>
          </a:p>
        </p:txBody>
      </p:sp>
      <p:sp>
        <p:nvSpPr>
          <p:cNvPr id="77827" name="Rectangle 3">
            <a:extLst>
              <a:ext uri="{FF2B5EF4-FFF2-40B4-BE49-F238E27FC236}">
                <a16:creationId xmlns:a16="http://schemas.microsoft.com/office/drawing/2014/main" id="{487F075A-4E72-EE42-9EBD-001C97F48C1F}"/>
              </a:ext>
            </a:extLst>
          </p:cNvPr>
          <p:cNvSpPr>
            <a:spLocks noGrp="1" noChangeArrowheads="1"/>
          </p:cNvSpPr>
          <p:nvPr>
            <p:ph type="title"/>
          </p:nvPr>
        </p:nvSpPr>
        <p:spPr>
          <a:xfrm>
            <a:off x="2268538" y="115888"/>
            <a:ext cx="5229225" cy="685800"/>
          </a:xfrm>
        </p:spPr>
        <p:txBody>
          <a:bodyPr/>
          <a:lstStyle/>
          <a:p>
            <a:r>
              <a:rPr lang="de-DE" altLang="de-DE" sz="3200" b="1">
                <a:solidFill>
                  <a:srgbClr val="000000"/>
                </a:solidFill>
              </a:rPr>
              <a:t>international</a:t>
            </a:r>
          </a:p>
        </p:txBody>
      </p:sp>
      <p:graphicFrame>
        <p:nvGraphicFramePr>
          <p:cNvPr id="77828" name="Object 4">
            <a:extLst>
              <a:ext uri="{FF2B5EF4-FFF2-40B4-BE49-F238E27FC236}">
                <a16:creationId xmlns:a16="http://schemas.microsoft.com/office/drawing/2014/main" id="{0260CB96-96A3-0F4B-AE1B-1216480C62EB}"/>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77832"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829" name="Rectangle 5">
            <a:extLst>
              <a:ext uri="{FF2B5EF4-FFF2-40B4-BE49-F238E27FC236}">
                <a16:creationId xmlns:a16="http://schemas.microsoft.com/office/drawing/2014/main" id="{8EACCE1E-9859-5840-905C-AABC67A18521}"/>
              </a:ext>
            </a:extLst>
          </p:cNvPr>
          <p:cNvSpPr>
            <a:spLocks noChangeArrowheads="1"/>
          </p:cNvSpPr>
          <p:nvPr/>
        </p:nvSpPr>
        <p:spPr bwMode="auto">
          <a:xfrm>
            <a:off x="2895600" y="1844675"/>
            <a:ext cx="5757863"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Bachelor / Master System</a:t>
            </a:r>
          </a:p>
        </p:txBody>
      </p:sp>
      <p:sp>
        <p:nvSpPr>
          <p:cNvPr id="77830" name="Rectangle 6">
            <a:extLst>
              <a:ext uri="{FF2B5EF4-FFF2-40B4-BE49-F238E27FC236}">
                <a16:creationId xmlns:a16="http://schemas.microsoft.com/office/drawing/2014/main" id="{81D1B0E3-46D8-3D40-AFBB-84EC26A5DDDD}"/>
              </a:ext>
            </a:extLst>
          </p:cNvPr>
          <p:cNvSpPr>
            <a:spLocks noChangeArrowheads="1"/>
          </p:cNvSpPr>
          <p:nvPr/>
        </p:nvSpPr>
        <p:spPr bwMode="auto">
          <a:xfrm>
            <a:off x="2895600" y="5013325"/>
            <a:ext cx="5757863"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internationale Benchmarks in der Lehre</a:t>
            </a:r>
          </a:p>
        </p:txBody>
      </p:sp>
      <p:sp>
        <p:nvSpPr>
          <p:cNvPr id="77831" name="Rectangle 7">
            <a:extLst>
              <a:ext uri="{FF2B5EF4-FFF2-40B4-BE49-F238E27FC236}">
                <a16:creationId xmlns:a16="http://schemas.microsoft.com/office/drawing/2014/main" id="{4C58D15F-EEAA-4C4A-A916-E7B47E59A77D}"/>
              </a:ext>
            </a:extLst>
          </p:cNvPr>
          <p:cNvSpPr>
            <a:spLocks noChangeArrowheads="1"/>
          </p:cNvSpPr>
          <p:nvPr/>
        </p:nvSpPr>
        <p:spPr bwMode="auto">
          <a:xfrm>
            <a:off x="2895600" y="3429000"/>
            <a:ext cx="5757863"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hohe Zahl ausl. Studierender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77828"/>
                                        </p:tgtEl>
                                        <p:attrNameLst>
                                          <p:attrName>style.visibility</p:attrName>
                                        </p:attrNameLst>
                                      </p:cBhvr>
                                      <p:to>
                                        <p:strVal val="visible"/>
                                      </p:to>
                                    </p:set>
                                    <p:anim calcmode="lin" valueType="num">
                                      <p:cBhvr>
                                        <p:cTn id="7" dur="500" fill="hold"/>
                                        <p:tgtEl>
                                          <p:spTgt spid="77828"/>
                                        </p:tgtEl>
                                        <p:attrNameLst>
                                          <p:attrName>ppt_w</p:attrName>
                                        </p:attrNameLst>
                                      </p:cBhvr>
                                      <p:tavLst>
                                        <p:tav tm="0">
                                          <p:val>
                                            <p:fltVal val="0"/>
                                          </p:val>
                                        </p:tav>
                                        <p:tav tm="100000">
                                          <p:val>
                                            <p:strVal val="#ppt_w"/>
                                          </p:val>
                                        </p:tav>
                                      </p:tavLst>
                                    </p:anim>
                                    <p:anim calcmode="lin" valueType="num">
                                      <p:cBhvr>
                                        <p:cTn id="8" dur="500" fill="hold"/>
                                        <p:tgtEl>
                                          <p:spTgt spid="7782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77829"/>
                                        </p:tgtEl>
                                        <p:attrNameLst>
                                          <p:attrName>style.visibility</p:attrName>
                                        </p:attrNameLst>
                                      </p:cBhvr>
                                      <p:to>
                                        <p:strVal val="visible"/>
                                      </p:to>
                                    </p:set>
                                    <p:animEffect transition="in" filter="box(out)">
                                      <p:cBhvr>
                                        <p:cTn id="13" dur="500"/>
                                        <p:tgtEl>
                                          <p:spTgt spid="7782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77831"/>
                                        </p:tgtEl>
                                        <p:attrNameLst>
                                          <p:attrName>style.visibility</p:attrName>
                                        </p:attrNameLst>
                                      </p:cBhvr>
                                      <p:to>
                                        <p:strVal val="visible"/>
                                      </p:to>
                                    </p:set>
                                    <p:animEffect transition="in" filter="box(out)">
                                      <p:cBhvr>
                                        <p:cTn id="18" dur="500"/>
                                        <p:tgtEl>
                                          <p:spTgt spid="7783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77830"/>
                                        </p:tgtEl>
                                        <p:attrNameLst>
                                          <p:attrName>style.visibility</p:attrName>
                                        </p:attrNameLst>
                                      </p:cBhvr>
                                      <p:to>
                                        <p:strVal val="visible"/>
                                      </p:to>
                                    </p:set>
                                    <p:animEffect transition="in" filter="box(out)">
                                      <p:cBhvr>
                                        <p:cTn id="23" dur="500"/>
                                        <p:tgtEl>
                                          <p:spTgt spid="77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P spid="77830" grpId="0"/>
      <p:bldP spid="778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ußzeilenplatzhalter 2">
            <a:extLst>
              <a:ext uri="{FF2B5EF4-FFF2-40B4-BE49-F238E27FC236}">
                <a16:creationId xmlns:a16="http://schemas.microsoft.com/office/drawing/2014/main" id="{53E60971-437A-2D45-90C4-D3F80362F6EF}"/>
              </a:ext>
            </a:extLst>
          </p:cNvPr>
          <p:cNvSpPr>
            <a:spLocks noGrp="1"/>
          </p:cNvSpPr>
          <p:nvPr>
            <p:ph type="ftr" sz="quarter" idx="10"/>
          </p:nvPr>
        </p:nvSpPr>
        <p:spPr/>
        <p:txBody>
          <a:bodyPr/>
          <a:lstStyle/>
          <a:p>
            <a:r>
              <a:rPr lang="de-DE" altLang="de-DE"/>
              <a:t>Bildungsgerechtigkeit | Detlef Müller-Böling | 27.09.07</a:t>
            </a:r>
          </a:p>
        </p:txBody>
      </p:sp>
      <p:sp>
        <p:nvSpPr>
          <p:cNvPr id="12" name="Foliennummernplatzhalter 3">
            <a:extLst>
              <a:ext uri="{FF2B5EF4-FFF2-40B4-BE49-F238E27FC236}">
                <a16:creationId xmlns:a16="http://schemas.microsoft.com/office/drawing/2014/main" id="{E6BEFBD8-8453-CE4A-907C-E616D5294048}"/>
              </a:ext>
            </a:extLst>
          </p:cNvPr>
          <p:cNvSpPr>
            <a:spLocks noGrp="1"/>
          </p:cNvSpPr>
          <p:nvPr>
            <p:ph type="sldNum" sz="quarter" idx="11"/>
          </p:nvPr>
        </p:nvSpPr>
        <p:spPr/>
        <p:txBody>
          <a:bodyPr/>
          <a:lstStyle/>
          <a:p>
            <a:fld id="{0320D6A0-7B8B-6C4D-87A7-51DD4BF06A30}" type="slidenum">
              <a:rPr lang="de-DE" altLang="de-DE"/>
              <a:pPr/>
              <a:t>34</a:t>
            </a:fld>
            <a:endParaRPr lang="de-DE" altLang="de-DE"/>
          </a:p>
        </p:txBody>
      </p:sp>
      <p:sp>
        <p:nvSpPr>
          <p:cNvPr id="79874" name="Text Box 2">
            <a:extLst>
              <a:ext uri="{FF2B5EF4-FFF2-40B4-BE49-F238E27FC236}">
                <a16:creationId xmlns:a16="http://schemas.microsoft.com/office/drawing/2014/main" id="{D2577298-C29B-1B4E-88D4-78508AE0370A}"/>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de-DE" altLang="de-DE" sz="2400">
              <a:latin typeface="Times New Roman" panose="02020603050405020304" pitchFamily="18" charset="0"/>
            </a:endParaRPr>
          </a:p>
        </p:txBody>
      </p:sp>
      <p:sp>
        <p:nvSpPr>
          <p:cNvPr id="79875" name="Rectangle 3">
            <a:extLst>
              <a:ext uri="{FF2B5EF4-FFF2-40B4-BE49-F238E27FC236}">
                <a16:creationId xmlns:a16="http://schemas.microsoft.com/office/drawing/2014/main" id="{9D2B6849-C4AA-A44A-9238-83ABA6CF3CD2}"/>
              </a:ext>
            </a:extLst>
          </p:cNvPr>
          <p:cNvSpPr>
            <a:spLocks noGrp="1" noChangeArrowheads="1"/>
          </p:cNvSpPr>
          <p:nvPr>
            <p:ph type="title"/>
          </p:nvPr>
        </p:nvSpPr>
        <p:spPr>
          <a:xfrm>
            <a:off x="2268538" y="115888"/>
            <a:ext cx="5191125" cy="685800"/>
          </a:xfrm>
        </p:spPr>
        <p:txBody>
          <a:bodyPr/>
          <a:lstStyle/>
          <a:p>
            <a:r>
              <a:rPr lang="de-DE" altLang="de-DE" sz="3200" b="1">
                <a:solidFill>
                  <a:srgbClr val="000000"/>
                </a:solidFill>
              </a:rPr>
              <a:t>virtuell</a:t>
            </a:r>
          </a:p>
        </p:txBody>
      </p:sp>
      <p:graphicFrame>
        <p:nvGraphicFramePr>
          <p:cNvPr id="79876" name="Object 4">
            <a:extLst>
              <a:ext uri="{FF2B5EF4-FFF2-40B4-BE49-F238E27FC236}">
                <a16:creationId xmlns:a16="http://schemas.microsoft.com/office/drawing/2014/main" id="{2120C6FF-3922-3044-B2F5-7DDB95B27B45}"/>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79883"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877" name="Text Box 5">
            <a:extLst>
              <a:ext uri="{FF2B5EF4-FFF2-40B4-BE49-F238E27FC236}">
                <a16:creationId xmlns:a16="http://schemas.microsoft.com/office/drawing/2014/main" id="{83E9530E-CCCA-BC48-B97F-7DEDA7FC98C0}"/>
              </a:ext>
            </a:extLst>
          </p:cNvPr>
          <p:cNvSpPr txBox="1">
            <a:spLocks noChangeArrowheads="1"/>
          </p:cNvSpPr>
          <p:nvPr/>
        </p:nvSpPr>
        <p:spPr bwMode="auto">
          <a:xfrm>
            <a:off x="0" y="35639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FontTx/>
              <a:buChar char="•"/>
            </a:pPr>
            <a:endParaRPr lang="de-DE" altLang="de-DE" sz="2400" b="1">
              <a:latin typeface="Times New Roman" panose="02020603050405020304" pitchFamily="18" charset="0"/>
            </a:endParaRPr>
          </a:p>
        </p:txBody>
      </p:sp>
      <p:sp>
        <p:nvSpPr>
          <p:cNvPr id="79878" name="Text Box 6">
            <a:extLst>
              <a:ext uri="{FF2B5EF4-FFF2-40B4-BE49-F238E27FC236}">
                <a16:creationId xmlns:a16="http://schemas.microsoft.com/office/drawing/2014/main" id="{8C52E9EB-45BE-A543-9747-A82AB32537C1}"/>
              </a:ext>
            </a:extLst>
          </p:cNvPr>
          <p:cNvSpPr txBox="1">
            <a:spLocks noChangeArrowheads="1"/>
          </p:cNvSpPr>
          <p:nvPr/>
        </p:nvSpPr>
        <p:spPr bwMode="auto">
          <a:xfrm>
            <a:off x="0" y="26241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FontTx/>
              <a:buChar char="•"/>
            </a:pPr>
            <a:endParaRPr lang="de-DE" altLang="de-DE" sz="2400" b="1">
              <a:latin typeface="Times New Roman" panose="02020603050405020304" pitchFamily="18" charset="0"/>
            </a:endParaRPr>
          </a:p>
        </p:txBody>
      </p:sp>
      <p:sp>
        <p:nvSpPr>
          <p:cNvPr id="79879" name="Text Box 7">
            <a:extLst>
              <a:ext uri="{FF2B5EF4-FFF2-40B4-BE49-F238E27FC236}">
                <a16:creationId xmlns:a16="http://schemas.microsoft.com/office/drawing/2014/main" id="{0ED8F20D-B896-8346-B136-B59D731A4193}"/>
              </a:ext>
            </a:extLst>
          </p:cNvPr>
          <p:cNvSpPr txBox="1">
            <a:spLocks noChangeArrowheads="1"/>
          </p:cNvSpPr>
          <p:nvPr/>
        </p:nvSpPr>
        <p:spPr bwMode="auto">
          <a:xfrm>
            <a:off x="0" y="45037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FontTx/>
              <a:buChar char="•"/>
            </a:pPr>
            <a:endParaRPr lang="de-DE" altLang="de-DE" sz="2400">
              <a:latin typeface="Times New Roman" panose="02020603050405020304" pitchFamily="18" charset="0"/>
            </a:endParaRPr>
          </a:p>
        </p:txBody>
      </p:sp>
      <p:sp>
        <p:nvSpPr>
          <p:cNvPr id="79880" name="Text Box 8">
            <a:extLst>
              <a:ext uri="{FF2B5EF4-FFF2-40B4-BE49-F238E27FC236}">
                <a16:creationId xmlns:a16="http://schemas.microsoft.com/office/drawing/2014/main" id="{790D6BD4-BC48-BA40-9EBF-29BB49414DBB}"/>
              </a:ext>
            </a:extLst>
          </p:cNvPr>
          <p:cNvSpPr txBox="1">
            <a:spLocks noChangeArrowheads="1"/>
          </p:cNvSpPr>
          <p:nvPr/>
        </p:nvSpPr>
        <p:spPr bwMode="auto">
          <a:xfrm>
            <a:off x="0" y="54435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FontTx/>
              <a:buChar char="•"/>
            </a:pPr>
            <a:endParaRPr lang="de-DE" altLang="de-DE" sz="2400">
              <a:latin typeface="Times New Roman" panose="02020603050405020304" pitchFamily="18" charset="0"/>
            </a:endParaRPr>
          </a:p>
        </p:txBody>
      </p:sp>
      <p:sp>
        <p:nvSpPr>
          <p:cNvPr id="79881" name="Rectangle 9">
            <a:extLst>
              <a:ext uri="{FF2B5EF4-FFF2-40B4-BE49-F238E27FC236}">
                <a16:creationId xmlns:a16="http://schemas.microsoft.com/office/drawing/2014/main" id="{4ECFA346-0CC6-8F4D-915A-981825BDE6ED}"/>
              </a:ext>
            </a:extLst>
          </p:cNvPr>
          <p:cNvSpPr>
            <a:spLocks noChangeArrowheads="1"/>
          </p:cNvSpPr>
          <p:nvPr/>
        </p:nvSpPr>
        <p:spPr bwMode="auto">
          <a:xfrm>
            <a:off x="2895600" y="2286000"/>
            <a:ext cx="5757863"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E-learning durch Programme gefördert</a:t>
            </a:r>
          </a:p>
        </p:txBody>
      </p:sp>
      <p:sp>
        <p:nvSpPr>
          <p:cNvPr id="79882" name="Rectangle 10">
            <a:extLst>
              <a:ext uri="{FF2B5EF4-FFF2-40B4-BE49-F238E27FC236}">
                <a16:creationId xmlns:a16="http://schemas.microsoft.com/office/drawing/2014/main" id="{B4897A74-96EF-D245-B6C9-C9B7923EF63F}"/>
              </a:ext>
            </a:extLst>
          </p:cNvPr>
          <p:cNvSpPr>
            <a:spLocks noChangeArrowheads="1"/>
          </p:cNvSpPr>
          <p:nvPr/>
        </p:nvSpPr>
        <p:spPr bwMode="auto">
          <a:xfrm>
            <a:off x="2895600" y="3429000"/>
            <a:ext cx="5757863"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regulärer Teil der Curricula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79876"/>
                                        </p:tgtEl>
                                        <p:attrNameLst>
                                          <p:attrName>style.visibility</p:attrName>
                                        </p:attrNameLst>
                                      </p:cBhvr>
                                      <p:to>
                                        <p:strVal val="visible"/>
                                      </p:to>
                                    </p:set>
                                    <p:anim calcmode="lin" valueType="num">
                                      <p:cBhvr>
                                        <p:cTn id="7" dur="500" fill="hold"/>
                                        <p:tgtEl>
                                          <p:spTgt spid="79876"/>
                                        </p:tgtEl>
                                        <p:attrNameLst>
                                          <p:attrName>ppt_w</p:attrName>
                                        </p:attrNameLst>
                                      </p:cBhvr>
                                      <p:tavLst>
                                        <p:tav tm="0">
                                          <p:val>
                                            <p:fltVal val="0"/>
                                          </p:val>
                                        </p:tav>
                                        <p:tav tm="100000">
                                          <p:val>
                                            <p:strVal val="#ppt_w"/>
                                          </p:val>
                                        </p:tav>
                                      </p:tavLst>
                                    </p:anim>
                                    <p:anim calcmode="lin" valueType="num">
                                      <p:cBhvr>
                                        <p:cTn id="8" dur="500" fill="hold"/>
                                        <p:tgtEl>
                                          <p:spTgt spid="7987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79877"/>
                                        </p:tgtEl>
                                        <p:attrNameLst>
                                          <p:attrName>style.visibility</p:attrName>
                                        </p:attrNameLst>
                                      </p:cBhvr>
                                      <p:to>
                                        <p:strVal val="visible"/>
                                      </p:to>
                                    </p:set>
                                    <p:anim calcmode="lin" valueType="num">
                                      <p:cBhvr additive="base">
                                        <p:cTn id="13" dur="500" fill="hold"/>
                                        <p:tgtEl>
                                          <p:spTgt spid="79877"/>
                                        </p:tgtEl>
                                        <p:attrNameLst>
                                          <p:attrName>ppt_x</p:attrName>
                                        </p:attrNameLst>
                                      </p:cBhvr>
                                      <p:tavLst>
                                        <p:tav tm="0">
                                          <p:val>
                                            <p:strVal val="0-#ppt_w/2"/>
                                          </p:val>
                                        </p:tav>
                                        <p:tav tm="100000">
                                          <p:val>
                                            <p:strVal val="#ppt_x"/>
                                          </p:val>
                                        </p:tav>
                                      </p:tavLst>
                                    </p:anim>
                                    <p:anim calcmode="lin" valueType="num">
                                      <p:cBhvr additive="base">
                                        <p:cTn id="14" dur="500" fill="hold"/>
                                        <p:tgtEl>
                                          <p:spTgt spid="7987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79878"/>
                                        </p:tgtEl>
                                        <p:attrNameLst>
                                          <p:attrName>style.visibility</p:attrName>
                                        </p:attrNameLst>
                                      </p:cBhvr>
                                      <p:to>
                                        <p:strVal val="visible"/>
                                      </p:to>
                                    </p:set>
                                    <p:anim calcmode="lin" valueType="num">
                                      <p:cBhvr additive="base">
                                        <p:cTn id="19" dur="500" fill="hold"/>
                                        <p:tgtEl>
                                          <p:spTgt spid="79878"/>
                                        </p:tgtEl>
                                        <p:attrNameLst>
                                          <p:attrName>ppt_x</p:attrName>
                                        </p:attrNameLst>
                                      </p:cBhvr>
                                      <p:tavLst>
                                        <p:tav tm="0">
                                          <p:val>
                                            <p:strVal val="0-#ppt_w/2"/>
                                          </p:val>
                                        </p:tav>
                                        <p:tav tm="100000">
                                          <p:val>
                                            <p:strVal val="#ppt_x"/>
                                          </p:val>
                                        </p:tav>
                                      </p:tavLst>
                                    </p:anim>
                                    <p:anim calcmode="lin" valueType="num">
                                      <p:cBhvr additive="base">
                                        <p:cTn id="20" dur="500" fill="hold"/>
                                        <p:tgtEl>
                                          <p:spTgt spid="7987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nodePh="1">
                                  <p:stCondLst>
                                    <p:cond delay="0"/>
                                  </p:stCondLst>
                                  <p:endCondLst>
                                    <p:cond evt="begin" delay="0">
                                      <p:tn val="23"/>
                                    </p:cond>
                                  </p:endCondLst>
                                  <p:childTnLst>
                                    <p:set>
                                      <p:cBhvr>
                                        <p:cTn id="24" dur="1" fill="hold">
                                          <p:stCondLst>
                                            <p:cond delay="0"/>
                                          </p:stCondLst>
                                        </p:cTn>
                                        <p:tgtEl>
                                          <p:spTgt spid="79879"/>
                                        </p:tgtEl>
                                        <p:attrNameLst>
                                          <p:attrName>style.visibility</p:attrName>
                                        </p:attrNameLst>
                                      </p:cBhvr>
                                      <p:to>
                                        <p:strVal val="visible"/>
                                      </p:to>
                                    </p:set>
                                    <p:anim calcmode="lin" valueType="num">
                                      <p:cBhvr additive="base">
                                        <p:cTn id="25" dur="500" fill="hold"/>
                                        <p:tgtEl>
                                          <p:spTgt spid="79879"/>
                                        </p:tgtEl>
                                        <p:attrNameLst>
                                          <p:attrName>ppt_x</p:attrName>
                                        </p:attrNameLst>
                                      </p:cBhvr>
                                      <p:tavLst>
                                        <p:tav tm="0">
                                          <p:val>
                                            <p:strVal val="0-#ppt_w/2"/>
                                          </p:val>
                                        </p:tav>
                                        <p:tav tm="100000">
                                          <p:val>
                                            <p:strVal val="#ppt_x"/>
                                          </p:val>
                                        </p:tav>
                                      </p:tavLst>
                                    </p:anim>
                                    <p:anim calcmode="lin" valueType="num">
                                      <p:cBhvr additive="base">
                                        <p:cTn id="26" dur="500" fill="hold"/>
                                        <p:tgtEl>
                                          <p:spTgt spid="7987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nodePh="1">
                                  <p:stCondLst>
                                    <p:cond delay="0"/>
                                  </p:stCondLst>
                                  <p:endCondLst>
                                    <p:cond evt="begin" delay="0">
                                      <p:tn val="29"/>
                                    </p:cond>
                                  </p:endCondLst>
                                  <p:childTnLst>
                                    <p:set>
                                      <p:cBhvr>
                                        <p:cTn id="30" dur="1" fill="hold">
                                          <p:stCondLst>
                                            <p:cond delay="0"/>
                                          </p:stCondLst>
                                        </p:cTn>
                                        <p:tgtEl>
                                          <p:spTgt spid="79880"/>
                                        </p:tgtEl>
                                        <p:attrNameLst>
                                          <p:attrName>style.visibility</p:attrName>
                                        </p:attrNameLst>
                                      </p:cBhvr>
                                      <p:to>
                                        <p:strVal val="visible"/>
                                      </p:to>
                                    </p:set>
                                    <p:anim calcmode="lin" valueType="num">
                                      <p:cBhvr additive="base">
                                        <p:cTn id="31" dur="500" fill="hold"/>
                                        <p:tgtEl>
                                          <p:spTgt spid="79880"/>
                                        </p:tgtEl>
                                        <p:attrNameLst>
                                          <p:attrName>ppt_x</p:attrName>
                                        </p:attrNameLst>
                                      </p:cBhvr>
                                      <p:tavLst>
                                        <p:tav tm="0">
                                          <p:val>
                                            <p:strVal val="0-#ppt_w/2"/>
                                          </p:val>
                                        </p:tav>
                                        <p:tav tm="100000">
                                          <p:val>
                                            <p:strVal val="#ppt_x"/>
                                          </p:val>
                                        </p:tav>
                                      </p:tavLst>
                                    </p:anim>
                                    <p:anim calcmode="lin" valueType="num">
                                      <p:cBhvr additive="base">
                                        <p:cTn id="32" dur="500" fill="hold"/>
                                        <p:tgtEl>
                                          <p:spTgt spid="7988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79881"/>
                                        </p:tgtEl>
                                        <p:attrNameLst>
                                          <p:attrName>style.visibility</p:attrName>
                                        </p:attrNameLst>
                                      </p:cBhvr>
                                      <p:to>
                                        <p:strVal val="visible"/>
                                      </p:to>
                                    </p:set>
                                    <p:animEffect transition="in" filter="box(out)">
                                      <p:cBhvr>
                                        <p:cTn id="37" dur="500"/>
                                        <p:tgtEl>
                                          <p:spTgt spid="7988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79882"/>
                                        </p:tgtEl>
                                        <p:attrNameLst>
                                          <p:attrName>style.visibility</p:attrName>
                                        </p:attrNameLst>
                                      </p:cBhvr>
                                      <p:to>
                                        <p:strVal val="visible"/>
                                      </p:to>
                                    </p:set>
                                    <p:animEffect transition="in" filter="box(out)">
                                      <p:cBhvr>
                                        <p:cTn id="42" dur="500"/>
                                        <p:tgtEl>
                                          <p:spTgt spid="79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autoUpdateAnimBg="0"/>
      <p:bldP spid="79878" grpId="0" autoUpdateAnimBg="0"/>
      <p:bldP spid="79879" grpId="0" autoUpdateAnimBg="0"/>
      <p:bldP spid="79880" grpId="0" autoUpdateAnimBg="0"/>
      <p:bldP spid="79881" grpId="0"/>
      <p:bldP spid="7988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2">
            <a:extLst>
              <a:ext uri="{FF2B5EF4-FFF2-40B4-BE49-F238E27FC236}">
                <a16:creationId xmlns:a16="http://schemas.microsoft.com/office/drawing/2014/main" id="{D0DCA07D-A2FB-8749-869A-BC6155BA5AE9}"/>
              </a:ext>
            </a:extLst>
          </p:cNvPr>
          <p:cNvSpPr>
            <a:spLocks noGrp="1"/>
          </p:cNvSpPr>
          <p:nvPr>
            <p:ph type="ftr" sz="quarter" idx="10"/>
          </p:nvPr>
        </p:nvSpPr>
        <p:spPr/>
        <p:txBody>
          <a:bodyPr/>
          <a:lstStyle/>
          <a:p>
            <a:r>
              <a:rPr lang="de-DE" altLang="de-DE"/>
              <a:t>Bildungsgerechtigkeit | Detlef Müller-Böling | 27.09.07</a:t>
            </a:r>
          </a:p>
        </p:txBody>
      </p:sp>
      <p:sp>
        <p:nvSpPr>
          <p:cNvPr id="9" name="Foliennummernplatzhalter 3">
            <a:extLst>
              <a:ext uri="{FF2B5EF4-FFF2-40B4-BE49-F238E27FC236}">
                <a16:creationId xmlns:a16="http://schemas.microsoft.com/office/drawing/2014/main" id="{78EE0C15-1548-7542-AEF7-0F2A230C722B}"/>
              </a:ext>
            </a:extLst>
          </p:cNvPr>
          <p:cNvSpPr>
            <a:spLocks noGrp="1"/>
          </p:cNvSpPr>
          <p:nvPr>
            <p:ph type="sldNum" sz="quarter" idx="11"/>
          </p:nvPr>
        </p:nvSpPr>
        <p:spPr/>
        <p:txBody>
          <a:bodyPr/>
          <a:lstStyle/>
          <a:p>
            <a:fld id="{E065BA92-D0A2-194D-A918-BE6B1E4603D7}" type="slidenum">
              <a:rPr lang="de-DE" altLang="de-DE"/>
              <a:pPr/>
              <a:t>35</a:t>
            </a:fld>
            <a:endParaRPr lang="de-DE" altLang="de-DE"/>
          </a:p>
        </p:txBody>
      </p:sp>
      <p:sp>
        <p:nvSpPr>
          <p:cNvPr id="81922" name="Text Box 2">
            <a:extLst>
              <a:ext uri="{FF2B5EF4-FFF2-40B4-BE49-F238E27FC236}">
                <a16:creationId xmlns:a16="http://schemas.microsoft.com/office/drawing/2014/main" id="{1A3B0600-38F4-1848-B4FA-CEEB9A626B40}"/>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de-DE" altLang="de-DE" sz="2400">
              <a:latin typeface="Times New Roman" panose="02020603050405020304" pitchFamily="18" charset="0"/>
            </a:endParaRPr>
          </a:p>
        </p:txBody>
      </p:sp>
      <p:sp>
        <p:nvSpPr>
          <p:cNvPr id="81923" name="Rectangle 3">
            <a:extLst>
              <a:ext uri="{FF2B5EF4-FFF2-40B4-BE49-F238E27FC236}">
                <a16:creationId xmlns:a16="http://schemas.microsoft.com/office/drawing/2014/main" id="{66537CDB-7688-0249-BED3-8D5B02A9C7EF}"/>
              </a:ext>
            </a:extLst>
          </p:cNvPr>
          <p:cNvSpPr>
            <a:spLocks noGrp="1" noChangeArrowheads="1"/>
          </p:cNvSpPr>
          <p:nvPr>
            <p:ph type="title"/>
          </p:nvPr>
        </p:nvSpPr>
        <p:spPr>
          <a:xfrm>
            <a:off x="2268538" y="115888"/>
            <a:ext cx="5254625" cy="685800"/>
          </a:xfrm>
        </p:spPr>
        <p:txBody>
          <a:bodyPr/>
          <a:lstStyle/>
          <a:p>
            <a:r>
              <a:rPr lang="de-DE" altLang="de-DE" sz="3200" b="1">
                <a:solidFill>
                  <a:srgbClr val="000000"/>
                </a:solidFill>
              </a:rPr>
              <a:t>profiliert</a:t>
            </a:r>
          </a:p>
        </p:txBody>
      </p:sp>
      <p:graphicFrame>
        <p:nvGraphicFramePr>
          <p:cNvPr id="81924" name="Object 4">
            <a:extLst>
              <a:ext uri="{FF2B5EF4-FFF2-40B4-BE49-F238E27FC236}">
                <a16:creationId xmlns:a16="http://schemas.microsoft.com/office/drawing/2014/main" id="{9E406DC0-0DE1-5D45-A14C-8C24928E659A}"/>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81928"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25" name="Rectangle 5">
            <a:extLst>
              <a:ext uri="{FF2B5EF4-FFF2-40B4-BE49-F238E27FC236}">
                <a16:creationId xmlns:a16="http://schemas.microsoft.com/office/drawing/2014/main" id="{C12BEB3D-BA31-FD47-B407-682E5F6BE3B7}"/>
              </a:ext>
            </a:extLst>
          </p:cNvPr>
          <p:cNvSpPr>
            <a:spLocks noChangeArrowheads="1"/>
          </p:cNvSpPr>
          <p:nvPr/>
        </p:nvSpPr>
        <p:spPr bwMode="auto">
          <a:xfrm>
            <a:off x="2895600" y="1844675"/>
            <a:ext cx="5757863"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allgemein akzeptiertes Ziel</a:t>
            </a:r>
          </a:p>
        </p:txBody>
      </p:sp>
      <p:sp>
        <p:nvSpPr>
          <p:cNvPr id="81926" name="Rectangle 6">
            <a:extLst>
              <a:ext uri="{FF2B5EF4-FFF2-40B4-BE49-F238E27FC236}">
                <a16:creationId xmlns:a16="http://schemas.microsoft.com/office/drawing/2014/main" id="{0C3AF920-AC9D-E44D-AC4A-D5880DE5CD73}"/>
              </a:ext>
            </a:extLst>
          </p:cNvPr>
          <p:cNvSpPr>
            <a:spLocks noChangeArrowheads="1"/>
          </p:cNvSpPr>
          <p:nvPr/>
        </p:nvSpPr>
        <p:spPr bwMode="auto">
          <a:xfrm>
            <a:off x="2895600" y="2900363"/>
            <a:ext cx="6248400" cy="7921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Stärken-/Schwächenanalysen</a:t>
            </a:r>
          </a:p>
        </p:txBody>
      </p:sp>
      <p:sp>
        <p:nvSpPr>
          <p:cNvPr id="81927" name="Rectangle 7">
            <a:extLst>
              <a:ext uri="{FF2B5EF4-FFF2-40B4-BE49-F238E27FC236}">
                <a16:creationId xmlns:a16="http://schemas.microsoft.com/office/drawing/2014/main" id="{6927DED0-7649-024F-A78F-99B18409819D}"/>
              </a:ext>
            </a:extLst>
          </p:cNvPr>
          <p:cNvSpPr>
            <a:spLocks noChangeArrowheads="1"/>
          </p:cNvSpPr>
          <p:nvPr/>
        </p:nvSpPr>
        <p:spPr bwMode="auto">
          <a:xfrm>
            <a:off x="2916238" y="3956050"/>
            <a:ext cx="5757862"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Mission statements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81924"/>
                                        </p:tgtEl>
                                        <p:attrNameLst>
                                          <p:attrName>style.visibility</p:attrName>
                                        </p:attrNameLst>
                                      </p:cBhvr>
                                      <p:to>
                                        <p:strVal val="visible"/>
                                      </p:to>
                                    </p:set>
                                    <p:anim calcmode="lin" valueType="num">
                                      <p:cBhvr>
                                        <p:cTn id="7" dur="500" fill="hold"/>
                                        <p:tgtEl>
                                          <p:spTgt spid="81924"/>
                                        </p:tgtEl>
                                        <p:attrNameLst>
                                          <p:attrName>ppt_w</p:attrName>
                                        </p:attrNameLst>
                                      </p:cBhvr>
                                      <p:tavLst>
                                        <p:tav tm="0">
                                          <p:val>
                                            <p:fltVal val="0"/>
                                          </p:val>
                                        </p:tav>
                                        <p:tav tm="100000">
                                          <p:val>
                                            <p:strVal val="#ppt_w"/>
                                          </p:val>
                                        </p:tav>
                                      </p:tavLst>
                                    </p:anim>
                                    <p:anim calcmode="lin" valueType="num">
                                      <p:cBhvr>
                                        <p:cTn id="8" dur="500" fill="hold"/>
                                        <p:tgtEl>
                                          <p:spTgt spid="8192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81925"/>
                                        </p:tgtEl>
                                        <p:attrNameLst>
                                          <p:attrName>style.visibility</p:attrName>
                                        </p:attrNameLst>
                                      </p:cBhvr>
                                      <p:to>
                                        <p:strVal val="visible"/>
                                      </p:to>
                                    </p:set>
                                    <p:animEffect transition="in" filter="box(out)">
                                      <p:cBhvr>
                                        <p:cTn id="13" dur="500"/>
                                        <p:tgtEl>
                                          <p:spTgt spid="819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81926"/>
                                        </p:tgtEl>
                                        <p:attrNameLst>
                                          <p:attrName>style.visibility</p:attrName>
                                        </p:attrNameLst>
                                      </p:cBhvr>
                                      <p:to>
                                        <p:strVal val="visible"/>
                                      </p:to>
                                    </p:set>
                                    <p:animEffect transition="in" filter="box(out)">
                                      <p:cBhvr>
                                        <p:cTn id="18" dur="500"/>
                                        <p:tgtEl>
                                          <p:spTgt spid="8192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81927"/>
                                        </p:tgtEl>
                                        <p:attrNameLst>
                                          <p:attrName>style.visibility</p:attrName>
                                        </p:attrNameLst>
                                      </p:cBhvr>
                                      <p:to>
                                        <p:strVal val="visible"/>
                                      </p:to>
                                    </p:set>
                                    <p:animEffect transition="in" filter="box(out)">
                                      <p:cBhvr>
                                        <p:cTn id="23" dur="500"/>
                                        <p:tgtEl>
                                          <p:spTgt spid="81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p:bldP spid="81926" grpId="0"/>
      <p:bldP spid="819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2">
            <a:extLst>
              <a:ext uri="{FF2B5EF4-FFF2-40B4-BE49-F238E27FC236}">
                <a16:creationId xmlns:a16="http://schemas.microsoft.com/office/drawing/2014/main" id="{DB7FA424-A1DF-7345-A883-14E17B1CA567}"/>
              </a:ext>
            </a:extLst>
          </p:cNvPr>
          <p:cNvSpPr>
            <a:spLocks noGrp="1"/>
          </p:cNvSpPr>
          <p:nvPr>
            <p:ph type="ftr" sz="quarter" idx="10"/>
          </p:nvPr>
        </p:nvSpPr>
        <p:spPr/>
        <p:txBody>
          <a:bodyPr/>
          <a:lstStyle/>
          <a:p>
            <a:r>
              <a:rPr lang="de-DE" altLang="de-DE"/>
              <a:t>Bildungsgerechtigkeit | Detlef Müller-Böling | 27.09.07</a:t>
            </a:r>
          </a:p>
        </p:txBody>
      </p:sp>
      <p:sp>
        <p:nvSpPr>
          <p:cNvPr id="9" name="Foliennummernplatzhalter 3">
            <a:extLst>
              <a:ext uri="{FF2B5EF4-FFF2-40B4-BE49-F238E27FC236}">
                <a16:creationId xmlns:a16="http://schemas.microsoft.com/office/drawing/2014/main" id="{54751FFE-B07C-1E47-BB2A-E24AC7B4606E}"/>
              </a:ext>
            </a:extLst>
          </p:cNvPr>
          <p:cNvSpPr>
            <a:spLocks noGrp="1"/>
          </p:cNvSpPr>
          <p:nvPr>
            <p:ph type="sldNum" sz="quarter" idx="11"/>
          </p:nvPr>
        </p:nvSpPr>
        <p:spPr/>
        <p:txBody>
          <a:bodyPr/>
          <a:lstStyle/>
          <a:p>
            <a:fld id="{EEA843C5-FFC5-0741-90EA-552751949215}" type="slidenum">
              <a:rPr lang="de-DE" altLang="de-DE"/>
              <a:pPr/>
              <a:t>36</a:t>
            </a:fld>
            <a:endParaRPr lang="de-DE" altLang="de-DE"/>
          </a:p>
        </p:txBody>
      </p:sp>
      <p:sp>
        <p:nvSpPr>
          <p:cNvPr id="83970" name="Text Box 2">
            <a:extLst>
              <a:ext uri="{FF2B5EF4-FFF2-40B4-BE49-F238E27FC236}">
                <a16:creationId xmlns:a16="http://schemas.microsoft.com/office/drawing/2014/main" id="{B4459117-444D-9643-9D3B-432F354A4A72}"/>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de-DE" altLang="de-DE" sz="2400">
              <a:latin typeface="Times New Roman" panose="02020603050405020304" pitchFamily="18" charset="0"/>
            </a:endParaRPr>
          </a:p>
        </p:txBody>
      </p:sp>
      <p:sp>
        <p:nvSpPr>
          <p:cNvPr id="83971" name="Rectangle 3">
            <a:extLst>
              <a:ext uri="{FF2B5EF4-FFF2-40B4-BE49-F238E27FC236}">
                <a16:creationId xmlns:a16="http://schemas.microsoft.com/office/drawing/2014/main" id="{695F30C9-0698-4641-8204-3F83E00D59A3}"/>
              </a:ext>
            </a:extLst>
          </p:cNvPr>
          <p:cNvSpPr>
            <a:spLocks noGrp="1" noChangeArrowheads="1"/>
          </p:cNvSpPr>
          <p:nvPr>
            <p:ph type="title"/>
          </p:nvPr>
        </p:nvSpPr>
        <p:spPr>
          <a:xfrm>
            <a:off x="2268538" y="115888"/>
            <a:ext cx="5089525" cy="685800"/>
          </a:xfrm>
          <a:noFill/>
          <a:ln/>
        </p:spPr>
        <p:txBody>
          <a:bodyPr/>
          <a:lstStyle/>
          <a:p>
            <a:r>
              <a:rPr lang="de-DE" altLang="de-DE" sz="3200" b="1">
                <a:solidFill>
                  <a:srgbClr val="000000"/>
                </a:solidFill>
              </a:rPr>
              <a:t>wissenschaftlich</a:t>
            </a:r>
          </a:p>
        </p:txBody>
      </p:sp>
      <p:graphicFrame>
        <p:nvGraphicFramePr>
          <p:cNvPr id="83972" name="Object 4">
            <a:extLst>
              <a:ext uri="{FF2B5EF4-FFF2-40B4-BE49-F238E27FC236}">
                <a16:creationId xmlns:a16="http://schemas.microsoft.com/office/drawing/2014/main" id="{AD8B5A56-F012-804E-AF85-49FBFA26DFBE}"/>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83976"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3973" name="Rectangle 5">
            <a:extLst>
              <a:ext uri="{FF2B5EF4-FFF2-40B4-BE49-F238E27FC236}">
                <a16:creationId xmlns:a16="http://schemas.microsoft.com/office/drawing/2014/main" id="{CE7D7FD7-48D1-0748-9755-C3309956A82C}"/>
              </a:ext>
            </a:extLst>
          </p:cNvPr>
          <p:cNvSpPr>
            <a:spLocks noChangeArrowheads="1"/>
          </p:cNvSpPr>
          <p:nvPr/>
        </p:nvSpPr>
        <p:spPr bwMode="auto">
          <a:xfrm>
            <a:off x="2895600" y="1844675"/>
            <a:ext cx="5757863"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anerkanntes Paradigma</a:t>
            </a:r>
          </a:p>
        </p:txBody>
      </p:sp>
      <p:sp>
        <p:nvSpPr>
          <p:cNvPr id="83974" name="Rectangle 6">
            <a:extLst>
              <a:ext uri="{FF2B5EF4-FFF2-40B4-BE49-F238E27FC236}">
                <a16:creationId xmlns:a16="http://schemas.microsoft.com/office/drawing/2014/main" id="{047B2087-CDE5-8C41-B188-A1DD47BB2862}"/>
              </a:ext>
            </a:extLst>
          </p:cNvPr>
          <p:cNvSpPr>
            <a:spLocks noChangeArrowheads="1"/>
          </p:cNvSpPr>
          <p:nvPr/>
        </p:nvSpPr>
        <p:spPr bwMode="auto">
          <a:xfrm>
            <a:off x="2895600" y="2987675"/>
            <a:ext cx="5757863"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Leistung, Exzellenz, Qualität</a:t>
            </a:r>
          </a:p>
        </p:txBody>
      </p:sp>
      <p:sp>
        <p:nvSpPr>
          <p:cNvPr id="83975" name="Rectangle 7">
            <a:extLst>
              <a:ext uri="{FF2B5EF4-FFF2-40B4-BE49-F238E27FC236}">
                <a16:creationId xmlns:a16="http://schemas.microsoft.com/office/drawing/2014/main" id="{D634C1E4-4675-F54A-B849-10E1D41D480E}"/>
              </a:ext>
            </a:extLst>
          </p:cNvPr>
          <p:cNvSpPr>
            <a:spLocks noChangeArrowheads="1"/>
          </p:cNvSpPr>
          <p:nvPr/>
        </p:nvSpPr>
        <p:spPr bwMode="auto">
          <a:xfrm>
            <a:off x="2843213" y="4302125"/>
            <a:ext cx="5757862"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Qualitäts-Management</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83972"/>
                                        </p:tgtEl>
                                        <p:attrNameLst>
                                          <p:attrName>style.visibility</p:attrName>
                                        </p:attrNameLst>
                                      </p:cBhvr>
                                      <p:to>
                                        <p:strVal val="visible"/>
                                      </p:to>
                                    </p:set>
                                    <p:anim calcmode="lin" valueType="num">
                                      <p:cBhvr>
                                        <p:cTn id="7" dur="500" fill="hold"/>
                                        <p:tgtEl>
                                          <p:spTgt spid="83972"/>
                                        </p:tgtEl>
                                        <p:attrNameLst>
                                          <p:attrName>ppt_w</p:attrName>
                                        </p:attrNameLst>
                                      </p:cBhvr>
                                      <p:tavLst>
                                        <p:tav tm="0">
                                          <p:val>
                                            <p:fltVal val="0"/>
                                          </p:val>
                                        </p:tav>
                                        <p:tav tm="100000">
                                          <p:val>
                                            <p:strVal val="#ppt_w"/>
                                          </p:val>
                                        </p:tav>
                                      </p:tavLst>
                                    </p:anim>
                                    <p:anim calcmode="lin" valueType="num">
                                      <p:cBhvr>
                                        <p:cTn id="8" dur="500" fill="hold"/>
                                        <p:tgtEl>
                                          <p:spTgt spid="8397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83973"/>
                                        </p:tgtEl>
                                        <p:attrNameLst>
                                          <p:attrName>style.visibility</p:attrName>
                                        </p:attrNameLst>
                                      </p:cBhvr>
                                      <p:to>
                                        <p:strVal val="visible"/>
                                      </p:to>
                                    </p:set>
                                    <p:animEffect transition="in" filter="box(out)">
                                      <p:cBhvr>
                                        <p:cTn id="13" dur="500"/>
                                        <p:tgtEl>
                                          <p:spTgt spid="8397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83974"/>
                                        </p:tgtEl>
                                        <p:attrNameLst>
                                          <p:attrName>style.visibility</p:attrName>
                                        </p:attrNameLst>
                                      </p:cBhvr>
                                      <p:to>
                                        <p:strVal val="visible"/>
                                      </p:to>
                                    </p:set>
                                    <p:animEffect transition="in" filter="box(out)">
                                      <p:cBhvr>
                                        <p:cTn id="18" dur="500"/>
                                        <p:tgtEl>
                                          <p:spTgt spid="8397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83975"/>
                                        </p:tgtEl>
                                        <p:attrNameLst>
                                          <p:attrName>style.visibility</p:attrName>
                                        </p:attrNameLst>
                                      </p:cBhvr>
                                      <p:to>
                                        <p:strVal val="visible"/>
                                      </p:to>
                                    </p:set>
                                    <p:animEffect transition="in" filter="box(out)">
                                      <p:cBhvr>
                                        <p:cTn id="23" dur="500"/>
                                        <p:tgtEl>
                                          <p:spTgt spid="83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p:bldP spid="83974" grpId="0"/>
      <p:bldP spid="8397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2">
            <a:extLst>
              <a:ext uri="{FF2B5EF4-FFF2-40B4-BE49-F238E27FC236}">
                <a16:creationId xmlns:a16="http://schemas.microsoft.com/office/drawing/2014/main" id="{6121A954-D162-3F4C-AE62-52D2601253E1}"/>
              </a:ext>
            </a:extLst>
          </p:cNvPr>
          <p:cNvSpPr>
            <a:spLocks noGrp="1"/>
          </p:cNvSpPr>
          <p:nvPr>
            <p:ph type="ftr" sz="quarter" idx="10"/>
          </p:nvPr>
        </p:nvSpPr>
        <p:spPr/>
        <p:txBody>
          <a:bodyPr/>
          <a:lstStyle/>
          <a:p>
            <a:r>
              <a:rPr lang="de-DE" altLang="de-DE"/>
              <a:t>Bildungsgerechtigkeit | Detlef Müller-Böling | 27.09.07</a:t>
            </a:r>
          </a:p>
        </p:txBody>
      </p:sp>
      <p:sp>
        <p:nvSpPr>
          <p:cNvPr id="9" name="Foliennummernplatzhalter 3">
            <a:extLst>
              <a:ext uri="{FF2B5EF4-FFF2-40B4-BE49-F238E27FC236}">
                <a16:creationId xmlns:a16="http://schemas.microsoft.com/office/drawing/2014/main" id="{E718C229-022C-F145-8A2B-4BCE4B70AABB}"/>
              </a:ext>
            </a:extLst>
          </p:cNvPr>
          <p:cNvSpPr>
            <a:spLocks noGrp="1"/>
          </p:cNvSpPr>
          <p:nvPr>
            <p:ph type="sldNum" sz="quarter" idx="11"/>
          </p:nvPr>
        </p:nvSpPr>
        <p:spPr/>
        <p:txBody>
          <a:bodyPr/>
          <a:lstStyle/>
          <a:p>
            <a:fld id="{03422958-2B87-584A-89FC-23CA5EC67A01}" type="slidenum">
              <a:rPr lang="de-DE" altLang="de-DE"/>
              <a:pPr/>
              <a:t>37</a:t>
            </a:fld>
            <a:endParaRPr lang="de-DE" altLang="de-DE"/>
          </a:p>
        </p:txBody>
      </p:sp>
      <p:sp>
        <p:nvSpPr>
          <p:cNvPr id="86018" name="Text Box 2">
            <a:extLst>
              <a:ext uri="{FF2B5EF4-FFF2-40B4-BE49-F238E27FC236}">
                <a16:creationId xmlns:a16="http://schemas.microsoft.com/office/drawing/2014/main" id="{5F4B66D2-432C-6D44-8950-96879AB55874}"/>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de-DE" altLang="de-DE" sz="2400">
              <a:latin typeface="Times New Roman" panose="02020603050405020304" pitchFamily="18" charset="0"/>
            </a:endParaRPr>
          </a:p>
        </p:txBody>
      </p:sp>
      <p:sp>
        <p:nvSpPr>
          <p:cNvPr id="86019" name="Rectangle 3">
            <a:extLst>
              <a:ext uri="{FF2B5EF4-FFF2-40B4-BE49-F238E27FC236}">
                <a16:creationId xmlns:a16="http://schemas.microsoft.com/office/drawing/2014/main" id="{93C37996-7171-9948-B631-8EFABC4961CD}"/>
              </a:ext>
            </a:extLst>
          </p:cNvPr>
          <p:cNvSpPr>
            <a:spLocks noGrp="1" noChangeArrowheads="1"/>
          </p:cNvSpPr>
          <p:nvPr>
            <p:ph type="title"/>
          </p:nvPr>
        </p:nvSpPr>
        <p:spPr>
          <a:xfrm>
            <a:off x="2268538" y="115888"/>
            <a:ext cx="5241925" cy="685800"/>
          </a:xfrm>
        </p:spPr>
        <p:txBody>
          <a:bodyPr/>
          <a:lstStyle/>
          <a:p>
            <a:r>
              <a:rPr lang="de-DE" altLang="de-DE" sz="3200" b="1">
                <a:solidFill>
                  <a:srgbClr val="000000"/>
                </a:solidFill>
              </a:rPr>
              <a:t>autonom</a:t>
            </a:r>
          </a:p>
        </p:txBody>
      </p:sp>
      <p:graphicFrame>
        <p:nvGraphicFramePr>
          <p:cNvPr id="86020" name="Object 4">
            <a:extLst>
              <a:ext uri="{FF2B5EF4-FFF2-40B4-BE49-F238E27FC236}">
                <a16:creationId xmlns:a16="http://schemas.microsoft.com/office/drawing/2014/main" id="{70201B3F-5A39-8C47-B2DA-F505721C50BE}"/>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86024"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6021" name="Rectangle 5">
            <a:extLst>
              <a:ext uri="{FF2B5EF4-FFF2-40B4-BE49-F238E27FC236}">
                <a16:creationId xmlns:a16="http://schemas.microsoft.com/office/drawing/2014/main" id="{6B6D3539-44C9-4349-A4AE-86B4C7168E4D}"/>
              </a:ext>
            </a:extLst>
          </p:cNvPr>
          <p:cNvSpPr>
            <a:spLocks noChangeArrowheads="1"/>
          </p:cNvSpPr>
          <p:nvPr/>
        </p:nvSpPr>
        <p:spPr bwMode="auto">
          <a:xfrm>
            <a:off x="2895600" y="1844675"/>
            <a:ext cx="5757863"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anerkannter Leitgedanke der Politik</a:t>
            </a:r>
          </a:p>
        </p:txBody>
      </p:sp>
      <p:sp>
        <p:nvSpPr>
          <p:cNvPr id="86022" name="Rectangle 6">
            <a:extLst>
              <a:ext uri="{FF2B5EF4-FFF2-40B4-BE49-F238E27FC236}">
                <a16:creationId xmlns:a16="http://schemas.microsoft.com/office/drawing/2014/main" id="{260F9C7D-A727-5B41-A8AE-ABA0D073746A}"/>
              </a:ext>
            </a:extLst>
          </p:cNvPr>
          <p:cNvSpPr>
            <a:spLocks noChangeArrowheads="1"/>
          </p:cNvSpPr>
          <p:nvPr/>
        </p:nvSpPr>
        <p:spPr bwMode="auto">
          <a:xfrm>
            <a:off x="2895600" y="2971800"/>
            <a:ext cx="5757863" cy="7921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neue Leitungsstrukturen</a:t>
            </a:r>
          </a:p>
        </p:txBody>
      </p:sp>
      <p:sp>
        <p:nvSpPr>
          <p:cNvPr id="86023" name="Rectangle 7">
            <a:extLst>
              <a:ext uri="{FF2B5EF4-FFF2-40B4-BE49-F238E27FC236}">
                <a16:creationId xmlns:a16="http://schemas.microsoft.com/office/drawing/2014/main" id="{31879F3B-79E6-1144-954C-12D6FAE1BFB1}"/>
              </a:ext>
            </a:extLst>
          </p:cNvPr>
          <p:cNvSpPr>
            <a:spLocks noChangeArrowheads="1"/>
          </p:cNvSpPr>
          <p:nvPr/>
        </p:nvSpPr>
        <p:spPr bwMode="auto">
          <a:xfrm>
            <a:off x="2895600" y="4100513"/>
            <a:ext cx="5757863" cy="79216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pPr eaLnBrk="0" hangingPunct="0"/>
            <a:r>
              <a:rPr lang="de-DE" altLang="de-DE" sz="3200" b="1"/>
              <a:t>Ziel- und Leistungsvereinbarungen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86020"/>
                                        </p:tgtEl>
                                        <p:attrNameLst>
                                          <p:attrName>style.visibility</p:attrName>
                                        </p:attrNameLst>
                                      </p:cBhvr>
                                      <p:to>
                                        <p:strVal val="visible"/>
                                      </p:to>
                                    </p:set>
                                    <p:anim calcmode="lin" valueType="num">
                                      <p:cBhvr>
                                        <p:cTn id="7" dur="500" fill="hold"/>
                                        <p:tgtEl>
                                          <p:spTgt spid="86020"/>
                                        </p:tgtEl>
                                        <p:attrNameLst>
                                          <p:attrName>ppt_w</p:attrName>
                                        </p:attrNameLst>
                                      </p:cBhvr>
                                      <p:tavLst>
                                        <p:tav tm="0">
                                          <p:val>
                                            <p:fltVal val="0"/>
                                          </p:val>
                                        </p:tav>
                                        <p:tav tm="100000">
                                          <p:val>
                                            <p:strVal val="#ppt_w"/>
                                          </p:val>
                                        </p:tav>
                                      </p:tavLst>
                                    </p:anim>
                                    <p:anim calcmode="lin" valueType="num">
                                      <p:cBhvr>
                                        <p:cTn id="8" dur="500" fill="hold"/>
                                        <p:tgtEl>
                                          <p:spTgt spid="8602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86021"/>
                                        </p:tgtEl>
                                        <p:attrNameLst>
                                          <p:attrName>style.visibility</p:attrName>
                                        </p:attrNameLst>
                                      </p:cBhvr>
                                      <p:to>
                                        <p:strVal val="visible"/>
                                      </p:to>
                                    </p:set>
                                    <p:animEffect transition="in" filter="box(out)">
                                      <p:cBhvr>
                                        <p:cTn id="13" dur="500"/>
                                        <p:tgtEl>
                                          <p:spTgt spid="8602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86022"/>
                                        </p:tgtEl>
                                        <p:attrNameLst>
                                          <p:attrName>style.visibility</p:attrName>
                                        </p:attrNameLst>
                                      </p:cBhvr>
                                      <p:to>
                                        <p:strVal val="visible"/>
                                      </p:to>
                                    </p:set>
                                    <p:animEffect transition="in" filter="box(out)">
                                      <p:cBhvr>
                                        <p:cTn id="18" dur="500"/>
                                        <p:tgtEl>
                                          <p:spTgt spid="860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86023"/>
                                        </p:tgtEl>
                                        <p:attrNameLst>
                                          <p:attrName>style.visibility</p:attrName>
                                        </p:attrNameLst>
                                      </p:cBhvr>
                                      <p:to>
                                        <p:strVal val="visible"/>
                                      </p:to>
                                    </p:set>
                                    <p:animEffect transition="in" filter="box(out)">
                                      <p:cBhvr>
                                        <p:cTn id="23" dur="500"/>
                                        <p:tgtEl>
                                          <p:spTgt spid="86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p:bldP spid="86022" grpId="0"/>
      <p:bldP spid="860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01D0E22-CD6C-7C49-85DE-9CD9FAF1AA6A}"/>
              </a:ext>
            </a:extLst>
          </p:cNvPr>
          <p:cNvSpPr>
            <a:spLocks noGrp="1"/>
          </p:cNvSpPr>
          <p:nvPr>
            <p:ph type="ftr" sz="quarter" idx="10"/>
          </p:nvPr>
        </p:nvSpPr>
        <p:spPr/>
        <p:txBody>
          <a:bodyPr/>
          <a:lstStyle/>
          <a:p>
            <a:r>
              <a:rPr lang="de-DE" altLang="de-DE"/>
              <a:t>Bildungsgerechtigkeit | Detlef Müller-Böling | 27.09.07</a:t>
            </a:r>
          </a:p>
        </p:txBody>
      </p:sp>
      <p:sp>
        <p:nvSpPr>
          <p:cNvPr id="5" name="Foliennummernplatzhalter 4">
            <a:extLst>
              <a:ext uri="{FF2B5EF4-FFF2-40B4-BE49-F238E27FC236}">
                <a16:creationId xmlns:a16="http://schemas.microsoft.com/office/drawing/2014/main" id="{E3C91921-E1DC-184F-9722-FBEF5C0293AF}"/>
              </a:ext>
            </a:extLst>
          </p:cNvPr>
          <p:cNvSpPr>
            <a:spLocks noGrp="1"/>
          </p:cNvSpPr>
          <p:nvPr>
            <p:ph type="sldNum" sz="quarter" idx="11"/>
          </p:nvPr>
        </p:nvSpPr>
        <p:spPr/>
        <p:txBody>
          <a:bodyPr/>
          <a:lstStyle/>
          <a:p>
            <a:fld id="{A132EDD1-118B-7645-9602-E4095ED34E60}" type="slidenum">
              <a:rPr lang="de-DE" altLang="de-DE"/>
              <a:pPr/>
              <a:t>38</a:t>
            </a:fld>
            <a:endParaRPr lang="de-DE" altLang="de-DE"/>
          </a:p>
        </p:txBody>
      </p:sp>
      <p:sp>
        <p:nvSpPr>
          <p:cNvPr id="88066" name="Rectangle 2">
            <a:extLst>
              <a:ext uri="{FF2B5EF4-FFF2-40B4-BE49-F238E27FC236}">
                <a16:creationId xmlns:a16="http://schemas.microsoft.com/office/drawing/2014/main" id="{5E39C805-EC39-3340-847A-C5B419A5B986}"/>
              </a:ext>
            </a:extLst>
          </p:cNvPr>
          <p:cNvSpPr>
            <a:spLocks noGrp="1" noChangeArrowheads="1"/>
          </p:cNvSpPr>
          <p:nvPr>
            <p:ph type="title"/>
          </p:nvPr>
        </p:nvSpPr>
        <p:spPr/>
        <p:txBody>
          <a:bodyPr/>
          <a:lstStyle/>
          <a:p>
            <a:endParaRPr lang="de-DE" altLang="de-DE"/>
          </a:p>
        </p:txBody>
      </p:sp>
      <p:sp>
        <p:nvSpPr>
          <p:cNvPr id="88067" name="Rectangle 3">
            <a:extLst>
              <a:ext uri="{FF2B5EF4-FFF2-40B4-BE49-F238E27FC236}">
                <a16:creationId xmlns:a16="http://schemas.microsoft.com/office/drawing/2014/main" id="{0E522BC2-2C76-244A-BB17-DF860F4DB3F3}"/>
              </a:ext>
            </a:extLst>
          </p:cNvPr>
          <p:cNvSpPr>
            <a:spLocks noGrp="1" noChangeArrowheads="1"/>
          </p:cNvSpPr>
          <p:nvPr>
            <p:ph type="body" idx="1"/>
          </p:nvPr>
        </p:nvSpPr>
        <p:spPr>
          <a:xfrm>
            <a:off x="457200" y="2492375"/>
            <a:ext cx="8435975" cy="2376488"/>
          </a:xfrm>
        </p:spPr>
        <p:txBody>
          <a:bodyPr/>
          <a:lstStyle/>
          <a:p>
            <a:pPr algn="ctr">
              <a:buFont typeface="Wingdings" pitchFamily="2" charset="2"/>
              <a:buNone/>
            </a:pPr>
            <a:r>
              <a:rPr lang="de-DE" altLang="de-DE" sz="4000"/>
              <a:t>Bildungsgerechtigkeit</a:t>
            </a:r>
            <a:br>
              <a:rPr lang="de-DE" altLang="de-DE" sz="4000"/>
            </a:br>
            <a:r>
              <a:rPr lang="de-DE" altLang="de-DE" sz="4000"/>
              <a:t>kann und muss gelingen!</a:t>
            </a:r>
          </a:p>
          <a:p>
            <a:pPr algn="ctr">
              <a:buFont typeface="Wingdings" pitchFamily="2" charset="2"/>
              <a:buNone/>
            </a:pPr>
            <a:r>
              <a:rPr lang="de-DE" altLang="de-DE" sz="4000"/>
              <a:t>Die junge Generation ist es wert!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p:cTn id="7" dur="1000" fill="hold"/>
                                        <p:tgtEl>
                                          <p:spTgt spid="8806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806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8067">
                                            <p:txEl>
                                              <p:pRg st="0" end="0"/>
                                            </p:txEl>
                                          </p:spTgt>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anim calcmode="lin" valueType="num">
                                      <p:cBhvr>
                                        <p:cTn id="13" dur="1000" fill="hold"/>
                                        <p:tgtEl>
                                          <p:spTgt spid="88067">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88067">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88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a:extLst>
              <a:ext uri="{FF2B5EF4-FFF2-40B4-BE49-F238E27FC236}">
                <a16:creationId xmlns:a16="http://schemas.microsoft.com/office/drawing/2014/main" id="{8BF072E3-64D3-0C43-B863-5419D9B0A701}"/>
              </a:ext>
            </a:extLst>
          </p:cNvPr>
          <p:cNvSpPr>
            <a:spLocks noGrp="1"/>
          </p:cNvSpPr>
          <p:nvPr>
            <p:ph type="ftr" sz="quarter" idx="10"/>
          </p:nvPr>
        </p:nvSpPr>
        <p:spPr/>
        <p:txBody>
          <a:bodyPr/>
          <a:lstStyle/>
          <a:p>
            <a:r>
              <a:rPr lang="de-DE" altLang="de-DE"/>
              <a:t>Bildungsgerechtigkeit | Detlef Müller-Böling | 27.09.07</a:t>
            </a:r>
          </a:p>
        </p:txBody>
      </p:sp>
      <p:sp>
        <p:nvSpPr>
          <p:cNvPr id="6" name="Foliennummernplatzhalter 4">
            <a:extLst>
              <a:ext uri="{FF2B5EF4-FFF2-40B4-BE49-F238E27FC236}">
                <a16:creationId xmlns:a16="http://schemas.microsoft.com/office/drawing/2014/main" id="{46991569-0778-5946-9454-6A8E7C090F1A}"/>
              </a:ext>
            </a:extLst>
          </p:cNvPr>
          <p:cNvSpPr>
            <a:spLocks noGrp="1"/>
          </p:cNvSpPr>
          <p:nvPr>
            <p:ph type="sldNum" sz="quarter" idx="11"/>
          </p:nvPr>
        </p:nvSpPr>
        <p:spPr/>
        <p:txBody>
          <a:bodyPr/>
          <a:lstStyle/>
          <a:p>
            <a:fld id="{5BE0FE75-FAE1-F643-B882-3C0F3AF03E04}" type="slidenum">
              <a:rPr lang="de-DE" altLang="de-DE"/>
              <a:pPr/>
              <a:t>4</a:t>
            </a:fld>
            <a:endParaRPr lang="de-DE" altLang="de-DE"/>
          </a:p>
        </p:txBody>
      </p:sp>
      <p:sp>
        <p:nvSpPr>
          <p:cNvPr id="18434" name="Rectangle 2">
            <a:extLst>
              <a:ext uri="{FF2B5EF4-FFF2-40B4-BE49-F238E27FC236}">
                <a16:creationId xmlns:a16="http://schemas.microsoft.com/office/drawing/2014/main" id="{14541791-4465-9549-94EF-E05700E4BC1F}"/>
              </a:ext>
            </a:extLst>
          </p:cNvPr>
          <p:cNvSpPr>
            <a:spLocks noGrp="1" noChangeArrowheads="1"/>
          </p:cNvSpPr>
          <p:nvPr>
            <p:ph type="title"/>
          </p:nvPr>
        </p:nvSpPr>
        <p:spPr/>
        <p:txBody>
          <a:bodyPr/>
          <a:lstStyle/>
          <a:p>
            <a:r>
              <a:rPr lang="de-DE" altLang="de-DE" sz="3200" b="1"/>
              <a:t>3 Botschaften</a:t>
            </a:r>
          </a:p>
        </p:txBody>
      </p:sp>
      <p:sp>
        <p:nvSpPr>
          <p:cNvPr id="18435" name="Rectangle 3">
            <a:extLst>
              <a:ext uri="{FF2B5EF4-FFF2-40B4-BE49-F238E27FC236}">
                <a16:creationId xmlns:a16="http://schemas.microsoft.com/office/drawing/2014/main" id="{04C739AC-07A5-7D43-8793-D0039DF12B83}"/>
              </a:ext>
            </a:extLst>
          </p:cNvPr>
          <p:cNvSpPr>
            <a:spLocks noGrp="1" noChangeArrowheads="1"/>
          </p:cNvSpPr>
          <p:nvPr>
            <p:ph type="body" idx="1"/>
          </p:nvPr>
        </p:nvSpPr>
        <p:spPr>
          <a:xfrm>
            <a:off x="1042988" y="1639888"/>
            <a:ext cx="7643812" cy="4525962"/>
          </a:xfrm>
        </p:spPr>
        <p:txBody>
          <a:bodyPr/>
          <a:lstStyle/>
          <a:p>
            <a:r>
              <a:rPr lang="de-DE" altLang="de-DE" sz="3200"/>
              <a:t>Wir verteilen Bildung ungerecht.</a:t>
            </a:r>
            <a:br>
              <a:rPr lang="de-DE" altLang="de-DE" sz="3200"/>
            </a:br>
            <a:endParaRPr lang="de-DE" altLang="de-DE" sz="3200"/>
          </a:p>
          <a:p>
            <a:r>
              <a:rPr lang="de-DE" altLang="de-DE" sz="3200"/>
              <a:t>Wir schöpfen unsere Ressourcen nicht aus.</a:t>
            </a:r>
            <a:br>
              <a:rPr lang="de-DE" altLang="de-DE" sz="3200"/>
            </a:br>
            <a:endParaRPr lang="de-DE" altLang="de-DE" sz="3200"/>
          </a:p>
          <a:p>
            <a:r>
              <a:rPr lang="de-DE" altLang="de-DE" sz="3200"/>
              <a:t>Reform kann gelingen!</a:t>
            </a:r>
          </a:p>
        </p:txBody>
      </p:sp>
      <p:sp>
        <p:nvSpPr>
          <p:cNvPr id="18436" name="Rectangle 4">
            <a:extLst>
              <a:ext uri="{FF2B5EF4-FFF2-40B4-BE49-F238E27FC236}">
                <a16:creationId xmlns:a16="http://schemas.microsoft.com/office/drawing/2014/main" id="{A543C9C4-A2F1-F34F-9595-AEC46C4361CD}"/>
              </a:ext>
            </a:extLst>
          </p:cNvPr>
          <p:cNvSpPr>
            <a:spLocks noChangeArrowheads="1"/>
          </p:cNvSpPr>
          <p:nvPr/>
        </p:nvSpPr>
        <p:spPr bwMode="auto">
          <a:xfrm>
            <a:off x="827088" y="2708275"/>
            <a:ext cx="7993062" cy="2592388"/>
          </a:xfrm>
          <a:prstGeom prst="rect">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p:cTn id="13" dur="5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43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p:cTn id="19" dur="5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843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nodeType="clickEffect">
                                  <p:stCondLst>
                                    <p:cond delay="0"/>
                                  </p:stCondLst>
                                  <p:childTnLst>
                                    <p:set>
                                      <p:cBhvr>
                                        <p:cTn id="24" dur="1" fill="hold">
                                          <p:stCondLst>
                                            <p:cond delay="0"/>
                                          </p:stCondLst>
                                        </p:cTn>
                                        <p:tgtEl>
                                          <p:spTgt spid="18436"/>
                                        </p:tgtEl>
                                        <p:attrNameLst>
                                          <p:attrName>style.visibility</p:attrName>
                                        </p:attrNameLst>
                                      </p:cBhvr>
                                      <p:to>
                                        <p:strVal val="visible"/>
                                      </p:to>
                                    </p:set>
                                    <p:anim calcmode="lin" valueType="num">
                                      <p:cBhvr>
                                        <p:cTn id="25" dur="1000" fill="hold"/>
                                        <p:tgtEl>
                                          <p:spTgt spid="18436"/>
                                        </p:tgtEl>
                                        <p:attrNameLst>
                                          <p:attrName>ppt_w</p:attrName>
                                        </p:attrNameLst>
                                      </p:cBhvr>
                                      <p:tavLst>
                                        <p:tav tm="0">
                                          <p:val>
                                            <p:strVal val="#ppt_w*0.70"/>
                                          </p:val>
                                        </p:tav>
                                        <p:tav tm="100000">
                                          <p:val>
                                            <p:strVal val="#ppt_w"/>
                                          </p:val>
                                        </p:tav>
                                      </p:tavLst>
                                    </p:anim>
                                    <p:anim calcmode="lin" valueType="num">
                                      <p:cBhvr>
                                        <p:cTn id="26" dur="1000" fill="hold"/>
                                        <p:tgtEl>
                                          <p:spTgt spid="18436"/>
                                        </p:tgtEl>
                                        <p:attrNameLst>
                                          <p:attrName>ppt_h</p:attrName>
                                        </p:attrNameLst>
                                      </p:cBhvr>
                                      <p:tavLst>
                                        <p:tav tm="0">
                                          <p:val>
                                            <p:strVal val="#ppt_h"/>
                                          </p:val>
                                        </p:tav>
                                        <p:tav tm="100000">
                                          <p:val>
                                            <p:strVal val="#ppt_h"/>
                                          </p:val>
                                        </p:tav>
                                      </p:tavLst>
                                    </p:anim>
                                    <p:animEffect transition="in" filter="fade">
                                      <p:cBhvr>
                                        <p:cTn id="27" dur="1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ußzeilenplatzhalter 1">
            <a:extLst>
              <a:ext uri="{FF2B5EF4-FFF2-40B4-BE49-F238E27FC236}">
                <a16:creationId xmlns:a16="http://schemas.microsoft.com/office/drawing/2014/main" id="{832C6DBF-3DBB-804D-9BDE-344DF8E7F8ED}"/>
              </a:ext>
            </a:extLst>
          </p:cNvPr>
          <p:cNvSpPr>
            <a:spLocks noGrp="1"/>
          </p:cNvSpPr>
          <p:nvPr>
            <p:ph type="ftr" sz="quarter" idx="10"/>
          </p:nvPr>
        </p:nvSpPr>
        <p:spPr/>
        <p:txBody>
          <a:bodyPr/>
          <a:lstStyle/>
          <a:p>
            <a:r>
              <a:rPr lang="de-DE" altLang="de-DE"/>
              <a:t>Bildungsgerechtigkeit | Detlef Müller-Böling | 27.09.07</a:t>
            </a:r>
          </a:p>
        </p:txBody>
      </p:sp>
      <p:sp>
        <p:nvSpPr>
          <p:cNvPr id="175" name="Foliennummernplatzhalter 2">
            <a:extLst>
              <a:ext uri="{FF2B5EF4-FFF2-40B4-BE49-F238E27FC236}">
                <a16:creationId xmlns:a16="http://schemas.microsoft.com/office/drawing/2014/main" id="{F1C372DB-1D37-C948-84F9-8DB5613AF6B7}"/>
              </a:ext>
            </a:extLst>
          </p:cNvPr>
          <p:cNvSpPr>
            <a:spLocks noGrp="1"/>
          </p:cNvSpPr>
          <p:nvPr>
            <p:ph type="sldNum" sz="quarter" idx="11"/>
          </p:nvPr>
        </p:nvSpPr>
        <p:spPr/>
        <p:txBody>
          <a:bodyPr/>
          <a:lstStyle/>
          <a:p>
            <a:fld id="{933E1D1D-D5A3-CF45-8879-6FF03AF2BA1B}" type="slidenum">
              <a:rPr lang="de-DE" altLang="de-DE"/>
              <a:pPr/>
              <a:t>5</a:t>
            </a:fld>
            <a:endParaRPr lang="de-DE" altLang="de-DE"/>
          </a:p>
        </p:txBody>
      </p:sp>
      <p:pic>
        <p:nvPicPr>
          <p:cNvPr id="20482" name="Picture 2">
            <a:extLst>
              <a:ext uri="{FF2B5EF4-FFF2-40B4-BE49-F238E27FC236}">
                <a16:creationId xmlns:a16="http://schemas.microsoft.com/office/drawing/2014/main" id="{6C13FB02-4B76-534D-B517-4C7CC6968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549275"/>
            <a:ext cx="2522537" cy="67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 3">
            <a:extLst>
              <a:ext uri="{FF2B5EF4-FFF2-40B4-BE49-F238E27FC236}">
                <a16:creationId xmlns:a16="http://schemas.microsoft.com/office/drawing/2014/main" id="{58B3091C-0D53-4A43-8323-AB7FCA9F6335}"/>
              </a:ext>
            </a:extLst>
          </p:cNvPr>
          <p:cNvGrpSpPr>
            <a:grpSpLocks noRot="1"/>
          </p:cNvGrpSpPr>
          <p:nvPr/>
        </p:nvGrpSpPr>
        <p:grpSpPr bwMode="auto">
          <a:xfrm>
            <a:off x="2411413" y="860425"/>
            <a:ext cx="2719387" cy="5699125"/>
            <a:chOff x="0" y="96"/>
            <a:chExt cx="2240" cy="4097"/>
          </a:xfrm>
        </p:grpSpPr>
        <p:sp>
          <p:nvSpPr>
            <p:cNvPr id="20484" name="Rectangle 4">
              <a:extLst>
                <a:ext uri="{FF2B5EF4-FFF2-40B4-BE49-F238E27FC236}">
                  <a16:creationId xmlns:a16="http://schemas.microsoft.com/office/drawing/2014/main" id="{9CC33FC2-FDE0-F049-B0E9-0252D67B0B23}"/>
                </a:ext>
              </a:extLst>
            </p:cNvPr>
            <p:cNvSpPr>
              <a:spLocks noChangeArrowheads="1"/>
            </p:cNvSpPr>
            <p:nvPr/>
          </p:nvSpPr>
          <p:spPr bwMode="auto">
            <a:xfrm>
              <a:off x="1773" y="4000"/>
              <a:ext cx="46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t">
                <a:lnSpc>
                  <a:spcPct val="50000"/>
                </a:lnSpc>
                <a:buClr>
                  <a:srgbClr val="2A2763"/>
                </a:buClr>
                <a:buFont typeface="Wingdings" pitchFamily="2" charset="2"/>
                <a:buNone/>
              </a:pPr>
              <a:r>
                <a:rPr lang="de-DE" altLang="de-DE" sz="1500">
                  <a:cs typeface="Arial" panose="020B0604020202020204" pitchFamily="34" charset="0"/>
                </a:rPr>
                <a:t>100</a:t>
              </a:r>
            </a:p>
          </p:txBody>
        </p:sp>
        <p:sp>
          <p:nvSpPr>
            <p:cNvPr id="20485" name="Rectangle 5">
              <a:extLst>
                <a:ext uri="{FF2B5EF4-FFF2-40B4-BE49-F238E27FC236}">
                  <a16:creationId xmlns:a16="http://schemas.microsoft.com/office/drawing/2014/main" id="{93CEB944-F7BA-A747-8086-EBB1899B7968}"/>
                </a:ext>
              </a:extLst>
            </p:cNvPr>
            <p:cNvSpPr>
              <a:spLocks noChangeArrowheads="1"/>
            </p:cNvSpPr>
            <p:nvPr/>
          </p:nvSpPr>
          <p:spPr bwMode="auto">
            <a:xfrm>
              <a:off x="1316" y="4000"/>
              <a:ext cx="45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t">
                <a:lnSpc>
                  <a:spcPct val="50000"/>
                </a:lnSpc>
                <a:buClr>
                  <a:srgbClr val="2A2763"/>
                </a:buClr>
                <a:buFont typeface="Wingdings" pitchFamily="2" charset="2"/>
                <a:buNone/>
              </a:pPr>
              <a:r>
                <a:rPr lang="de-DE" altLang="de-DE" sz="1500">
                  <a:cs typeface="Arial" panose="020B0604020202020204" pitchFamily="34" charset="0"/>
                </a:rPr>
                <a:t>500</a:t>
              </a:r>
            </a:p>
          </p:txBody>
        </p:sp>
        <p:sp>
          <p:nvSpPr>
            <p:cNvPr id="20486" name="Rectangle 6">
              <a:extLst>
                <a:ext uri="{FF2B5EF4-FFF2-40B4-BE49-F238E27FC236}">
                  <a16:creationId xmlns:a16="http://schemas.microsoft.com/office/drawing/2014/main" id="{69BE6450-D515-A247-995B-C57EC96855C0}"/>
                </a:ext>
              </a:extLst>
            </p:cNvPr>
            <p:cNvSpPr>
              <a:spLocks noChangeArrowheads="1"/>
            </p:cNvSpPr>
            <p:nvPr/>
          </p:nvSpPr>
          <p:spPr bwMode="auto">
            <a:xfrm>
              <a:off x="0" y="4000"/>
              <a:ext cx="131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OECD-Durchschnitt</a:t>
              </a:r>
            </a:p>
            <a:p>
              <a:pPr algn="r" fontAlgn="ctr">
                <a:lnSpc>
                  <a:spcPct val="50000"/>
                </a:lnSpc>
                <a:buClr>
                  <a:srgbClr val="2A2763"/>
                </a:buClr>
                <a:buFont typeface="Wingdings" pitchFamily="2" charset="2"/>
                <a:buNone/>
              </a:pPr>
              <a:endParaRPr lang="de-DE" altLang="de-DE" sz="1500">
                <a:cs typeface="Arial" panose="020B0604020202020204" pitchFamily="34" charset="0"/>
              </a:endParaRPr>
            </a:p>
          </p:txBody>
        </p:sp>
        <p:sp>
          <p:nvSpPr>
            <p:cNvPr id="20487" name="Rectangle 7">
              <a:extLst>
                <a:ext uri="{FF2B5EF4-FFF2-40B4-BE49-F238E27FC236}">
                  <a16:creationId xmlns:a16="http://schemas.microsoft.com/office/drawing/2014/main" id="{82748697-B362-0444-B0F1-C989F2ED5CFD}"/>
                </a:ext>
              </a:extLst>
            </p:cNvPr>
            <p:cNvSpPr>
              <a:spLocks noChangeArrowheads="1"/>
            </p:cNvSpPr>
            <p:nvPr/>
          </p:nvSpPr>
          <p:spPr bwMode="auto">
            <a:xfrm>
              <a:off x="1773" y="3867"/>
              <a:ext cx="4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ctr">
                <a:lnSpc>
                  <a:spcPct val="50000"/>
                </a:lnSpc>
                <a:buClr>
                  <a:srgbClr val="2A2763"/>
                </a:buClr>
                <a:buFont typeface="Wingdings" pitchFamily="2" charset="2"/>
                <a:buNone/>
              </a:pPr>
              <a:endParaRPr lang="de-DE" altLang="de-DE" sz="1500">
                <a:cs typeface="Arial" panose="020B0604020202020204" pitchFamily="34" charset="0"/>
              </a:endParaRPr>
            </a:p>
          </p:txBody>
        </p:sp>
        <p:sp>
          <p:nvSpPr>
            <p:cNvPr id="20488" name="Rectangle 8">
              <a:extLst>
                <a:ext uri="{FF2B5EF4-FFF2-40B4-BE49-F238E27FC236}">
                  <a16:creationId xmlns:a16="http://schemas.microsoft.com/office/drawing/2014/main" id="{2ABD189D-17CF-5E49-89FF-AFEC924D0D92}"/>
                </a:ext>
              </a:extLst>
            </p:cNvPr>
            <p:cNvSpPr>
              <a:spLocks noChangeArrowheads="1"/>
            </p:cNvSpPr>
            <p:nvPr/>
          </p:nvSpPr>
          <p:spPr bwMode="auto">
            <a:xfrm>
              <a:off x="1316" y="3867"/>
              <a:ext cx="45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endParaRPr lang="de-DE" altLang="de-DE" sz="1500">
                <a:cs typeface="Arial" panose="020B0604020202020204" pitchFamily="34" charset="0"/>
              </a:endParaRPr>
            </a:p>
          </p:txBody>
        </p:sp>
        <p:sp>
          <p:nvSpPr>
            <p:cNvPr id="20489" name="Rectangle 9">
              <a:extLst>
                <a:ext uri="{FF2B5EF4-FFF2-40B4-BE49-F238E27FC236}">
                  <a16:creationId xmlns:a16="http://schemas.microsoft.com/office/drawing/2014/main" id="{E13FD541-A6E2-A541-BD33-936490AC9934}"/>
                </a:ext>
              </a:extLst>
            </p:cNvPr>
            <p:cNvSpPr>
              <a:spLocks noChangeArrowheads="1"/>
            </p:cNvSpPr>
            <p:nvPr/>
          </p:nvSpPr>
          <p:spPr bwMode="auto">
            <a:xfrm>
              <a:off x="0" y="3867"/>
              <a:ext cx="131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endParaRPr lang="de-DE" altLang="de-DE" sz="1500">
                <a:cs typeface="Arial" panose="020B0604020202020204" pitchFamily="34" charset="0"/>
              </a:endParaRPr>
            </a:p>
          </p:txBody>
        </p:sp>
        <p:sp>
          <p:nvSpPr>
            <p:cNvPr id="20490" name="Rectangle 10">
              <a:extLst>
                <a:ext uri="{FF2B5EF4-FFF2-40B4-BE49-F238E27FC236}">
                  <a16:creationId xmlns:a16="http://schemas.microsoft.com/office/drawing/2014/main" id="{16F34646-48F1-F341-BDBD-8DB284B03D49}"/>
                </a:ext>
              </a:extLst>
            </p:cNvPr>
            <p:cNvSpPr>
              <a:spLocks noChangeArrowheads="1"/>
            </p:cNvSpPr>
            <p:nvPr/>
          </p:nvSpPr>
          <p:spPr bwMode="auto">
            <a:xfrm>
              <a:off x="1773" y="3734"/>
              <a:ext cx="4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85</a:t>
              </a:r>
            </a:p>
          </p:txBody>
        </p:sp>
        <p:sp>
          <p:nvSpPr>
            <p:cNvPr id="20491" name="Rectangle 11">
              <a:extLst>
                <a:ext uri="{FF2B5EF4-FFF2-40B4-BE49-F238E27FC236}">
                  <a16:creationId xmlns:a16="http://schemas.microsoft.com/office/drawing/2014/main" id="{FC3D36D4-89A2-8C49-B5E2-1D927D5704EF}"/>
                </a:ext>
              </a:extLst>
            </p:cNvPr>
            <p:cNvSpPr>
              <a:spLocks noChangeArrowheads="1"/>
            </p:cNvSpPr>
            <p:nvPr/>
          </p:nvSpPr>
          <p:spPr bwMode="auto">
            <a:xfrm>
              <a:off x="1316" y="3734"/>
              <a:ext cx="45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385</a:t>
              </a:r>
            </a:p>
          </p:txBody>
        </p:sp>
        <p:sp>
          <p:nvSpPr>
            <p:cNvPr id="20492" name="Rectangle 12">
              <a:extLst>
                <a:ext uri="{FF2B5EF4-FFF2-40B4-BE49-F238E27FC236}">
                  <a16:creationId xmlns:a16="http://schemas.microsoft.com/office/drawing/2014/main" id="{775523DF-15BC-FF4E-B283-9B8A96A6F141}"/>
                </a:ext>
              </a:extLst>
            </p:cNvPr>
            <p:cNvSpPr>
              <a:spLocks noChangeArrowheads="1"/>
            </p:cNvSpPr>
            <p:nvPr/>
          </p:nvSpPr>
          <p:spPr bwMode="auto">
            <a:xfrm>
              <a:off x="0" y="3734"/>
              <a:ext cx="131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Mexiko</a:t>
              </a:r>
            </a:p>
          </p:txBody>
        </p:sp>
        <p:sp>
          <p:nvSpPr>
            <p:cNvPr id="20493" name="Rectangle 13">
              <a:extLst>
                <a:ext uri="{FF2B5EF4-FFF2-40B4-BE49-F238E27FC236}">
                  <a16:creationId xmlns:a16="http://schemas.microsoft.com/office/drawing/2014/main" id="{1214BE2B-F986-184F-975A-917C62C369DA}"/>
                </a:ext>
              </a:extLst>
            </p:cNvPr>
            <p:cNvSpPr>
              <a:spLocks noChangeArrowheads="1"/>
            </p:cNvSpPr>
            <p:nvPr/>
          </p:nvSpPr>
          <p:spPr bwMode="auto">
            <a:xfrm>
              <a:off x="1773" y="3608"/>
              <a:ext cx="46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105</a:t>
              </a:r>
            </a:p>
          </p:txBody>
        </p:sp>
        <p:sp>
          <p:nvSpPr>
            <p:cNvPr id="20494" name="Rectangle 14">
              <a:extLst>
                <a:ext uri="{FF2B5EF4-FFF2-40B4-BE49-F238E27FC236}">
                  <a16:creationId xmlns:a16="http://schemas.microsoft.com/office/drawing/2014/main" id="{4145684C-AD56-D146-A21B-0BDD00072315}"/>
                </a:ext>
              </a:extLst>
            </p:cNvPr>
            <p:cNvSpPr>
              <a:spLocks noChangeArrowheads="1"/>
            </p:cNvSpPr>
            <p:nvPr/>
          </p:nvSpPr>
          <p:spPr bwMode="auto">
            <a:xfrm>
              <a:off x="1316" y="3608"/>
              <a:ext cx="4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423</a:t>
              </a:r>
            </a:p>
          </p:txBody>
        </p:sp>
        <p:sp>
          <p:nvSpPr>
            <p:cNvPr id="20495" name="Rectangle 15">
              <a:extLst>
                <a:ext uri="{FF2B5EF4-FFF2-40B4-BE49-F238E27FC236}">
                  <a16:creationId xmlns:a16="http://schemas.microsoft.com/office/drawing/2014/main" id="{7E16D3A9-340D-BE41-BE5A-D3963FB38A75}"/>
                </a:ext>
              </a:extLst>
            </p:cNvPr>
            <p:cNvSpPr>
              <a:spLocks noChangeArrowheads="1"/>
            </p:cNvSpPr>
            <p:nvPr/>
          </p:nvSpPr>
          <p:spPr bwMode="auto">
            <a:xfrm>
              <a:off x="0" y="3608"/>
              <a:ext cx="13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Türkei</a:t>
              </a:r>
            </a:p>
          </p:txBody>
        </p:sp>
        <p:sp>
          <p:nvSpPr>
            <p:cNvPr id="20496" name="Rectangle 16">
              <a:extLst>
                <a:ext uri="{FF2B5EF4-FFF2-40B4-BE49-F238E27FC236}">
                  <a16:creationId xmlns:a16="http://schemas.microsoft.com/office/drawing/2014/main" id="{7F254191-411C-4C43-80CD-1C32231E51E5}"/>
                </a:ext>
              </a:extLst>
            </p:cNvPr>
            <p:cNvSpPr>
              <a:spLocks noChangeArrowheads="1"/>
            </p:cNvSpPr>
            <p:nvPr/>
          </p:nvSpPr>
          <p:spPr bwMode="auto">
            <a:xfrm>
              <a:off x="1773" y="3484"/>
              <a:ext cx="46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94</a:t>
              </a:r>
            </a:p>
          </p:txBody>
        </p:sp>
        <p:sp>
          <p:nvSpPr>
            <p:cNvPr id="20497" name="Rectangle 17">
              <a:extLst>
                <a:ext uri="{FF2B5EF4-FFF2-40B4-BE49-F238E27FC236}">
                  <a16:creationId xmlns:a16="http://schemas.microsoft.com/office/drawing/2014/main" id="{206DC065-6AA2-9D41-B9DC-EDAB6741E391}"/>
                </a:ext>
              </a:extLst>
            </p:cNvPr>
            <p:cNvSpPr>
              <a:spLocks noChangeArrowheads="1"/>
            </p:cNvSpPr>
            <p:nvPr/>
          </p:nvSpPr>
          <p:spPr bwMode="auto">
            <a:xfrm>
              <a:off x="1316" y="3484"/>
              <a:ext cx="45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445</a:t>
              </a:r>
            </a:p>
          </p:txBody>
        </p:sp>
        <p:sp>
          <p:nvSpPr>
            <p:cNvPr id="20498" name="Rectangle 18">
              <a:extLst>
                <a:ext uri="{FF2B5EF4-FFF2-40B4-BE49-F238E27FC236}">
                  <a16:creationId xmlns:a16="http://schemas.microsoft.com/office/drawing/2014/main" id="{83FFA43B-3E89-A245-921D-ECD69FAB2E56}"/>
                </a:ext>
              </a:extLst>
            </p:cNvPr>
            <p:cNvSpPr>
              <a:spLocks noChangeArrowheads="1"/>
            </p:cNvSpPr>
            <p:nvPr/>
          </p:nvSpPr>
          <p:spPr bwMode="auto">
            <a:xfrm>
              <a:off x="0" y="3484"/>
              <a:ext cx="131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Griechenland</a:t>
              </a:r>
            </a:p>
          </p:txBody>
        </p:sp>
        <p:sp>
          <p:nvSpPr>
            <p:cNvPr id="20499" name="Rectangle 19">
              <a:extLst>
                <a:ext uri="{FF2B5EF4-FFF2-40B4-BE49-F238E27FC236}">
                  <a16:creationId xmlns:a16="http://schemas.microsoft.com/office/drawing/2014/main" id="{0B016286-59D0-FF42-837B-649F0DC163FF}"/>
                </a:ext>
              </a:extLst>
            </p:cNvPr>
            <p:cNvSpPr>
              <a:spLocks noChangeArrowheads="1"/>
            </p:cNvSpPr>
            <p:nvPr/>
          </p:nvSpPr>
          <p:spPr bwMode="auto">
            <a:xfrm>
              <a:off x="1773" y="3358"/>
              <a:ext cx="46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88</a:t>
              </a:r>
            </a:p>
          </p:txBody>
        </p:sp>
        <p:sp>
          <p:nvSpPr>
            <p:cNvPr id="20500" name="Rectangle 20">
              <a:extLst>
                <a:ext uri="{FF2B5EF4-FFF2-40B4-BE49-F238E27FC236}">
                  <a16:creationId xmlns:a16="http://schemas.microsoft.com/office/drawing/2014/main" id="{5181C482-49BD-D74D-8468-005E02917CA0}"/>
                </a:ext>
              </a:extLst>
            </p:cNvPr>
            <p:cNvSpPr>
              <a:spLocks noChangeArrowheads="1"/>
            </p:cNvSpPr>
            <p:nvPr/>
          </p:nvSpPr>
          <p:spPr bwMode="auto">
            <a:xfrm>
              <a:off x="1316" y="3358"/>
              <a:ext cx="4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466</a:t>
              </a:r>
            </a:p>
          </p:txBody>
        </p:sp>
        <p:sp>
          <p:nvSpPr>
            <p:cNvPr id="20501" name="Rectangle 21">
              <a:extLst>
                <a:ext uri="{FF2B5EF4-FFF2-40B4-BE49-F238E27FC236}">
                  <a16:creationId xmlns:a16="http://schemas.microsoft.com/office/drawing/2014/main" id="{7795888C-56C1-234E-BDCF-B672B6C705D1}"/>
                </a:ext>
              </a:extLst>
            </p:cNvPr>
            <p:cNvSpPr>
              <a:spLocks noChangeArrowheads="1"/>
            </p:cNvSpPr>
            <p:nvPr/>
          </p:nvSpPr>
          <p:spPr bwMode="auto">
            <a:xfrm>
              <a:off x="0" y="3358"/>
              <a:ext cx="13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Portugal</a:t>
              </a:r>
            </a:p>
          </p:txBody>
        </p:sp>
        <p:sp>
          <p:nvSpPr>
            <p:cNvPr id="20502" name="Rectangle 22">
              <a:extLst>
                <a:ext uri="{FF2B5EF4-FFF2-40B4-BE49-F238E27FC236}">
                  <a16:creationId xmlns:a16="http://schemas.microsoft.com/office/drawing/2014/main" id="{61F9CBD6-9209-0F45-BB1E-60D80D646D80}"/>
                </a:ext>
              </a:extLst>
            </p:cNvPr>
            <p:cNvSpPr>
              <a:spLocks noChangeArrowheads="1"/>
            </p:cNvSpPr>
            <p:nvPr/>
          </p:nvSpPr>
          <p:spPr bwMode="auto">
            <a:xfrm>
              <a:off x="1773" y="3233"/>
              <a:ext cx="46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96</a:t>
              </a:r>
            </a:p>
          </p:txBody>
        </p:sp>
        <p:sp>
          <p:nvSpPr>
            <p:cNvPr id="20503" name="Rectangle 23">
              <a:extLst>
                <a:ext uri="{FF2B5EF4-FFF2-40B4-BE49-F238E27FC236}">
                  <a16:creationId xmlns:a16="http://schemas.microsoft.com/office/drawing/2014/main" id="{C4B4F63E-FA0E-B949-8DAF-4024B81B2376}"/>
                </a:ext>
              </a:extLst>
            </p:cNvPr>
            <p:cNvSpPr>
              <a:spLocks noChangeArrowheads="1"/>
            </p:cNvSpPr>
            <p:nvPr/>
          </p:nvSpPr>
          <p:spPr bwMode="auto">
            <a:xfrm>
              <a:off x="1316" y="3233"/>
              <a:ext cx="45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466</a:t>
              </a:r>
            </a:p>
          </p:txBody>
        </p:sp>
        <p:sp>
          <p:nvSpPr>
            <p:cNvPr id="20504" name="Rectangle 24">
              <a:extLst>
                <a:ext uri="{FF2B5EF4-FFF2-40B4-BE49-F238E27FC236}">
                  <a16:creationId xmlns:a16="http://schemas.microsoft.com/office/drawing/2014/main" id="{85685AAB-C6CE-1145-986D-D2797D719B2D}"/>
                </a:ext>
              </a:extLst>
            </p:cNvPr>
            <p:cNvSpPr>
              <a:spLocks noChangeArrowheads="1"/>
            </p:cNvSpPr>
            <p:nvPr/>
          </p:nvSpPr>
          <p:spPr bwMode="auto">
            <a:xfrm>
              <a:off x="0" y="3233"/>
              <a:ext cx="131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Italien</a:t>
              </a:r>
            </a:p>
          </p:txBody>
        </p:sp>
        <p:sp>
          <p:nvSpPr>
            <p:cNvPr id="20505" name="Rectangle 25">
              <a:extLst>
                <a:ext uri="{FF2B5EF4-FFF2-40B4-BE49-F238E27FC236}">
                  <a16:creationId xmlns:a16="http://schemas.microsoft.com/office/drawing/2014/main" id="{DF325BD0-D040-0E43-BFED-606CE54EA308}"/>
                </a:ext>
              </a:extLst>
            </p:cNvPr>
            <p:cNvSpPr>
              <a:spLocks noChangeArrowheads="1"/>
            </p:cNvSpPr>
            <p:nvPr/>
          </p:nvSpPr>
          <p:spPr bwMode="auto">
            <a:xfrm>
              <a:off x="1773" y="3107"/>
              <a:ext cx="46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95</a:t>
              </a:r>
            </a:p>
          </p:txBody>
        </p:sp>
        <p:sp>
          <p:nvSpPr>
            <p:cNvPr id="20506" name="Rectangle 26">
              <a:extLst>
                <a:ext uri="{FF2B5EF4-FFF2-40B4-BE49-F238E27FC236}">
                  <a16:creationId xmlns:a16="http://schemas.microsoft.com/office/drawing/2014/main" id="{92F69D15-0623-D145-8674-83C83303BC9A}"/>
                </a:ext>
              </a:extLst>
            </p:cNvPr>
            <p:cNvSpPr>
              <a:spLocks noChangeArrowheads="1"/>
            </p:cNvSpPr>
            <p:nvPr/>
          </p:nvSpPr>
          <p:spPr bwMode="auto">
            <a:xfrm>
              <a:off x="1316" y="3107"/>
              <a:ext cx="4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483</a:t>
              </a:r>
            </a:p>
          </p:txBody>
        </p:sp>
        <p:sp>
          <p:nvSpPr>
            <p:cNvPr id="20507" name="Rectangle 27">
              <a:extLst>
                <a:ext uri="{FF2B5EF4-FFF2-40B4-BE49-F238E27FC236}">
                  <a16:creationId xmlns:a16="http://schemas.microsoft.com/office/drawing/2014/main" id="{B740ED24-B055-B244-8294-9E7BC686F07B}"/>
                </a:ext>
              </a:extLst>
            </p:cNvPr>
            <p:cNvSpPr>
              <a:spLocks noChangeArrowheads="1"/>
            </p:cNvSpPr>
            <p:nvPr/>
          </p:nvSpPr>
          <p:spPr bwMode="auto">
            <a:xfrm>
              <a:off x="0" y="3107"/>
              <a:ext cx="13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Vereinigte Staaten</a:t>
              </a:r>
            </a:p>
          </p:txBody>
        </p:sp>
        <p:sp>
          <p:nvSpPr>
            <p:cNvPr id="20508" name="Rectangle 28">
              <a:extLst>
                <a:ext uri="{FF2B5EF4-FFF2-40B4-BE49-F238E27FC236}">
                  <a16:creationId xmlns:a16="http://schemas.microsoft.com/office/drawing/2014/main" id="{066CB9FE-6CAE-564D-8CCC-9F4BF4EAE6D2}"/>
                </a:ext>
              </a:extLst>
            </p:cNvPr>
            <p:cNvSpPr>
              <a:spLocks noChangeArrowheads="1"/>
            </p:cNvSpPr>
            <p:nvPr/>
          </p:nvSpPr>
          <p:spPr bwMode="auto">
            <a:xfrm>
              <a:off x="1773" y="2982"/>
              <a:ext cx="46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88</a:t>
              </a:r>
            </a:p>
          </p:txBody>
        </p:sp>
        <p:sp>
          <p:nvSpPr>
            <p:cNvPr id="20509" name="Rectangle 29">
              <a:extLst>
                <a:ext uri="{FF2B5EF4-FFF2-40B4-BE49-F238E27FC236}">
                  <a16:creationId xmlns:a16="http://schemas.microsoft.com/office/drawing/2014/main" id="{F2A8BAB9-1492-C645-973D-DF57A898243F}"/>
                </a:ext>
              </a:extLst>
            </p:cNvPr>
            <p:cNvSpPr>
              <a:spLocks noChangeArrowheads="1"/>
            </p:cNvSpPr>
            <p:nvPr/>
          </p:nvSpPr>
          <p:spPr bwMode="auto">
            <a:xfrm>
              <a:off x="1316" y="2982"/>
              <a:ext cx="45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485</a:t>
              </a:r>
            </a:p>
          </p:txBody>
        </p:sp>
        <p:sp>
          <p:nvSpPr>
            <p:cNvPr id="20510" name="Rectangle 30">
              <a:extLst>
                <a:ext uri="{FF2B5EF4-FFF2-40B4-BE49-F238E27FC236}">
                  <a16:creationId xmlns:a16="http://schemas.microsoft.com/office/drawing/2014/main" id="{08439F52-C071-2041-BF1D-8D05D5FF9F95}"/>
                </a:ext>
              </a:extLst>
            </p:cNvPr>
            <p:cNvSpPr>
              <a:spLocks noChangeArrowheads="1"/>
            </p:cNvSpPr>
            <p:nvPr/>
          </p:nvSpPr>
          <p:spPr bwMode="auto">
            <a:xfrm>
              <a:off x="0" y="2982"/>
              <a:ext cx="131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Spanien</a:t>
              </a:r>
            </a:p>
          </p:txBody>
        </p:sp>
        <p:sp>
          <p:nvSpPr>
            <p:cNvPr id="20511" name="Rectangle 31">
              <a:extLst>
                <a:ext uri="{FF2B5EF4-FFF2-40B4-BE49-F238E27FC236}">
                  <a16:creationId xmlns:a16="http://schemas.microsoft.com/office/drawing/2014/main" id="{E632A5F3-FF05-A047-831E-352745689068}"/>
                </a:ext>
              </a:extLst>
            </p:cNvPr>
            <p:cNvSpPr>
              <a:spLocks noChangeArrowheads="1"/>
            </p:cNvSpPr>
            <p:nvPr/>
          </p:nvSpPr>
          <p:spPr bwMode="auto">
            <a:xfrm>
              <a:off x="1773" y="2856"/>
              <a:ext cx="46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94</a:t>
              </a:r>
            </a:p>
          </p:txBody>
        </p:sp>
        <p:sp>
          <p:nvSpPr>
            <p:cNvPr id="20512" name="Rectangle 32">
              <a:extLst>
                <a:ext uri="{FF2B5EF4-FFF2-40B4-BE49-F238E27FC236}">
                  <a16:creationId xmlns:a16="http://schemas.microsoft.com/office/drawing/2014/main" id="{97D4BDBC-E677-8C4C-B37D-B305355A6643}"/>
                </a:ext>
              </a:extLst>
            </p:cNvPr>
            <p:cNvSpPr>
              <a:spLocks noChangeArrowheads="1"/>
            </p:cNvSpPr>
            <p:nvPr/>
          </p:nvSpPr>
          <p:spPr bwMode="auto">
            <a:xfrm>
              <a:off x="1316" y="2856"/>
              <a:ext cx="4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490</a:t>
              </a:r>
            </a:p>
          </p:txBody>
        </p:sp>
        <p:sp>
          <p:nvSpPr>
            <p:cNvPr id="20513" name="Rectangle 33">
              <a:extLst>
                <a:ext uri="{FF2B5EF4-FFF2-40B4-BE49-F238E27FC236}">
                  <a16:creationId xmlns:a16="http://schemas.microsoft.com/office/drawing/2014/main" id="{A9D95195-D09F-6E40-BEEA-9AA2145BE871}"/>
                </a:ext>
              </a:extLst>
            </p:cNvPr>
            <p:cNvSpPr>
              <a:spLocks noChangeArrowheads="1"/>
            </p:cNvSpPr>
            <p:nvPr/>
          </p:nvSpPr>
          <p:spPr bwMode="auto">
            <a:xfrm>
              <a:off x="0" y="2856"/>
              <a:ext cx="13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Ungarn</a:t>
              </a:r>
            </a:p>
          </p:txBody>
        </p:sp>
        <p:sp>
          <p:nvSpPr>
            <p:cNvPr id="20514" name="Rectangle 34">
              <a:extLst>
                <a:ext uri="{FF2B5EF4-FFF2-40B4-BE49-F238E27FC236}">
                  <a16:creationId xmlns:a16="http://schemas.microsoft.com/office/drawing/2014/main" id="{BA2E5F30-73E1-9342-9A3F-61CF91F236E2}"/>
                </a:ext>
              </a:extLst>
            </p:cNvPr>
            <p:cNvSpPr>
              <a:spLocks noChangeArrowheads="1"/>
            </p:cNvSpPr>
            <p:nvPr/>
          </p:nvSpPr>
          <p:spPr bwMode="auto">
            <a:xfrm>
              <a:off x="1773" y="2732"/>
              <a:ext cx="46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90</a:t>
              </a:r>
            </a:p>
          </p:txBody>
        </p:sp>
        <p:sp>
          <p:nvSpPr>
            <p:cNvPr id="20515" name="Rectangle 35">
              <a:extLst>
                <a:ext uri="{FF2B5EF4-FFF2-40B4-BE49-F238E27FC236}">
                  <a16:creationId xmlns:a16="http://schemas.microsoft.com/office/drawing/2014/main" id="{146B27F3-B69C-EF48-91C4-CB4D8BADD834}"/>
                </a:ext>
              </a:extLst>
            </p:cNvPr>
            <p:cNvSpPr>
              <a:spLocks noChangeArrowheads="1"/>
            </p:cNvSpPr>
            <p:nvPr/>
          </p:nvSpPr>
          <p:spPr bwMode="auto">
            <a:xfrm>
              <a:off x="1316" y="2732"/>
              <a:ext cx="45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490</a:t>
              </a:r>
            </a:p>
          </p:txBody>
        </p:sp>
        <p:sp>
          <p:nvSpPr>
            <p:cNvPr id="20516" name="Rectangle 36">
              <a:extLst>
                <a:ext uri="{FF2B5EF4-FFF2-40B4-BE49-F238E27FC236}">
                  <a16:creationId xmlns:a16="http://schemas.microsoft.com/office/drawing/2014/main" id="{6AE76F88-11F7-3C45-BFA8-DD3AE09A70F9}"/>
                </a:ext>
              </a:extLst>
            </p:cNvPr>
            <p:cNvSpPr>
              <a:spLocks noChangeArrowheads="1"/>
            </p:cNvSpPr>
            <p:nvPr/>
          </p:nvSpPr>
          <p:spPr bwMode="auto">
            <a:xfrm>
              <a:off x="0" y="2732"/>
              <a:ext cx="131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Polen</a:t>
              </a:r>
            </a:p>
          </p:txBody>
        </p:sp>
        <p:sp>
          <p:nvSpPr>
            <p:cNvPr id="20517" name="Rectangle 37">
              <a:extLst>
                <a:ext uri="{FF2B5EF4-FFF2-40B4-BE49-F238E27FC236}">
                  <a16:creationId xmlns:a16="http://schemas.microsoft.com/office/drawing/2014/main" id="{E3C0A963-F9AA-FA4D-B315-3214A940DD7D}"/>
                </a:ext>
              </a:extLst>
            </p:cNvPr>
            <p:cNvSpPr>
              <a:spLocks noChangeArrowheads="1"/>
            </p:cNvSpPr>
            <p:nvPr/>
          </p:nvSpPr>
          <p:spPr bwMode="auto">
            <a:xfrm>
              <a:off x="1773" y="2603"/>
              <a:ext cx="467"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92</a:t>
              </a:r>
            </a:p>
          </p:txBody>
        </p:sp>
        <p:sp>
          <p:nvSpPr>
            <p:cNvPr id="20518" name="Rectangle 38">
              <a:extLst>
                <a:ext uri="{FF2B5EF4-FFF2-40B4-BE49-F238E27FC236}">
                  <a16:creationId xmlns:a16="http://schemas.microsoft.com/office/drawing/2014/main" id="{15CC7699-F478-0540-9AB3-3AB63FB4D129}"/>
                </a:ext>
              </a:extLst>
            </p:cNvPr>
            <p:cNvSpPr>
              <a:spLocks noChangeArrowheads="1"/>
            </p:cNvSpPr>
            <p:nvPr/>
          </p:nvSpPr>
          <p:spPr bwMode="auto">
            <a:xfrm>
              <a:off x="1316" y="2603"/>
              <a:ext cx="457"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493</a:t>
              </a:r>
            </a:p>
          </p:txBody>
        </p:sp>
        <p:sp>
          <p:nvSpPr>
            <p:cNvPr id="20519" name="Rectangle 39">
              <a:extLst>
                <a:ext uri="{FF2B5EF4-FFF2-40B4-BE49-F238E27FC236}">
                  <a16:creationId xmlns:a16="http://schemas.microsoft.com/office/drawing/2014/main" id="{63DF69BA-52AE-EC47-9896-5DC07468286E}"/>
                </a:ext>
              </a:extLst>
            </p:cNvPr>
            <p:cNvSpPr>
              <a:spLocks noChangeArrowheads="1"/>
            </p:cNvSpPr>
            <p:nvPr/>
          </p:nvSpPr>
          <p:spPr bwMode="auto">
            <a:xfrm>
              <a:off x="0" y="2603"/>
              <a:ext cx="131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Luxemburg</a:t>
              </a:r>
            </a:p>
          </p:txBody>
        </p:sp>
        <p:sp>
          <p:nvSpPr>
            <p:cNvPr id="20520" name="Rectangle 40">
              <a:extLst>
                <a:ext uri="{FF2B5EF4-FFF2-40B4-BE49-F238E27FC236}">
                  <a16:creationId xmlns:a16="http://schemas.microsoft.com/office/drawing/2014/main" id="{678E085C-BA60-2347-BE37-F9D3CAFDD4A0}"/>
                </a:ext>
              </a:extLst>
            </p:cNvPr>
            <p:cNvSpPr>
              <a:spLocks noChangeArrowheads="1"/>
            </p:cNvSpPr>
            <p:nvPr/>
          </p:nvSpPr>
          <p:spPr bwMode="auto">
            <a:xfrm>
              <a:off x="1773" y="2478"/>
              <a:ext cx="46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92</a:t>
              </a:r>
            </a:p>
          </p:txBody>
        </p:sp>
        <p:sp>
          <p:nvSpPr>
            <p:cNvPr id="20521" name="Rectangle 41">
              <a:extLst>
                <a:ext uri="{FF2B5EF4-FFF2-40B4-BE49-F238E27FC236}">
                  <a16:creationId xmlns:a16="http://schemas.microsoft.com/office/drawing/2014/main" id="{0A307988-FC5A-CA4F-A3C7-B7CA3BC5D980}"/>
                </a:ext>
              </a:extLst>
            </p:cNvPr>
            <p:cNvSpPr>
              <a:spLocks noChangeArrowheads="1"/>
            </p:cNvSpPr>
            <p:nvPr/>
          </p:nvSpPr>
          <p:spPr bwMode="auto">
            <a:xfrm>
              <a:off x="1316" y="2478"/>
              <a:ext cx="45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495</a:t>
              </a:r>
            </a:p>
          </p:txBody>
        </p:sp>
        <p:sp>
          <p:nvSpPr>
            <p:cNvPr id="20522" name="Rectangle 42">
              <a:extLst>
                <a:ext uri="{FF2B5EF4-FFF2-40B4-BE49-F238E27FC236}">
                  <a16:creationId xmlns:a16="http://schemas.microsoft.com/office/drawing/2014/main" id="{7D6B00E3-878C-884A-92C0-2B6182B926E7}"/>
                </a:ext>
              </a:extLst>
            </p:cNvPr>
            <p:cNvSpPr>
              <a:spLocks noChangeArrowheads="1"/>
            </p:cNvSpPr>
            <p:nvPr/>
          </p:nvSpPr>
          <p:spPr bwMode="auto">
            <a:xfrm>
              <a:off x="0" y="2478"/>
              <a:ext cx="131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Norwegen</a:t>
              </a:r>
            </a:p>
          </p:txBody>
        </p:sp>
        <p:sp>
          <p:nvSpPr>
            <p:cNvPr id="20523" name="Rectangle 43">
              <a:extLst>
                <a:ext uri="{FF2B5EF4-FFF2-40B4-BE49-F238E27FC236}">
                  <a16:creationId xmlns:a16="http://schemas.microsoft.com/office/drawing/2014/main" id="{532EA51C-4C8E-6C41-9671-FE1106A9E27C}"/>
                </a:ext>
              </a:extLst>
            </p:cNvPr>
            <p:cNvSpPr>
              <a:spLocks noChangeArrowheads="1"/>
            </p:cNvSpPr>
            <p:nvPr/>
          </p:nvSpPr>
          <p:spPr bwMode="auto">
            <a:xfrm>
              <a:off x="1773" y="2352"/>
              <a:ext cx="46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93</a:t>
              </a:r>
            </a:p>
          </p:txBody>
        </p:sp>
        <p:sp>
          <p:nvSpPr>
            <p:cNvPr id="20524" name="Rectangle 44">
              <a:extLst>
                <a:ext uri="{FF2B5EF4-FFF2-40B4-BE49-F238E27FC236}">
                  <a16:creationId xmlns:a16="http://schemas.microsoft.com/office/drawing/2014/main" id="{FE89B89D-FDF0-F446-A31A-716A48901285}"/>
                </a:ext>
              </a:extLst>
            </p:cNvPr>
            <p:cNvSpPr>
              <a:spLocks noChangeArrowheads="1"/>
            </p:cNvSpPr>
            <p:nvPr/>
          </p:nvSpPr>
          <p:spPr bwMode="auto">
            <a:xfrm>
              <a:off x="1316" y="2352"/>
              <a:ext cx="4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498</a:t>
              </a:r>
            </a:p>
          </p:txBody>
        </p:sp>
        <p:sp>
          <p:nvSpPr>
            <p:cNvPr id="20525" name="Rectangle 45">
              <a:extLst>
                <a:ext uri="{FF2B5EF4-FFF2-40B4-BE49-F238E27FC236}">
                  <a16:creationId xmlns:a16="http://schemas.microsoft.com/office/drawing/2014/main" id="{D1C78719-D67C-B441-8F81-E3A87A5916A5}"/>
                </a:ext>
              </a:extLst>
            </p:cNvPr>
            <p:cNvSpPr>
              <a:spLocks noChangeArrowheads="1"/>
            </p:cNvSpPr>
            <p:nvPr/>
          </p:nvSpPr>
          <p:spPr bwMode="auto">
            <a:xfrm>
              <a:off x="0" y="2352"/>
              <a:ext cx="13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Slowakische Republik</a:t>
              </a:r>
            </a:p>
          </p:txBody>
        </p:sp>
        <p:sp>
          <p:nvSpPr>
            <p:cNvPr id="20526" name="Rectangle 46">
              <a:extLst>
                <a:ext uri="{FF2B5EF4-FFF2-40B4-BE49-F238E27FC236}">
                  <a16:creationId xmlns:a16="http://schemas.microsoft.com/office/drawing/2014/main" id="{2BFAFE42-AD5D-3C4D-AA77-B23231C22BB6}"/>
                </a:ext>
              </a:extLst>
            </p:cNvPr>
            <p:cNvSpPr>
              <a:spLocks noChangeArrowheads="1"/>
            </p:cNvSpPr>
            <p:nvPr/>
          </p:nvSpPr>
          <p:spPr bwMode="auto">
            <a:xfrm>
              <a:off x="1773" y="2228"/>
              <a:ext cx="46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85</a:t>
              </a:r>
            </a:p>
          </p:txBody>
        </p:sp>
        <p:sp>
          <p:nvSpPr>
            <p:cNvPr id="20527" name="Rectangle 47">
              <a:extLst>
                <a:ext uri="{FF2B5EF4-FFF2-40B4-BE49-F238E27FC236}">
                  <a16:creationId xmlns:a16="http://schemas.microsoft.com/office/drawing/2014/main" id="{6BA241FC-94B1-AF40-A009-4D8197407A18}"/>
                </a:ext>
              </a:extLst>
            </p:cNvPr>
            <p:cNvSpPr>
              <a:spLocks noChangeArrowheads="1"/>
            </p:cNvSpPr>
            <p:nvPr/>
          </p:nvSpPr>
          <p:spPr bwMode="auto">
            <a:xfrm>
              <a:off x="1316" y="2228"/>
              <a:ext cx="45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503</a:t>
              </a:r>
            </a:p>
          </p:txBody>
        </p:sp>
        <p:sp>
          <p:nvSpPr>
            <p:cNvPr id="20528" name="Rectangle 48">
              <a:extLst>
                <a:ext uri="{FF2B5EF4-FFF2-40B4-BE49-F238E27FC236}">
                  <a16:creationId xmlns:a16="http://schemas.microsoft.com/office/drawing/2014/main" id="{73000FD9-790E-BA48-852C-9A37CB86D9A3}"/>
                </a:ext>
              </a:extLst>
            </p:cNvPr>
            <p:cNvSpPr>
              <a:spLocks noChangeArrowheads="1"/>
            </p:cNvSpPr>
            <p:nvPr/>
          </p:nvSpPr>
          <p:spPr bwMode="auto">
            <a:xfrm>
              <a:off x="0" y="2228"/>
              <a:ext cx="131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Irland</a:t>
              </a:r>
            </a:p>
          </p:txBody>
        </p:sp>
        <p:sp>
          <p:nvSpPr>
            <p:cNvPr id="20529" name="Rectangle 49">
              <a:extLst>
                <a:ext uri="{FF2B5EF4-FFF2-40B4-BE49-F238E27FC236}">
                  <a16:creationId xmlns:a16="http://schemas.microsoft.com/office/drawing/2014/main" id="{B17BF57C-7CFF-9747-9705-B6502E180D2A}"/>
                </a:ext>
              </a:extLst>
            </p:cNvPr>
            <p:cNvSpPr>
              <a:spLocks noChangeArrowheads="1"/>
            </p:cNvSpPr>
            <p:nvPr/>
          </p:nvSpPr>
          <p:spPr bwMode="auto">
            <a:xfrm>
              <a:off x="1773" y="2103"/>
              <a:ext cx="46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103</a:t>
              </a:r>
            </a:p>
          </p:txBody>
        </p:sp>
        <p:sp>
          <p:nvSpPr>
            <p:cNvPr id="20530" name="Rectangle 50">
              <a:extLst>
                <a:ext uri="{FF2B5EF4-FFF2-40B4-BE49-F238E27FC236}">
                  <a16:creationId xmlns:a16="http://schemas.microsoft.com/office/drawing/2014/main" id="{B8060133-DD0F-354F-93BC-C9A22F863291}"/>
                </a:ext>
              </a:extLst>
            </p:cNvPr>
            <p:cNvSpPr>
              <a:spLocks noChangeArrowheads="1"/>
            </p:cNvSpPr>
            <p:nvPr/>
          </p:nvSpPr>
          <p:spPr bwMode="auto">
            <a:xfrm>
              <a:off x="1316" y="2103"/>
              <a:ext cx="45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503</a:t>
              </a:r>
            </a:p>
          </p:txBody>
        </p:sp>
        <p:sp>
          <p:nvSpPr>
            <p:cNvPr id="20531" name="Rectangle 51">
              <a:extLst>
                <a:ext uri="{FF2B5EF4-FFF2-40B4-BE49-F238E27FC236}">
                  <a16:creationId xmlns:a16="http://schemas.microsoft.com/office/drawing/2014/main" id="{3A6A6813-2188-4F4F-ACC2-CFB2C0FC2080}"/>
                </a:ext>
              </a:extLst>
            </p:cNvPr>
            <p:cNvSpPr>
              <a:spLocks noChangeArrowheads="1"/>
            </p:cNvSpPr>
            <p:nvPr/>
          </p:nvSpPr>
          <p:spPr bwMode="auto">
            <a:xfrm>
              <a:off x="0" y="2103"/>
              <a:ext cx="131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Deutschland</a:t>
              </a:r>
            </a:p>
          </p:txBody>
        </p:sp>
        <p:sp>
          <p:nvSpPr>
            <p:cNvPr id="20532" name="Rectangle 52">
              <a:extLst>
                <a:ext uri="{FF2B5EF4-FFF2-40B4-BE49-F238E27FC236}">
                  <a16:creationId xmlns:a16="http://schemas.microsoft.com/office/drawing/2014/main" id="{584055F3-5980-AD41-911B-FC53886097CB}"/>
                </a:ext>
              </a:extLst>
            </p:cNvPr>
            <p:cNvSpPr>
              <a:spLocks noChangeArrowheads="1"/>
            </p:cNvSpPr>
            <p:nvPr/>
          </p:nvSpPr>
          <p:spPr bwMode="auto">
            <a:xfrm>
              <a:off x="1773" y="1977"/>
              <a:ext cx="46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93</a:t>
              </a:r>
            </a:p>
          </p:txBody>
        </p:sp>
        <p:sp>
          <p:nvSpPr>
            <p:cNvPr id="20533" name="Rectangle 53">
              <a:extLst>
                <a:ext uri="{FF2B5EF4-FFF2-40B4-BE49-F238E27FC236}">
                  <a16:creationId xmlns:a16="http://schemas.microsoft.com/office/drawing/2014/main" id="{4708D612-C986-4B49-9943-9B0BA2D91FA5}"/>
                </a:ext>
              </a:extLst>
            </p:cNvPr>
            <p:cNvSpPr>
              <a:spLocks noChangeArrowheads="1"/>
            </p:cNvSpPr>
            <p:nvPr/>
          </p:nvSpPr>
          <p:spPr bwMode="auto">
            <a:xfrm>
              <a:off x="1316" y="1977"/>
              <a:ext cx="4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506</a:t>
              </a:r>
            </a:p>
          </p:txBody>
        </p:sp>
        <p:sp>
          <p:nvSpPr>
            <p:cNvPr id="20534" name="Rectangle 54">
              <a:extLst>
                <a:ext uri="{FF2B5EF4-FFF2-40B4-BE49-F238E27FC236}">
                  <a16:creationId xmlns:a16="http://schemas.microsoft.com/office/drawing/2014/main" id="{2876D98F-BDA2-9B4B-BD59-C201F8809604}"/>
                </a:ext>
              </a:extLst>
            </p:cNvPr>
            <p:cNvSpPr>
              <a:spLocks noChangeArrowheads="1"/>
            </p:cNvSpPr>
            <p:nvPr/>
          </p:nvSpPr>
          <p:spPr bwMode="auto">
            <a:xfrm>
              <a:off x="0" y="1977"/>
              <a:ext cx="13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Österreich</a:t>
              </a:r>
            </a:p>
          </p:txBody>
        </p:sp>
        <p:sp>
          <p:nvSpPr>
            <p:cNvPr id="20535" name="Rectangle 55">
              <a:extLst>
                <a:ext uri="{FF2B5EF4-FFF2-40B4-BE49-F238E27FC236}">
                  <a16:creationId xmlns:a16="http://schemas.microsoft.com/office/drawing/2014/main" id="{062BBDE2-5704-4540-986B-D45CA648D282}"/>
                </a:ext>
              </a:extLst>
            </p:cNvPr>
            <p:cNvSpPr>
              <a:spLocks noChangeArrowheads="1"/>
            </p:cNvSpPr>
            <p:nvPr/>
          </p:nvSpPr>
          <p:spPr bwMode="auto">
            <a:xfrm>
              <a:off x="1773" y="1853"/>
              <a:ext cx="46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95</a:t>
              </a:r>
            </a:p>
          </p:txBody>
        </p:sp>
        <p:sp>
          <p:nvSpPr>
            <p:cNvPr id="20536" name="Rectangle 56">
              <a:extLst>
                <a:ext uri="{FF2B5EF4-FFF2-40B4-BE49-F238E27FC236}">
                  <a16:creationId xmlns:a16="http://schemas.microsoft.com/office/drawing/2014/main" id="{608D586D-9C09-1746-8E6E-93BE261D38F5}"/>
                </a:ext>
              </a:extLst>
            </p:cNvPr>
            <p:cNvSpPr>
              <a:spLocks noChangeArrowheads="1"/>
            </p:cNvSpPr>
            <p:nvPr/>
          </p:nvSpPr>
          <p:spPr bwMode="auto">
            <a:xfrm>
              <a:off x="1316" y="1853"/>
              <a:ext cx="45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509</a:t>
              </a:r>
            </a:p>
          </p:txBody>
        </p:sp>
        <p:sp>
          <p:nvSpPr>
            <p:cNvPr id="20537" name="Rectangle 57">
              <a:extLst>
                <a:ext uri="{FF2B5EF4-FFF2-40B4-BE49-F238E27FC236}">
                  <a16:creationId xmlns:a16="http://schemas.microsoft.com/office/drawing/2014/main" id="{CD40401D-42A4-D945-A48D-2C3D4BF9C58C}"/>
                </a:ext>
              </a:extLst>
            </p:cNvPr>
            <p:cNvSpPr>
              <a:spLocks noChangeArrowheads="1"/>
            </p:cNvSpPr>
            <p:nvPr/>
          </p:nvSpPr>
          <p:spPr bwMode="auto">
            <a:xfrm>
              <a:off x="0" y="1853"/>
              <a:ext cx="131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Schweden</a:t>
              </a:r>
            </a:p>
          </p:txBody>
        </p:sp>
        <p:sp>
          <p:nvSpPr>
            <p:cNvPr id="20538" name="Rectangle 58">
              <a:extLst>
                <a:ext uri="{FF2B5EF4-FFF2-40B4-BE49-F238E27FC236}">
                  <a16:creationId xmlns:a16="http://schemas.microsoft.com/office/drawing/2014/main" id="{54C36F17-0DE1-7642-8335-9E402457FFF7}"/>
                </a:ext>
              </a:extLst>
            </p:cNvPr>
            <p:cNvSpPr>
              <a:spLocks noChangeArrowheads="1"/>
            </p:cNvSpPr>
            <p:nvPr/>
          </p:nvSpPr>
          <p:spPr bwMode="auto">
            <a:xfrm>
              <a:off x="1773" y="1727"/>
              <a:ext cx="46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92</a:t>
              </a:r>
            </a:p>
          </p:txBody>
        </p:sp>
        <p:sp>
          <p:nvSpPr>
            <p:cNvPr id="20539" name="Rectangle 59">
              <a:extLst>
                <a:ext uri="{FF2B5EF4-FFF2-40B4-BE49-F238E27FC236}">
                  <a16:creationId xmlns:a16="http://schemas.microsoft.com/office/drawing/2014/main" id="{66631C01-568A-2A4B-BC8B-17E289F47CB3}"/>
                </a:ext>
              </a:extLst>
            </p:cNvPr>
            <p:cNvSpPr>
              <a:spLocks noChangeArrowheads="1"/>
            </p:cNvSpPr>
            <p:nvPr/>
          </p:nvSpPr>
          <p:spPr bwMode="auto">
            <a:xfrm>
              <a:off x="1316" y="1727"/>
              <a:ext cx="4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511</a:t>
              </a:r>
            </a:p>
          </p:txBody>
        </p:sp>
        <p:sp>
          <p:nvSpPr>
            <p:cNvPr id="20540" name="Rectangle 60">
              <a:extLst>
                <a:ext uri="{FF2B5EF4-FFF2-40B4-BE49-F238E27FC236}">
                  <a16:creationId xmlns:a16="http://schemas.microsoft.com/office/drawing/2014/main" id="{EA4B5041-A259-6D41-9736-F4D3F4ADD359}"/>
                </a:ext>
              </a:extLst>
            </p:cNvPr>
            <p:cNvSpPr>
              <a:spLocks noChangeArrowheads="1"/>
            </p:cNvSpPr>
            <p:nvPr/>
          </p:nvSpPr>
          <p:spPr bwMode="auto">
            <a:xfrm>
              <a:off x="0" y="1727"/>
              <a:ext cx="13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Frankreich</a:t>
              </a:r>
            </a:p>
          </p:txBody>
        </p:sp>
        <p:sp>
          <p:nvSpPr>
            <p:cNvPr id="20541" name="Rectangle 61">
              <a:extLst>
                <a:ext uri="{FF2B5EF4-FFF2-40B4-BE49-F238E27FC236}">
                  <a16:creationId xmlns:a16="http://schemas.microsoft.com/office/drawing/2014/main" id="{BAF5AF7E-9EF2-7843-97ED-A0C01AFCBE88}"/>
                </a:ext>
              </a:extLst>
            </p:cNvPr>
            <p:cNvSpPr>
              <a:spLocks noChangeArrowheads="1"/>
            </p:cNvSpPr>
            <p:nvPr/>
          </p:nvSpPr>
          <p:spPr bwMode="auto">
            <a:xfrm>
              <a:off x="1773" y="1602"/>
              <a:ext cx="46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91</a:t>
              </a:r>
            </a:p>
          </p:txBody>
        </p:sp>
        <p:sp>
          <p:nvSpPr>
            <p:cNvPr id="20542" name="Rectangle 62">
              <a:extLst>
                <a:ext uri="{FF2B5EF4-FFF2-40B4-BE49-F238E27FC236}">
                  <a16:creationId xmlns:a16="http://schemas.microsoft.com/office/drawing/2014/main" id="{3F9EB43C-E042-2440-8982-DA141C9B1F30}"/>
                </a:ext>
              </a:extLst>
            </p:cNvPr>
            <p:cNvSpPr>
              <a:spLocks noChangeArrowheads="1"/>
            </p:cNvSpPr>
            <p:nvPr/>
          </p:nvSpPr>
          <p:spPr bwMode="auto">
            <a:xfrm>
              <a:off x="1316" y="1602"/>
              <a:ext cx="45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514</a:t>
              </a:r>
            </a:p>
          </p:txBody>
        </p:sp>
        <p:sp>
          <p:nvSpPr>
            <p:cNvPr id="20543" name="Rectangle 63">
              <a:extLst>
                <a:ext uri="{FF2B5EF4-FFF2-40B4-BE49-F238E27FC236}">
                  <a16:creationId xmlns:a16="http://schemas.microsoft.com/office/drawing/2014/main" id="{C0E3D7D3-08B6-7F4E-9CC7-CD2865EC0B8A}"/>
                </a:ext>
              </a:extLst>
            </p:cNvPr>
            <p:cNvSpPr>
              <a:spLocks noChangeArrowheads="1"/>
            </p:cNvSpPr>
            <p:nvPr/>
          </p:nvSpPr>
          <p:spPr bwMode="auto">
            <a:xfrm>
              <a:off x="0" y="1602"/>
              <a:ext cx="131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Dänemark</a:t>
              </a:r>
            </a:p>
          </p:txBody>
        </p:sp>
        <p:sp>
          <p:nvSpPr>
            <p:cNvPr id="20544" name="Rectangle 64">
              <a:extLst>
                <a:ext uri="{FF2B5EF4-FFF2-40B4-BE49-F238E27FC236}">
                  <a16:creationId xmlns:a16="http://schemas.microsoft.com/office/drawing/2014/main" id="{BF21D92F-B7BF-624F-A617-E2CBE505510D}"/>
                </a:ext>
              </a:extLst>
            </p:cNvPr>
            <p:cNvSpPr>
              <a:spLocks noChangeArrowheads="1"/>
            </p:cNvSpPr>
            <p:nvPr/>
          </p:nvSpPr>
          <p:spPr bwMode="auto">
            <a:xfrm>
              <a:off x="1773" y="1477"/>
              <a:ext cx="46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90</a:t>
              </a:r>
            </a:p>
          </p:txBody>
        </p:sp>
        <p:sp>
          <p:nvSpPr>
            <p:cNvPr id="20545" name="Rectangle 65">
              <a:extLst>
                <a:ext uri="{FF2B5EF4-FFF2-40B4-BE49-F238E27FC236}">
                  <a16:creationId xmlns:a16="http://schemas.microsoft.com/office/drawing/2014/main" id="{08782E1C-56F9-894B-93D4-3344D6BA04EC}"/>
                </a:ext>
              </a:extLst>
            </p:cNvPr>
            <p:cNvSpPr>
              <a:spLocks noChangeArrowheads="1"/>
            </p:cNvSpPr>
            <p:nvPr/>
          </p:nvSpPr>
          <p:spPr bwMode="auto">
            <a:xfrm>
              <a:off x="1316" y="1477"/>
              <a:ext cx="45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515</a:t>
              </a:r>
            </a:p>
          </p:txBody>
        </p:sp>
        <p:sp>
          <p:nvSpPr>
            <p:cNvPr id="20546" name="Rectangle 66">
              <a:extLst>
                <a:ext uri="{FF2B5EF4-FFF2-40B4-BE49-F238E27FC236}">
                  <a16:creationId xmlns:a16="http://schemas.microsoft.com/office/drawing/2014/main" id="{E410CD6C-3252-0345-A35E-18B1A792E9D9}"/>
                </a:ext>
              </a:extLst>
            </p:cNvPr>
            <p:cNvSpPr>
              <a:spLocks noChangeArrowheads="1"/>
            </p:cNvSpPr>
            <p:nvPr/>
          </p:nvSpPr>
          <p:spPr bwMode="auto">
            <a:xfrm>
              <a:off x="0" y="1477"/>
              <a:ext cx="131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Island</a:t>
              </a:r>
            </a:p>
          </p:txBody>
        </p:sp>
        <p:sp>
          <p:nvSpPr>
            <p:cNvPr id="20547" name="Rectangle 67">
              <a:extLst>
                <a:ext uri="{FF2B5EF4-FFF2-40B4-BE49-F238E27FC236}">
                  <a16:creationId xmlns:a16="http://schemas.microsoft.com/office/drawing/2014/main" id="{DE8B513F-F6DD-164F-894C-4B955ED1FD56}"/>
                </a:ext>
              </a:extLst>
            </p:cNvPr>
            <p:cNvSpPr>
              <a:spLocks noChangeArrowheads="1"/>
            </p:cNvSpPr>
            <p:nvPr/>
          </p:nvSpPr>
          <p:spPr bwMode="auto">
            <a:xfrm>
              <a:off x="1773" y="1352"/>
              <a:ext cx="46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96</a:t>
              </a:r>
            </a:p>
          </p:txBody>
        </p:sp>
        <p:sp>
          <p:nvSpPr>
            <p:cNvPr id="20548" name="Rectangle 68">
              <a:extLst>
                <a:ext uri="{FF2B5EF4-FFF2-40B4-BE49-F238E27FC236}">
                  <a16:creationId xmlns:a16="http://schemas.microsoft.com/office/drawing/2014/main" id="{62EA4E60-4645-8745-9B9B-D1ACECEEC7B0}"/>
                </a:ext>
              </a:extLst>
            </p:cNvPr>
            <p:cNvSpPr>
              <a:spLocks noChangeArrowheads="1"/>
            </p:cNvSpPr>
            <p:nvPr/>
          </p:nvSpPr>
          <p:spPr bwMode="auto">
            <a:xfrm>
              <a:off x="1316" y="1352"/>
              <a:ext cx="45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516</a:t>
              </a:r>
            </a:p>
          </p:txBody>
        </p:sp>
        <p:sp>
          <p:nvSpPr>
            <p:cNvPr id="20549" name="Rectangle 69">
              <a:extLst>
                <a:ext uri="{FF2B5EF4-FFF2-40B4-BE49-F238E27FC236}">
                  <a16:creationId xmlns:a16="http://schemas.microsoft.com/office/drawing/2014/main" id="{6E95BDD6-AD59-B749-81C9-BE7FBAEA394B}"/>
                </a:ext>
              </a:extLst>
            </p:cNvPr>
            <p:cNvSpPr>
              <a:spLocks noChangeArrowheads="1"/>
            </p:cNvSpPr>
            <p:nvPr/>
          </p:nvSpPr>
          <p:spPr bwMode="auto">
            <a:xfrm>
              <a:off x="0" y="1352"/>
              <a:ext cx="131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Tschech. Republik</a:t>
              </a:r>
            </a:p>
          </p:txBody>
        </p:sp>
        <p:sp>
          <p:nvSpPr>
            <p:cNvPr id="20550" name="Rectangle 70">
              <a:extLst>
                <a:ext uri="{FF2B5EF4-FFF2-40B4-BE49-F238E27FC236}">
                  <a16:creationId xmlns:a16="http://schemas.microsoft.com/office/drawing/2014/main" id="{D8E780EA-70B7-A148-939E-10574CA7A288}"/>
                </a:ext>
              </a:extLst>
            </p:cNvPr>
            <p:cNvSpPr>
              <a:spLocks noChangeArrowheads="1"/>
            </p:cNvSpPr>
            <p:nvPr/>
          </p:nvSpPr>
          <p:spPr bwMode="auto">
            <a:xfrm>
              <a:off x="1773" y="1226"/>
              <a:ext cx="46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98</a:t>
              </a:r>
            </a:p>
          </p:txBody>
        </p:sp>
        <p:sp>
          <p:nvSpPr>
            <p:cNvPr id="20551" name="Rectangle 71">
              <a:extLst>
                <a:ext uri="{FF2B5EF4-FFF2-40B4-BE49-F238E27FC236}">
                  <a16:creationId xmlns:a16="http://schemas.microsoft.com/office/drawing/2014/main" id="{9AD7BDE3-065A-AC4F-BC3A-02E0235A37A8}"/>
                </a:ext>
              </a:extLst>
            </p:cNvPr>
            <p:cNvSpPr>
              <a:spLocks noChangeArrowheads="1"/>
            </p:cNvSpPr>
            <p:nvPr/>
          </p:nvSpPr>
          <p:spPr bwMode="auto">
            <a:xfrm>
              <a:off x="1316" y="1226"/>
              <a:ext cx="4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523</a:t>
              </a:r>
            </a:p>
          </p:txBody>
        </p:sp>
        <p:sp>
          <p:nvSpPr>
            <p:cNvPr id="20552" name="Rectangle 72">
              <a:extLst>
                <a:ext uri="{FF2B5EF4-FFF2-40B4-BE49-F238E27FC236}">
                  <a16:creationId xmlns:a16="http://schemas.microsoft.com/office/drawing/2014/main" id="{87E19920-C4E6-A142-A772-A44B910A9D76}"/>
                </a:ext>
              </a:extLst>
            </p:cNvPr>
            <p:cNvSpPr>
              <a:spLocks noChangeArrowheads="1"/>
            </p:cNvSpPr>
            <p:nvPr/>
          </p:nvSpPr>
          <p:spPr bwMode="auto">
            <a:xfrm>
              <a:off x="0" y="1226"/>
              <a:ext cx="13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Neuseeland</a:t>
              </a:r>
            </a:p>
          </p:txBody>
        </p:sp>
        <p:sp>
          <p:nvSpPr>
            <p:cNvPr id="20553" name="Rectangle 73">
              <a:extLst>
                <a:ext uri="{FF2B5EF4-FFF2-40B4-BE49-F238E27FC236}">
                  <a16:creationId xmlns:a16="http://schemas.microsoft.com/office/drawing/2014/main" id="{319B1AEF-1BB1-F94F-8045-7A75D15B261A}"/>
                </a:ext>
              </a:extLst>
            </p:cNvPr>
            <p:cNvSpPr>
              <a:spLocks noChangeArrowheads="1"/>
            </p:cNvSpPr>
            <p:nvPr/>
          </p:nvSpPr>
          <p:spPr bwMode="auto">
            <a:xfrm>
              <a:off x="1773" y="1102"/>
              <a:ext cx="46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95</a:t>
              </a:r>
            </a:p>
          </p:txBody>
        </p:sp>
        <p:sp>
          <p:nvSpPr>
            <p:cNvPr id="20554" name="Rectangle 74">
              <a:extLst>
                <a:ext uri="{FF2B5EF4-FFF2-40B4-BE49-F238E27FC236}">
                  <a16:creationId xmlns:a16="http://schemas.microsoft.com/office/drawing/2014/main" id="{1FA89943-09B2-EA4B-85B2-4EC27C29DC14}"/>
                </a:ext>
              </a:extLst>
            </p:cNvPr>
            <p:cNvSpPr>
              <a:spLocks noChangeArrowheads="1"/>
            </p:cNvSpPr>
            <p:nvPr/>
          </p:nvSpPr>
          <p:spPr bwMode="auto">
            <a:xfrm>
              <a:off x="1316" y="1102"/>
              <a:ext cx="45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524</a:t>
              </a:r>
            </a:p>
          </p:txBody>
        </p:sp>
        <p:sp>
          <p:nvSpPr>
            <p:cNvPr id="20555" name="Rectangle 75">
              <a:extLst>
                <a:ext uri="{FF2B5EF4-FFF2-40B4-BE49-F238E27FC236}">
                  <a16:creationId xmlns:a16="http://schemas.microsoft.com/office/drawing/2014/main" id="{9C7A6C12-0CA9-1A41-B357-DFB7CD23A745}"/>
                </a:ext>
              </a:extLst>
            </p:cNvPr>
            <p:cNvSpPr>
              <a:spLocks noChangeArrowheads="1"/>
            </p:cNvSpPr>
            <p:nvPr/>
          </p:nvSpPr>
          <p:spPr bwMode="auto">
            <a:xfrm>
              <a:off x="0" y="1102"/>
              <a:ext cx="131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Australien</a:t>
              </a:r>
            </a:p>
          </p:txBody>
        </p:sp>
        <p:sp>
          <p:nvSpPr>
            <p:cNvPr id="20556" name="Rectangle 76">
              <a:extLst>
                <a:ext uri="{FF2B5EF4-FFF2-40B4-BE49-F238E27FC236}">
                  <a16:creationId xmlns:a16="http://schemas.microsoft.com/office/drawing/2014/main" id="{77C76E8E-DCA2-034E-9813-2EAE5A7A77BC}"/>
                </a:ext>
              </a:extLst>
            </p:cNvPr>
            <p:cNvSpPr>
              <a:spLocks noChangeArrowheads="1"/>
            </p:cNvSpPr>
            <p:nvPr/>
          </p:nvSpPr>
          <p:spPr bwMode="auto">
            <a:xfrm>
              <a:off x="1773" y="976"/>
              <a:ext cx="46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98</a:t>
              </a:r>
            </a:p>
          </p:txBody>
        </p:sp>
        <p:sp>
          <p:nvSpPr>
            <p:cNvPr id="20557" name="Rectangle 77">
              <a:extLst>
                <a:ext uri="{FF2B5EF4-FFF2-40B4-BE49-F238E27FC236}">
                  <a16:creationId xmlns:a16="http://schemas.microsoft.com/office/drawing/2014/main" id="{1FFCFD9B-6017-0647-88D1-5E2692DF7DE0}"/>
                </a:ext>
              </a:extLst>
            </p:cNvPr>
            <p:cNvSpPr>
              <a:spLocks noChangeArrowheads="1"/>
            </p:cNvSpPr>
            <p:nvPr/>
          </p:nvSpPr>
          <p:spPr bwMode="auto">
            <a:xfrm>
              <a:off x="1316" y="976"/>
              <a:ext cx="4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527</a:t>
              </a:r>
            </a:p>
          </p:txBody>
        </p:sp>
        <p:sp>
          <p:nvSpPr>
            <p:cNvPr id="20558" name="Rectangle 78">
              <a:extLst>
                <a:ext uri="{FF2B5EF4-FFF2-40B4-BE49-F238E27FC236}">
                  <a16:creationId xmlns:a16="http://schemas.microsoft.com/office/drawing/2014/main" id="{2D1BA3A3-DED4-4E4B-B60C-A489E32F59F6}"/>
                </a:ext>
              </a:extLst>
            </p:cNvPr>
            <p:cNvSpPr>
              <a:spLocks noChangeArrowheads="1"/>
            </p:cNvSpPr>
            <p:nvPr/>
          </p:nvSpPr>
          <p:spPr bwMode="auto">
            <a:xfrm>
              <a:off x="0" y="976"/>
              <a:ext cx="13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Schweiz</a:t>
              </a:r>
            </a:p>
          </p:txBody>
        </p:sp>
        <p:sp>
          <p:nvSpPr>
            <p:cNvPr id="20559" name="Rectangle 79">
              <a:extLst>
                <a:ext uri="{FF2B5EF4-FFF2-40B4-BE49-F238E27FC236}">
                  <a16:creationId xmlns:a16="http://schemas.microsoft.com/office/drawing/2014/main" id="{27EFC401-2144-7845-90AA-92F7A969B972}"/>
                </a:ext>
              </a:extLst>
            </p:cNvPr>
            <p:cNvSpPr>
              <a:spLocks noChangeArrowheads="1"/>
            </p:cNvSpPr>
            <p:nvPr/>
          </p:nvSpPr>
          <p:spPr bwMode="auto">
            <a:xfrm>
              <a:off x="1773" y="851"/>
              <a:ext cx="46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110</a:t>
              </a:r>
            </a:p>
          </p:txBody>
        </p:sp>
        <p:sp>
          <p:nvSpPr>
            <p:cNvPr id="20560" name="Rectangle 80">
              <a:extLst>
                <a:ext uri="{FF2B5EF4-FFF2-40B4-BE49-F238E27FC236}">
                  <a16:creationId xmlns:a16="http://schemas.microsoft.com/office/drawing/2014/main" id="{DCDD6E72-70F9-3D4F-B07B-5533CA2AB084}"/>
                </a:ext>
              </a:extLst>
            </p:cNvPr>
            <p:cNvSpPr>
              <a:spLocks noChangeArrowheads="1"/>
            </p:cNvSpPr>
            <p:nvPr/>
          </p:nvSpPr>
          <p:spPr bwMode="auto">
            <a:xfrm>
              <a:off x="1316" y="851"/>
              <a:ext cx="45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529</a:t>
              </a:r>
            </a:p>
          </p:txBody>
        </p:sp>
        <p:sp>
          <p:nvSpPr>
            <p:cNvPr id="20561" name="Rectangle 81">
              <a:extLst>
                <a:ext uri="{FF2B5EF4-FFF2-40B4-BE49-F238E27FC236}">
                  <a16:creationId xmlns:a16="http://schemas.microsoft.com/office/drawing/2014/main" id="{C2685BA5-E065-1B44-A3CC-4462CFA80618}"/>
                </a:ext>
              </a:extLst>
            </p:cNvPr>
            <p:cNvSpPr>
              <a:spLocks noChangeArrowheads="1"/>
            </p:cNvSpPr>
            <p:nvPr/>
          </p:nvSpPr>
          <p:spPr bwMode="auto">
            <a:xfrm>
              <a:off x="0" y="851"/>
              <a:ext cx="131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Belgien</a:t>
              </a:r>
            </a:p>
          </p:txBody>
        </p:sp>
        <p:sp>
          <p:nvSpPr>
            <p:cNvPr id="20562" name="Rectangle 82">
              <a:extLst>
                <a:ext uri="{FF2B5EF4-FFF2-40B4-BE49-F238E27FC236}">
                  <a16:creationId xmlns:a16="http://schemas.microsoft.com/office/drawing/2014/main" id="{C0B412AE-889E-424A-BFB0-8A278980092C}"/>
                </a:ext>
              </a:extLst>
            </p:cNvPr>
            <p:cNvSpPr>
              <a:spLocks noChangeArrowheads="1"/>
            </p:cNvSpPr>
            <p:nvPr/>
          </p:nvSpPr>
          <p:spPr bwMode="auto">
            <a:xfrm>
              <a:off x="1773" y="725"/>
              <a:ext cx="46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87</a:t>
              </a:r>
            </a:p>
          </p:txBody>
        </p:sp>
        <p:sp>
          <p:nvSpPr>
            <p:cNvPr id="20563" name="Rectangle 83">
              <a:extLst>
                <a:ext uri="{FF2B5EF4-FFF2-40B4-BE49-F238E27FC236}">
                  <a16:creationId xmlns:a16="http://schemas.microsoft.com/office/drawing/2014/main" id="{9FD338A4-911D-C54A-B67C-50FABC4825A4}"/>
                </a:ext>
              </a:extLst>
            </p:cNvPr>
            <p:cNvSpPr>
              <a:spLocks noChangeArrowheads="1"/>
            </p:cNvSpPr>
            <p:nvPr/>
          </p:nvSpPr>
          <p:spPr bwMode="auto">
            <a:xfrm>
              <a:off x="1316" y="725"/>
              <a:ext cx="4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532</a:t>
              </a:r>
            </a:p>
          </p:txBody>
        </p:sp>
        <p:sp>
          <p:nvSpPr>
            <p:cNvPr id="20564" name="Rectangle 84">
              <a:extLst>
                <a:ext uri="{FF2B5EF4-FFF2-40B4-BE49-F238E27FC236}">
                  <a16:creationId xmlns:a16="http://schemas.microsoft.com/office/drawing/2014/main" id="{414F709F-6683-0A49-8FAB-11A2896C1D41}"/>
                </a:ext>
              </a:extLst>
            </p:cNvPr>
            <p:cNvSpPr>
              <a:spLocks noChangeArrowheads="1"/>
            </p:cNvSpPr>
            <p:nvPr/>
          </p:nvSpPr>
          <p:spPr bwMode="auto">
            <a:xfrm>
              <a:off x="0" y="725"/>
              <a:ext cx="13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Kanada</a:t>
              </a:r>
            </a:p>
          </p:txBody>
        </p:sp>
        <p:sp>
          <p:nvSpPr>
            <p:cNvPr id="20565" name="Rectangle 85">
              <a:extLst>
                <a:ext uri="{FF2B5EF4-FFF2-40B4-BE49-F238E27FC236}">
                  <a16:creationId xmlns:a16="http://schemas.microsoft.com/office/drawing/2014/main" id="{FE5A0E27-1E6B-7D45-87F8-3BE0933B0E69}"/>
                </a:ext>
              </a:extLst>
            </p:cNvPr>
            <p:cNvSpPr>
              <a:spLocks noChangeArrowheads="1"/>
            </p:cNvSpPr>
            <p:nvPr/>
          </p:nvSpPr>
          <p:spPr bwMode="auto">
            <a:xfrm>
              <a:off x="1773" y="601"/>
              <a:ext cx="46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101</a:t>
              </a:r>
            </a:p>
          </p:txBody>
        </p:sp>
        <p:sp>
          <p:nvSpPr>
            <p:cNvPr id="20566" name="Rectangle 86">
              <a:extLst>
                <a:ext uri="{FF2B5EF4-FFF2-40B4-BE49-F238E27FC236}">
                  <a16:creationId xmlns:a16="http://schemas.microsoft.com/office/drawing/2014/main" id="{A7AB3A59-3B1E-4F4E-B191-14F64F2A25C2}"/>
                </a:ext>
              </a:extLst>
            </p:cNvPr>
            <p:cNvSpPr>
              <a:spLocks noChangeArrowheads="1"/>
            </p:cNvSpPr>
            <p:nvPr/>
          </p:nvSpPr>
          <p:spPr bwMode="auto">
            <a:xfrm>
              <a:off x="1316" y="601"/>
              <a:ext cx="45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534</a:t>
              </a:r>
            </a:p>
          </p:txBody>
        </p:sp>
        <p:sp>
          <p:nvSpPr>
            <p:cNvPr id="20567" name="Rectangle 87">
              <a:extLst>
                <a:ext uri="{FF2B5EF4-FFF2-40B4-BE49-F238E27FC236}">
                  <a16:creationId xmlns:a16="http://schemas.microsoft.com/office/drawing/2014/main" id="{FAA1227C-459B-E746-8960-1765E20655B9}"/>
                </a:ext>
              </a:extLst>
            </p:cNvPr>
            <p:cNvSpPr>
              <a:spLocks noChangeArrowheads="1"/>
            </p:cNvSpPr>
            <p:nvPr/>
          </p:nvSpPr>
          <p:spPr bwMode="auto">
            <a:xfrm>
              <a:off x="0" y="601"/>
              <a:ext cx="131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Japan</a:t>
              </a:r>
            </a:p>
          </p:txBody>
        </p:sp>
        <p:sp>
          <p:nvSpPr>
            <p:cNvPr id="20568" name="Rectangle 88">
              <a:extLst>
                <a:ext uri="{FF2B5EF4-FFF2-40B4-BE49-F238E27FC236}">
                  <a16:creationId xmlns:a16="http://schemas.microsoft.com/office/drawing/2014/main" id="{8EEE2A47-9E00-B647-B95E-69DABF0196F0}"/>
                </a:ext>
              </a:extLst>
            </p:cNvPr>
            <p:cNvSpPr>
              <a:spLocks noChangeArrowheads="1"/>
            </p:cNvSpPr>
            <p:nvPr/>
          </p:nvSpPr>
          <p:spPr bwMode="auto">
            <a:xfrm>
              <a:off x="1773" y="475"/>
              <a:ext cx="46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93</a:t>
              </a:r>
            </a:p>
          </p:txBody>
        </p:sp>
        <p:sp>
          <p:nvSpPr>
            <p:cNvPr id="20569" name="Rectangle 89">
              <a:extLst>
                <a:ext uri="{FF2B5EF4-FFF2-40B4-BE49-F238E27FC236}">
                  <a16:creationId xmlns:a16="http://schemas.microsoft.com/office/drawing/2014/main" id="{E147CB41-827D-FD44-AAA2-B68D95D455F0}"/>
                </a:ext>
              </a:extLst>
            </p:cNvPr>
            <p:cNvSpPr>
              <a:spLocks noChangeArrowheads="1"/>
            </p:cNvSpPr>
            <p:nvPr/>
          </p:nvSpPr>
          <p:spPr bwMode="auto">
            <a:xfrm>
              <a:off x="1316" y="475"/>
              <a:ext cx="4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538</a:t>
              </a:r>
            </a:p>
          </p:txBody>
        </p:sp>
        <p:sp>
          <p:nvSpPr>
            <p:cNvPr id="20570" name="Rectangle 90">
              <a:extLst>
                <a:ext uri="{FF2B5EF4-FFF2-40B4-BE49-F238E27FC236}">
                  <a16:creationId xmlns:a16="http://schemas.microsoft.com/office/drawing/2014/main" id="{E1008F7E-1A00-B549-82DC-AD4A51E2000D}"/>
                </a:ext>
              </a:extLst>
            </p:cNvPr>
            <p:cNvSpPr>
              <a:spLocks noChangeArrowheads="1"/>
            </p:cNvSpPr>
            <p:nvPr/>
          </p:nvSpPr>
          <p:spPr bwMode="auto">
            <a:xfrm>
              <a:off x="0" y="475"/>
              <a:ext cx="13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Niederlande</a:t>
              </a:r>
            </a:p>
          </p:txBody>
        </p:sp>
        <p:sp>
          <p:nvSpPr>
            <p:cNvPr id="20571" name="Rectangle 91">
              <a:extLst>
                <a:ext uri="{FF2B5EF4-FFF2-40B4-BE49-F238E27FC236}">
                  <a16:creationId xmlns:a16="http://schemas.microsoft.com/office/drawing/2014/main" id="{48BEC4DF-1B34-D645-93CA-8602D67BC873}"/>
                </a:ext>
              </a:extLst>
            </p:cNvPr>
            <p:cNvSpPr>
              <a:spLocks noChangeArrowheads="1"/>
            </p:cNvSpPr>
            <p:nvPr/>
          </p:nvSpPr>
          <p:spPr bwMode="auto">
            <a:xfrm>
              <a:off x="1773" y="350"/>
              <a:ext cx="46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92</a:t>
              </a:r>
            </a:p>
          </p:txBody>
        </p:sp>
        <p:sp>
          <p:nvSpPr>
            <p:cNvPr id="20572" name="Rectangle 92">
              <a:extLst>
                <a:ext uri="{FF2B5EF4-FFF2-40B4-BE49-F238E27FC236}">
                  <a16:creationId xmlns:a16="http://schemas.microsoft.com/office/drawing/2014/main" id="{32DCE3B7-CF5A-2F4A-8A62-E604F9BC9D29}"/>
                </a:ext>
              </a:extLst>
            </p:cNvPr>
            <p:cNvSpPr>
              <a:spLocks noChangeArrowheads="1"/>
            </p:cNvSpPr>
            <p:nvPr/>
          </p:nvSpPr>
          <p:spPr bwMode="auto">
            <a:xfrm>
              <a:off x="1316" y="350"/>
              <a:ext cx="45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542</a:t>
              </a:r>
            </a:p>
          </p:txBody>
        </p:sp>
        <p:sp>
          <p:nvSpPr>
            <p:cNvPr id="20573" name="Rectangle 93">
              <a:extLst>
                <a:ext uri="{FF2B5EF4-FFF2-40B4-BE49-F238E27FC236}">
                  <a16:creationId xmlns:a16="http://schemas.microsoft.com/office/drawing/2014/main" id="{8DCC4F41-DC6C-544C-956E-04DF20904A1F}"/>
                </a:ext>
              </a:extLst>
            </p:cNvPr>
            <p:cNvSpPr>
              <a:spLocks noChangeArrowheads="1"/>
            </p:cNvSpPr>
            <p:nvPr/>
          </p:nvSpPr>
          <p:spPr bwMode="auto">
            <a:xfrm>
              <a:off x="0" y="350"/>
              <a:ext cx="131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Korea</a:t>
              </a:r>
            </a:p>
          </p:txBody>
        </p:sp>
        <p:sp>
          <p:nvSpPr>
            <p:cNvPr id="20574" name="Rectangle 94">
              <a:extLst>
                <a:ext uri="{FF2B5EF4-FFF2-40B4-BE49-F238E27FC236}">
                  <a16:creationId xmlns:a16="http://schemas.microsoft.com/office/drawing/2014/main" id="{706A224F-3D3D-5548-88EB-FB40D25F6C78}"/>
                </a:ext>
              </a:extLst>
            </p:cNvPr>
            <p:cNvSpPr>
              <a:spLocks noChangeArrowheads="1"/>
            </p:cNvSpPr>
            <p:nvPr/>
          </p:nvSpPr>
          <p:spPr bwMode="auto">
            <a:xfrm>
              <a:off x="1773" y="226"/>
              <a:ext cx="46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50000"/>
                </a:lnSpc>
                <a:spcBef>
                  <a:spcPct val="40000"/>
                </a:spcBef>
                <a:buClr>
                  <a:srgbClr val="2A2763"/>
                </a:buClr>
                <a:buFont typeface="Wingdings" pitchFamily="2" charset="2"/>
                <a:buNone/>
              </a:pPr>
              <a:r>
                <a:rPr lang="de-DE" altLang="de-DE" sz="1500"/>
                <a:t>84</a:t>
              </a:r>
            </a:p>
          </p:txBody>
        </p:sp>
        <p:sp>
          <p:nvSpPr>
            <p:cNvPr id="20575" name="Rectangle 95">
              <a:extLst>
                <a:ext uri="{FF2B5EF4-FFF2-40B4-BE49-F238E27FC236}">
                  <a16:creationId xmlns:a16="http://schemas.microsoft.com/office/drawing/2014/main" id="{771EC01F-DD7B-834C-8567-724F953A6FD9}"/>
                </a:ext>
              </a:extLst>
            </p:cNvPr>
            <p:cNvSpPr>
              <a:spLocks noChangeArrowheads="1"/>
            </p:cNvSpPr>
            <p:nvPr/>
          </p:nvSpPr>
          <p:spPr bwMode="auto">
            <a:xfrm>
              <a:off x="1316" y="226"/>
              <a:ext cx="45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544</a:t>
              </a:r>
            </a:p>
          </p:txBody>
        </p:sp>
        <p:sp>
          <p:nvSpPr>
            <p:cNvPr id="20576" name="Rectangle 96">
              <a:extLst>
                <a:ext uri="{FF2B5EF4-FFF2-40B4-BE49-F238E27FC236}">
                  <a16:creationId xmlns:a16="http://schemas.microsoft.com/office/drawing/2014/main" id="{F78F4D5F-85CB-604A-95CC-6CC64A83FBC7}"/>
                </a:ext>
              </a:extLst>
            </p:cNvPr>
            <p:cNvSpPr>
              <a:spLocks noChangeArrowheads="1"/>
            </p:cNvSpPr>
            <p:nvPr/>
          </p:nvSpPr>
          <p:spPr bwMode="auto">
            <a:xfrm>
              <a:off x="0" y="226"/>
              <a:ext cx="131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ctr">
                <a:lnSpc>
                  <a:spcPct val="50000"/>
                </a:lnSpc>
                <a:buClr>
                  <a:srgbClr val="2A2763"/>
                </a:buClr>
                <a:buFont typeface="Wingdings" pitchFamily="2" charset="2"/>
                <a:buNone/>
              </a:pPr>
              <a:r>
                <a:rPr lang="de-DE" altLang="de-DE" sz="1500">
                  <a:cs typeface="Arial" panose="020B0604020202020204" pitchFamily="34" charset="0"/>
                </a:rPr>
                <a:t>Finnland</a:t>
              </a:r>
            </a:p>
          </p:txBody>
        </p:sp>
        <p:sp>
          <p:nvSpPr>
            <p:cNvPr id="20577" name="Rectangle 97">
              <a:extLst>
                <a:ext uri="{FF2B5EF4-FFF2-40B4-BE49-F238E27FC236}">
                  <a16:creationId xmlns:a16="http://schemas.microsoft.com/office/drawing/2014/main" id="{F5B6A96B-B806-0744-ADD6-87F7236C6CBF}"/>
                </a:ext>
              </a:extLst>
            </p:cNvPr>
            <p:cNvSpPr>
              <a:spLocks noChangeArrowheads="1"/>
            </p:cNvSpPr>
            <p:nvPr/>
          </p:nvSpPr>
          <p:spPr bwMode="auto">
            <a:xfrm>
              <a:off x="1773" y="96"/>
              <a:ext cx="46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fontAlgn="t">
                <a:lnSpc>
                  <a:spcPct val="50000"/>
                </a:lnSpc>
                <a:buClr>
                  <a:srgbClr val="2A2763"/>
                </a:buClr>
                <a:buFont typeface="Wingdings" pitchFamily="2" charset="2"/>
                <a:buNone/>
              </a:pPr>
              <a:r>
                <a:rPr lang="de-DE" altLang="de-DE" sz="1500" b="1">
                  <a:cs typeface="Arial" panose="020B0604020202020204" pitchFamily="34" charset="0"/>
                </a:rPr>
                <a:t>SD</a:t>
              </a:r>
            </a:p>
          </p:txBody>
        </p:sp>
        <p:sp>
          <p:nvSpPr>
            <p:cNvPr id="20578" name="Rectangle 98">
              <a:extLst>
                <a:ext uri="{FF2B5EF4-FFF2-40B4-BE49-F238E27FC236}">
                  <a16:creationId xmlns:a16="http://schemas.microsoft.com/office/drawing/2014/main" id="{17F4F03C-5A6A-8A42-A2ED-76ECACA8B1B9}"/>
                </a:ext>
              </a:extLst>
            </p:cNvPr>
            <p:cNvSpPr>
              <a:spLocks noChangeArrowheads="1"/>
            </p:cNvSpPr>
            <p:nvPr/>
          </p:nvSpPr>
          <p:spPr bwMode="auto">
            <a:xfrm>
              <a:off x="1316" y="96"/>
              <a:ext cx="45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t">
                <a:lnSpc>
                  <a:spcPct val="50000"/>
                </a:lnSpc>
                <a:buClr>
                  <a:srgbClr val="2A2763"/>
                </a:buClr>
                <a:buFont typeface="Wingdings" pitchFamily="2" charset="2"/>
                <a:buNone/>
              </a:pPr>
              <a:r>
                <a:rPr lang="de-DE" altLang="de-DE" sz="1500" b="1">
                  <a:cs typeface="Arial" panose="020B0604020202020204" pitchFamily="34" charset="0"/>
                </a:rPr>
                <a:t>MW</a:t>
              </a:r>
            </a:p>
          </p:txBody>
        </p:sp>
        <p:sp>
          <p:nvSpPr>
            <p:cNvPr id="20579" name="Rectangle 99">
              <a:extLst>
                <a:ext uri="{FF2B5EF4-FFF2-40B4-BE49-F238E27FC236}">
                  <a16:creationId xmlns:a16="http://schemas.microsoft.com/office/drawing/2014/main" id="{C387C190-A61A-2744-A970-FA65F589C638}"/>
                </a:ext>
              </a:extLst>
            </p:cNvPr>
            <p:cNvSpPr>
              <a:spLocks noChangeArrowheads="1"/>
            </p:cNvSpPr>
            <p:nvPr/>
          </p:nvSpPr>
          <p:spPr bwMode="auto">
            <a:xfrm>
              <a:off x="0" y="96"/>
              <a:ext cx="131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t">
                <a:lnSpc>
                  <a:spcPct val="50000"/>
                </a:lnSpc>
                <a:buClr>
                  <a:srgbClr val="2A2763"/>
                </a:buClr>
                <a:buFont typeface="Wingdings" pitchFamily="2" charset="2"/>
                <a:buNone/>
              </a:pPr>
              <a:r>
                <a:rPr lang="de-DE" altLang="de-DE" sz="1500" b="1">
                  <a:cs typeface="Arial" panose="020B0604020202020204" pitchFamily="34" charset="0"/>
                </a:rPr>
                <a:t>Staat</a:t>
              </a:r>
            </a:p>
          </p:txBody>
        </p:sp>
        <p:sp>
          <p:nvSpPr>
            <p:cNvPr id="20580" name="Line 100">
              <a:extLst>
                <a:ext uri="{FF2B5EF4-FFF2-40B4-BE49-F238E27FC236}">
                  <a16:creationId xmlns:a16="http://schemas.microsoft.com/office/drawing/2014/main" id="{2AE49E17-B0D2-5D43-9703-8E95AB95FAA8}"/>
                </a:ext>
              </a:extLst>
            </p:cNvPr>
            <p:cNvSpPr>
              <a:spLocks noChangeShapeType="1"/>
            </p:cNvSpPr>
            <p:nvPr/>
          </p:nvSpPr>
          <p:spPr bwMode="auto">
            <a:xfrm>
              <a:off x="0" y="96"/>
              <a:ext cx="131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581" name="Line 101">
              <a:extLst>
                <a:ext uri="{FF2B5EF4-FFF2-40B4-BE49-F238E27FC236}">
                  <a16:creationId xmlns:a16="http://schemas.microsoft.com/office/drawing/2014/main" id="{20608DC0-0001-604B-92A5-36B540E1992E}"/>
                </a:ext>
              </a:extLst>
            </p:cNvPr>
            <p:cNvSpPr>
              <a:spLocks noChangeShapeType="1"/>
            </p:cNvSpPr>
            <p:nvPr/>
          </p:nvSpPr>
          <p:spPr bwMode="auto">
            <a:xfrm>
              <a:off x="0" y="4193"/>
              <a:ext cx="131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582" name="Line 102">
              <a:extLst>
                <a:ext uri="{FF2B5EF4-FFF2-40B4-BE49-F238E27FC236}">
                  <a16:creationId xmlns:a16="http://schemas.microsoft.com/office/drawing/2014/main" id="{74695802-C275-2E45-B4A0-1922384BFEC9}"/>
                </a:ext>
              </a:extLst>
            </p:cNvPr>
            <p:cNvSpPr>
              <a:spLocks noChangeShapeType="1"/>
            </p:cNvSpPr>
            <p:nvPr/>
          </p:nvSpPr>
          <p:spPr bwMode="auto">
            <a:xfrm>
              <a:off x="0" y="96"/>
              <a:ext cx="0" cy="13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583" name="Line 103">
              <a:extLst>
                <a:ext uri="{FF2B5EF4-FFF2-40B4-BE49-F238E27FC236}">
                  <a16:creationId xmlns:a16="http://schemas.microsoft.com/office/drawing/2014/main" id="{8490DA2A-4614-4447-A27B-A5EE62DFA653}"/>
                </a:ext>
              </a:extLst>
            </p:cNvPr>
            <p:cNvSpPr>
              <a:spLocks noChangeShapeType="1"/>
            </p:cNvSpPr>
            <p:nvPr/>
          </p:nvSpPr>
          <p:spPr bwMode="auto">
            <a:xfrm>
              <a:off x="2240" y="96"/>
              <a:ext cx="0" cy="13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584" name="Line 104">
              <a:extLst>
                <a:ext uri="{FF2B5EF4-FFF2-40B4-BE49-F238E27FC236}">
                  <a16:creationId xmlns:a16="http://schemas.microsoft.com/office/drawing/2014/main" id="{B17BC8EC-5FF3-CE45-A05C-6DCD824C9B7B}"/>
                </a:ext>
              </a:extLst>
            </p:cNvPr>
            <p:cNvSpPr>
              <a:spLocks noChangeShapeType="1"/>
            </p:cNvSpPr>
            <p:nvPr/>
          </p:nvSpPr>
          <p:spPr bwMode="auto">
            <a:xfrm>
              <a:off x="1316" y="96"/>
              <a:ext cx="45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585" name="Line 105">
              <a:extLst>
                <a:ext uri="{FF2B5EF4-FFF2-40B4-BE49-F238E27FC236}">
                  <a16:creationId xmlns:a16="http://schemas.microsoft.com/office/drawing/2014/main" id="{B74E0E96-3CCA-604B-9F6F-55E4EA873207}"/>
                </a:ext>
              </a:extLst>
            </p:cNvPr>
            <p:cNvSpPr>
              <a:spLocks noChangeShapeType="1"/>
            </p:cNvSpPr>
            <p:nvPr/>
          </p:nvSpPr>
          <p:spPr bwMode="auto">
            <a:xfrm>
              <a:off x="0" y="226"/>
              <a:ext cx="0" cy="12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586" name="Line 106">
              <a:extLst>
                <a:ext uri="{FF2B5EF4-FFF2-40B4-BE49-F238E27FC236}">
                  <a16:creationId xmlns:a16="http://schemas.microsoft.com/office/drawing/2014/main" id="{86C5D44A-3A46-4144-A957-9A578FF2AF87}"/>
                </a:ext>
              </a:extLst>
            </p:cNvPr>
            <p:cNvSpPr>
              <a:spLocks noChangeShapeType="1"/>
            </p:cNvSpPr>
            <p:nvPr/>
          </p:nvSpPr>
          <p:spPr bwMode="auto">
            <a:xfrm>
              <a:off x="1773" y="96"/>
              <a:ext cx="46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587" name="Line 107">
              <a:extLst>
                <a:ext uri="{FF2B5EF4-FFF2-40B4-BE49-F238E27FC236}">
                  <a16:creationId xmlns:a16="http://schemas.microsoft.com/office/drawing/2014/main" id="{8C4C6563-9D9D-6245-874F-22DD28D24FA2}"/>
                </a:ext>
              </a:extLst>
            </p:cNvPr>
            <p:cNvSpPr>
              <a:spLocks noChangeShapeType="1"/>
            </p:cNvSpPr>
            <p:nvPr/>
          </p:nvSpPr>
          <p:spPr bwMode="auto">
            <a:xfrm>
              <a:off x="2240" y="226"/>
              <a:ext cx="0" cy="12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588" name="Line 108">
              <a:extLst>
                <a:ext uri="{FF2B5EF4-FFF2-40B4-BE49-F238E27FC236}">
                  <a16:creationId xmlns:a16="http://schemas.microsoft.com/office/drawing/2014/main" id="{106716A9-EDB1-C541-8C74-8FFE88203217}"/>
                </a:ext>
              </a:extLst>
            </p:cNvPr>
            <p:cNvSpPr>
              <a:spLocks noChangeShapeType="1"/>
            </p:cNvSpPr>
            <p:nvPr/>
          </p:nvSpPr>
          <p:spPr bwMode="auto">
            <a:xfrm>
              <a:off x="0" y="350"/>
              <a:ext cx="0" cy="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589" name="Line 109">
              <a:extLst>
                <a:ext uri="{FF2B5EF4-FFF2-40B4-BE49-F238E27FC236}">
                  <a16:creationId xmlns:a16="http://schemas.microsoft.com/office/drawing/2014/main" id="{C09E7D34-67D5-6A43-B764-1EBAF4C5B6A5}"/>
                </a:ext>
              </a:extLst>
            </p:cNvPr>
            <p:cNvSpPr>
              <a:spLocks noChangeShapeType="1"/>
            </p:cNvSpPr>
            <p:nvPr/>
          </p:nvSpPr>
          <p:spPr bwMode="auto">
            <a:xfrm>
              <a:off x="2240" y="350"/>
              <a:ext cx="0" cy="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590" name="Line 110">
              <a:extLst>
                <a:ext uri="{FF2B5EF4-FFF2-40B4-BE49-F238E27FC236}">
                  <a16:creationId xmlns:a16="http://schemas.microsoft.com/office/drawing/2014/main" id="{BD952794-024E-9B4D-9792-8A0CEF1F32CF}"/>
                </a:ext>
              </a:extLst>
            </p:cNvPr>
            <p:cNvSpPr>
              <a:spLocks noChangeShapeType="1"/>
            </p:cNvSpPr>
            <p:nvPr/>
          </p:nvSpPr>
          <p:spPr bwMode="auto">
            <a:xfrm>
              <a:off x="0" y="475"/>
              <a:ext cx="0" cy="1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591" name="Line 111">
              <a:extLst>
                <a:ext uri="{FF2B5EF4-FFF2-40B4-BE49-F238E27FC236}">
                  <a16:creationId xmlns:a16="http://schemas.microsoft.com/office/drawing/2014/main" id="{8063555A-2923-F840-9F75-27962AFFFCCB}"/>
                </a:ext>
              </a:extLst>
            </p:cNvPr>
            <p:cNvSpPr>
              <a:spLocks noChangeShapeType="1"/>
            </p:cNvSpPr>
            <p:nvPr/>
          </p:nvSpPr>
          <p:spPr bwMode="auto">
            <a:xfrm>
              <a:off x="2240" y="475"/>
              <a:ext cx="0" cy="1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592" name="Line 112">
              <a:extLst>
                <a:ext uri="{FF2B5EF4-FFF2-40B4-BE49-F238E27FC236}">
                  <a16:creationId xmlns:a16="http://schemas.microsoft.com/office/drawing/2014/main" id="{A9CAC90E-F399-2C4A-923D-17F61680E2E3}"/>
                </a:ext>
              </a:extLst>
            </p:cNvPr>
            <p:cNvSpPr>
              <a:spLocks noChangeShapeType="1"/>
            </p:cNvSpPr>
            <p:nvPr/>
          </p:nvSpPr>
          <p:spPr bwMode="auto">
            <a:xfrm>
              <a:off x="0" y="601"/>
              <a:ext cx="0" cy="12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593" name="Line 113">
              <a:extLst>
                <a:ext uri="{FF2B5EF4-FFF2-40B4-BE49-F238E27FC236}">
                  <a16:creationId xmlns:a16="http://schemas.microsoft.com/office/drawing/2014/main" id="{7A1931DA-DAD0-9A4F-8027-0A9FA3C2F0BD}"/>
                </a:ext>
              </a:extLst>
            </p:cNvPr>
            <p:cNvSpPr>
              <a:spLocks noChangeShapeType="1"/>
            </p:cNvSpPr>
            <p:nvPr/>
          </p:nvSpPr>
          <p:spPr bwMode="auto">
            <a:xfrm>
              <a:off x="2240" y="601"/>
              <a:ext cx="0" cy="12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594" name="Line 114">
              <a:extLst>
                <a:ext uri="{FF2B5EF4-FFF2-40B4-BE49-F238E27FC236}">
                  <a16:creationId xmlns:a16="http://schemas.microsoft.com/office/drawing/2014/main" id="{BAA75881-AE56-614E-A15D-93288C9B8112}"/>
                </a:ext>
              </a:extLst>
            </p:cNvPr>
            <p:cNvSpPr>
              <a:spLocks noChangeShapeType="1"/>
            </p:cNvSpPr>
            <p:nvPr/>
          </p:nvSpPr>
          <p:spPr bwMode="auto">
            <a:xfrm>
              <a:off x="0" y="725"/>
              <a:ext cx="0" cy="1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595" name="Line 115">
              <a:extLst>
                <a:ext uri="{FF2B5EF4-FFF2-40B4-BE49-F238E27FC236}">
                  <a16:creationId xmlns:a16="http://schemas.microsoft.com/office/drawing/2014/main" id="{F1F109E0-19AC-3746-8609-DB76D3B3D84D}"/>
                </a:ext>
              </a:extLst>
            </p:cNvPr>
            <p:cNvSpPr>
              <a:spLocks noChangeShapeType="1"/>
            </p:cNvSpPr>
            <p:nvPr/>
          </p:nvSpPr>
          <p:spPr bwMode="auto">
            <a:xfrm>
              <a:off x="2240" y="725"/>
              <a:ext cx="0" cy="1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596" name="Line 116">
              <a:extLst>
                <a:ext uri="{FF2B5EF4-FFF2-40B4-BE49-F238E27FC236}">
                  <a16:creationId xmlns:a16="http://schemas.microsoft.com/office/drawing/2014/main" id="{73596D9A-0528-094D-8B41-D08EC6F14415}"/>
                </a:ext>
              </a:extLst>
            </p:cNvPr>
            <p:cNvSpPr>
              <a:spLocks noChangeShapeType="1"/>
            </p:cNvSpPr>
            <p:nvPr/>
          </p:nvSpPr>
          <p:spPr bwMode="auto">
            <a:xfrm>
              <a:off x="0" y="851"/>
              <a:ext cx="0" cy="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597" name="Line 117">
              <a:extLst>
                <a:ext uri="{FF2B5EF4-FFF2-40B4-BE49-F238E27FC236}">
                  <a16:creationId xmlns:a16="http://schemas.microsoft.com/office/drawing/2014/main" id="{AD42B0E9-9AF7-344F-A4F5-F9155BDAA7DF}"/>
                </a:ext>
              </a:extLst>
            </p:cNvPr>
            <p:cNvSpPr>
              <a:spLocks noChangeShapeType="1"/>
            </p:cNvSpPr>
            <p:nvPr/>
          </p:nvSpPr>
          <p:spPr bwMode="auto">
            <a:xfrm>
              <a:off x="2240" y="851"/>
              <a:ext cx="0" cy="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598" name="Line 118">
              <a:extLst>
                <a:ext uri="{FF2B5EF4-FFF2-40B4-BE49-F238E27FC236}">
                  <a16:creationId xmlns:a16="http://schemas.microsoft.com/office/drawing/2014/main" id="{76E195E8-667A-3349-8597-ED4CEBE623A9}"/>
                </a:ext>
              </a:extLst>
            </p:cNvPr>
            <p:cNvSpPr>
              <a:spLocks noChangeShapeType="1"/>
            </p:cNvSpPr>
            <p:nvPr/>
          </p:nvSpPr>
          <p:spPr bwMode="auto">
            <a:xfrm>
              <a:off x="0" y="976"/>
              <a:ext cx="0" cy="1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599" name="Line 119">
              <a:extLst>
                <a:ext uri="{FF2B5EF4-FFF2-40B4-BE49-F238E27FC236}">
                  <a16:creationId xmlns:a16="http://schemas.microsoft.com/office/drawing/2014/main" id="{18C94F93-804F-E849-85D1-3B31F0B7348D}"/>
                </a:ext>
              </a:extLst>
            </p:cNvPr>
            <p:cNvSpPr>
              <a:spLocks noChangeShapeType="1"/>
            </p:cNvSpPr>
            <p:nvPr/>
          </p:nvSpPr>
          <p:spPr bwMode="auto">
            <a:xfrm>
              <a:off x="2240" y="976"/>
              <a:ext cx="0" cy="1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00" name="Line 120">
              <a:extLst>
                <a:ext uri="{FF2B5EF4-FFF2-40B4-BE49-F238E27FC236}">
                  <a16:creationId xmlns:a16="http://schemas.microsoft.com/office/drawing/2014/main" id="{1DA03406-4FD8-9A4A-A7D2-9A092CBE5CAC}"/>
                </a:ext>
              </a:extLst>
            </p:cNvPr>
            <p:cNvSpPr>
              <a:spLocks noChangeShapeType="1"/>
            </p:cNvSpPr>
            <p:nvPr/>
          </p:nvSpPr>
          <p:spPr bwMode="auto">
            <a:xfrm>
              <a:off x="0" y="1102"/>
              <a:ext cx="0" cy="12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01" name="Line 121">
              <a:extLst>
                <a:ext uri="{FF2B5EF4-FFF2-40B4-BE49-F238E27FC236}">
                  <a16:creationId xmlns:a16="http://schemas.microsoft.com/office/drawing/2014/main" id="{2C327227-0FBF-E34D-BD89-BDB0B87EB637}"/>
                </a:ext>
              </a:extLst>
            </p:cNvPr>
            <p:cNvSpPr>
              <a:spLocks noChangeShapeType="1"/>
            </p:cNvSpPr>
            <p:nvPr/>
          </p:nvSpPr>
          <p:spPr bwMode="auto">
            <a:xfrm>
              <a:off x="2240" y="1102"/>
              <a:ext cx="0" cy="12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02" name="Line 122">
              <a:extLst>
                <a:ext uri="{FF2B5EF4-FFF2-40B4-BE49-F238E27FC236}">
                  <a16:creationId xmlns:a16="http://schemas.microsoft.com/office/drawing/2014/main" id="{3B436D06-58FD-194D-ABAD-D5F23968C7E5}"/>
                </a:ext>
              </a:extLst>
            </p:cNvPr>
            <p:cNvSpPr>
              <a:spLocks noChangeShapeType="1"/>
            </p:cNvSpPr>
            <p:nvPr/>
          </p:nvSpPr>
          <p:spPr bwMode="auto">
            <a:xfrm>
              <a:off x="0" y="1226"/>
              <a:ext cx="0" cy="1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03" name="Line 123">
              <a:extLst>
                <a:ext uri="{FF2B5EF4-FFF2-40B4-BE49-F238E27FC236}">
                  <a16:creationId xmlns:a16="http://schemas.microsoft.com/office/drawing/2014/main" id="{347FA713-0223-944D-B708-E065CCF193D2}"/>
                </a:ext>
              </a:extLst>
            </p:cNvPr>
            <p:cNvSpPr>
              <a:spLocks noChangeShapeType="1"/>
            </p:cNvSpPr>
            <p:nvPr/>
          </p:nvSpPr>
          <p:spPr bwMode="auto">
            <a:xfrm>
              <a:off x="2240" y="1226"/>
              <a:ext cx="0" cy="1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04" name="Line 124">
              <a:extLst>
                <a:ext uri="{FF2B5EF4-FFF2-40B4-BE49-F238E27FC236}">
                  <a16:creationId xmlns:a16="http://schemas.microsoft.com/office/drawing/2014/main" id="{ECCC68B2-B7D9-9840-8549-6DF6E2E39ABF}"/>
                </a:ext>
              </a:extLst>
            </p:cNvPr>
            <p:cNvSpPr>
              <a:spLocks noChangeShapeType="1"/>
            </p:cNvSpPr>
            <p:nvPr/>
          </p:nvSpPr>
          <p:spPr bwMode="auto">
            <a:xfrm>
              <a:off x="0" y="1352"/>
              <a:ext cx="0" cy="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05" name="Line 125">
              <a:extLst>
                <a:ext uri="{FF2B5EF4-FFF2-40B4-BE49-F238E27FC236}">
                  <a16:creationId xmlns:a16="http://schemas.microsoft.com/office/drawing/2014/main" id="{C93823B6-F147-1D43-86A2-65CBA2572B26}"/>
                </a:ext>
              </a:extLst>
            </p:cNvPr>
            <p:cNvSpPr>
              <a:spLocks noChangeShapeType="1"/>
            </p:cNvSpPr>
            <p:nvPr/>
          </p:nvSpPr>
          <p:spPr bwMode="auto">
            <a:xfrm>
              <a:off x="2240" y="1352"/>
              <a:ext cx="0" cy="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06" name="Line 126">
              <a:extLst>
                <a:ext uri="{FF2B5EF4-FFF2-40B4-BE49-F238E27FC236}">
                  <a16:creationId xmlns:a16="http://schemas.microsoft.com/office/drawing/2014/main" id="{819CDD80-721B-2341-A1E9-F5043A5A29E3}"/>
                </a:ext>
              </a:extLst>
            </p:cNvPr>
            <p:cNvSpPr>
              <a:spLocks noChangeShapeType="1"/>
            </p:cNvSpPr>
            <p:nvPr/>
          </p:nvSpPr>
          <p:spPr bwMode="auto">
            <a:xfrm>
              <a:off x="0" y="1477"/>
              <a:ext cx="0" cy="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07" name="Line 127">
              <a:extLst>
                <a:ext uri="{FF2B5EF4-FFF2-40B4-BE49-F238E27FC236}">
                  <a16:creationId xmlns:a16="http://schemas.microsoft.com/office/drawing/2014/main" id="{68FE3935-F756-CA4F-8AD4-CDEBD96CE42B}"/>
                </a:ext>
              </a:extLst>
            </p:cNvPr>
            <p:cNvSpPr>
              <a:spLocks noChangeShapeType="1"/>
            </p:cNvSpPr>
            <p:nvPr/>
          </p:nvSpPr>
          <p:spPr bwMode="auto">
            <a:xfrm>
              <a:off x="2240" y="1477"/>
              <a:ext cx="0" cy="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08" name="Line 128">
              <a:extLst>
                <a:ext uri="{FF2B5EF4-FFF2-40B4-BE49-F238E27FC236}">
                  <a16:creationId xmlns:a16="http://schemas.microsoft.com/office/drawing/2014/main" id="{742D4A92-5BA4-F547-B142-E07BECF894D9}"/>
                </a:ext>
              </a:extLst>
            </p:cNvPr>
            <p:cNvSpPr>
              <a:spLocks noChangeShapeType="1"/>
            </p:cNvSpPr>
            <p:nvPr/>
          </p:nvSpPr>
          <p:spPr bwMode="auto">
            <a:xfrm>
              <a:off x="0" y="1602"/>
              <a:ext cx="0" cy="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09" name="Line 129">
              <a:extLst>
                <a:ext uri="{FF2B5EF4-FFF2-40B4-BE49-F238E27FC236}">
                  <a16:creationId xmlns:a16="http://schemas.microsoft.com/office/drawing/2014/main" id="{01B753E2-5E9F-B446-97A1-9C57CC0F9410}"/>
                </a:ext>
              </a:extLst>
            </p:cNvPr>
            <p:cNvSpPr>
              <a:spLocks noChangeShapeType="1"/>
            </p:cNvSpPr>
            <p:nvPr/>
          </p:nvSpPr>
          <p:spPr bwMode="auto">
            <a:xfrm>
              <a:off x="2240" y="1602"/>
              <a:ext cx="0" cy="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10" name="Line 130">
              <a:extLst>
                <a:ext uri="{FF2B5EF4-FFF2-40B4-BE49-F238E27FC236}">
                  <a16:creationId xmlns:a16="http://schemas.microsoft.com/office/drawing/2014/main" id="{6F9CDFF4-CBBB-A744-97BD-20D003AB6462}"/>
                </a:ext>
              </a:extLst>
            </p:cNvPr>
            <p:cNvSpPr>
              <a:spLocks noChangeShapeType="1"/>
            </p:cNvSpPr>
            <p:nvPr/>
          </p:nvSpPr>
          <p:spPr bwMode="auto">
            <a:xfrm>
              <a:off x="0" y="1727"/>
              <a:ext cx="0" cy="1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11" name="Line 131">
              <a:extLst>
                <a:ext uri="{FF2B5EF4-FFF2-40B4-BE49-F238E27FC236}">
                  <a16:creationId xmlns:a16="http://schemas.microsoft.com/office/drawing/2014/main" id="{5C59B116-0570-7749-B31D-FE7B92F6CEC5}"/>
                </a:ext>
              </a:extLst>
            </p:cNvPr>
            <p:cNvSpPr>
              <a:spLocks noChangeShapeType="1"/>
            </p:cNvSpPr>
            <p:nvPr/>
          </p:nvSpPr>
          <p:spPr bwMode="auto">
            <a:xfrm>
              <a:off x="2240" y="1727"/>
              <a:ext cx="0" cy="1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12" name="Line 132">
              <a:extLst>
                <a:ext uri="{FF2B5EF4-FFF2-40B4-BE49-F238E27FC236}">
                  <a16:creationId xmlns:a16="http://schemas.microsoft.com/office/drawing/2014/main" id="{AAF49EE3-C281-8241-A8CA-C9EE3F755C05}"/>
                </a:ext>
              </a:extLst>
            </p:cNvPr>
            <p:cNvSpPr>
              <a:spLocks noChangeShapeType="1"/>
            </p:cNvSpPr>
            <p:nvPr/>
          </p:nvSpPr>
          <p:spPr bwMode="auto">
            <a:xfrm>
              <a:off x="0" y="1853"/>
              <a:ext cx="0" cy="12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13" name="Line 133">
              <a:extLst>
                <a:ext uri="{FF2B5EF4-FFF2-40B4-BE49-F238E27FC236}">
                  <a16:creationId xmlns:a16="http://schemas.microsoft.com/office/drawing/2014/main" id="{5C11839D-D346-0E4F-84A7-627DC5DE1D71}"/>
                </a:ext>
              </a:extLst>
            </p:cNvPr>
            <p:cNvSpPr>
              <a:spLocks noChangeShapeType="1"/>
            </p:cNvSpPr>
            <p:nvPr/>
          </p:nvSpPr>
          <p:spPr bwMode="auto">
            <a:xfrm>
              <a:off x="2240" y="1853"/>
              <a:ext cx="0" cy="12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14" name="Line 134">
              <a:extLst>
                <a:ext uri="{FF2B5EF4-FFF2-40B4-BE49-F238E27FC236}">
                  <a16:creationId xmlns:a16="http://schemas.microsoft.com/office/drawing/2014/main" id="{C414AE66-A1B1-C940-A3F5-456C92403586}"/>
                </a:ext>
              </a:extLst>
            </p:cNvPr>
            <p:cNvSpPr>
              <a:spLocks noChangeShapeType="1"/>
            </p:cNvSpPr>
            <p:nvPr/>
          </p:nvSpPr>
          <p:spPr bwMode="auto">
            <a:xfrm>
              <a:off x="0" y="1977"/>
              <a:ext cx="0" cy="1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15" name="Line 135">
              <a:extLst>
                <a:ext uri="{FF2B5EF4-FFF2-40B4-BE49-F238E27FC236}">
                  <a16:creationId xmlns:a16="http://schemas.microsoft.com/office/drawing/2014/main" id="{E0DEE8C0-A0C2-624A-8298-E363B64F56BE}"/>
                </a:ext>
              </a:extLst>
            </p:cNvPr>
            <p:cNvSpPr>
              <a:spLocks noChangeShapeType="1"/>
            </p:cNvSpPr>
            <p:nvPr/>
          </p:nvSpPr>
          <p:spPr bwMode="auto">
            <a:xfrm>
              <a:off x="2240" y="1977"/>
              <a:ext cx="0" cy="1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16" name="Line 136">
              <a:extLst>
                <a:ext uri="{FF2B5EF4-FFF2-40B4-BE49-F238E27FC236}">
                  <a16:creationId xmlns:a16="http://schemas.microsoft.com/office/drawing/2014/main" id="{0615AEAF-B425-F442-B8D4-4A3D22A609D5}"/>
                </a:ext>
              </a:extLst>
            </p:cNvPr>
            <p:cNvSpPr>
              <a:spLocks noChangeShapeType="1"/>
            </p:cNvSpPr>
            <p:nvPr/>
          </p:nvSpPr>
          <p:spPr bwMode="auto">
            <a:xfrm>
              <a:off x="0" y="2103"/>
              <a:ext cx="0" cy="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17" name="Line 137">
              <a:extLst>
                <a:ext uri="{FF2B5EF4-FFF2-40B4-BE49-F238E27FC236}">
                  <a16:creationId xmlns:a16="http://schemas.microsoft.com/office/drawing/2014/main" id="{2A8BC6BC-852C-604C-B8BD-FB6969625FE5}"/>
                </a:ext>
              </a:extLst>
            </p:cNvPr>
            <p:cNvSpPr>
              <a:spLocks noChangeShapeType="1"/>
            </p:cNvSpPr>
            <p:nvPr/>
          </p:nvSpPr>
          <p:spPr bwMode="auto">
            <a:xfrm>
              <a:off x="2240" y="2103"/>
              <a:ext cx="0" cy="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18" name="Line 138">
              <a:extLst>
                <a:ext uri="{FF2B5EF4-FFF2-40B4-BE49-F238E27FC236}">
                  <a16:creationId xmlns:a16="http://schemas.microsoft.com/office/drawing/2014/main" id="{B50995A7-53C1-9C42-A743-38E60828D974}"/>
                </a:ext>
              </a:extLst>
            </p:cNvPr>
            <p:cNvSpPr>
              <a:spLocks noChangeShapeType="1"/>
            </p:cNvSpPr>
            <p:nvPr/>
          </p:nvSpPr>
          <p:spPr bwMode="auto">
            <a:xfrm>
              <a:off x="0" y="2228"/>
              <a:ext cx="0" cy="12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19" name="Line 139">
              <a:extLst>
                <a:ext uri="{FF2B5EF4-FFF2-40B4-BE49-F238E27FC236}">
                  <a16:creationId xmlns:a16="http://schemas.microsoft.com/office/drawing/2014/main" id="{AAAA64D6-2D66-E747-A162-290D32775DE0}"/>
                </a:ext>
              </a:extLst>
            </p:cNvPr>
            <p:cNvSpPr>
              <a:spLocks noChangeShapeType="1"/>
            </p:cNvSpPr>
            <p:nvPr/>
          </p:nvSpPr>
          <p:spPr bwMode="auto">
            <a:xfrm>
              <a:off x="2240" y="2228"/>
              <a:ext cx="0" cy="12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20" name="Line 140">
              <a:extLst>
                <a:ext uri="{FF2B5EF4-FFF2-40B4-BE49-F238E27FC236}">
                  <a16:creationId xmlns:a16="http://schemas.microsoft.com/office/drawing/2014/main" id="{9851DD08-877A-8241-ABEB-D9336ACF7601}"/>
                </a:ext>
              </a:extLst>
            </p:cNvPr>
            <p:cNvSpPr>
              <a:spLocks noChangeShapeType="1"/>
            </p:cNvSpPr>
            <p:nvPr/>
          </p:nvSpPr>
          <p:spPr bwMode="auto">
            <a:xfrm>
              <a:off x="0" y="2352"/>
              <a:ext cx="0" cy="1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21" name="Line 141">
              <a:extLst>
                <a:ext uri="{FF2B5EF4-FFF2-40B4-BE49-F238E27FC236}">
                  <a16:creationId xmlns:a16="http://schemas.microsoft.com/office/drawing/2014/main" id="{47D821BE-AE5F-E54C-BDAE-194B902FBC9C}"/>
                </a:ext>
              </a:extLst>
            </p:cNvPr>
            <p:cNvSpPr>
              <a:spLocks noChangeShapeType="1"/>
            </p:cNvSpPr>
            <p:nvPr/>
          </p:nvSpPr>
          <p:spPr bwMode="auto">
            <a:xfrm>
              <a:off x="2240" y="2352"/>
              <a:ext cx="0" cy="1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22" name="Line 142">
              <a:extLst>
                <a:ext uri="{FF2B5EF4-FFF2-40B4-BE49-F238E27FC236}">
                  <a16:creationId xmlns:a16="http://schemas.microsoft.com/office/drawing/2014/main" id="{94B5B7C4-EF95-3B48-B7ED-CCCD438C18D4}"/>
                </a:ext>
              </a:extLst>
            </p:cNvPr>
            <p:cNvSpPr>
              <a:spLocks noChangeShapeType="1"/>
            </p:cNvSpPr>
            <p:nvPr/>
          </p:nvSpPr>
          <p:spPr bwMode="auto">
            <a:xfrm>
              <a:off x="0" y="2478"/>
              <a:ext cx="0" cy="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23" name="Line 143">
              <a:extLst>
                <a:ext uri="{FF2B5EF4-FFF2-40B4-BE49-F238E27FC236}">
                  <a16:creationId xmlns:a16="http://schemas.microsoft.com/office/drawing/2014/main" id="{AA1D0566-A1B1-5345-952B-0F0D506D41AE}"/>
                </a:ext>
              </a:extLst>
            </p:cNvPr>
            <p:cNvSpPr>
              <a:spLocks noChangeShapeType="1"/>
            </p:cNvSpPr>
            <p:nvPr/>
          </p:nvSpPr>
          <p:spPr bwMode="auto">
            <a:xfrm>
              <a:off x="2240" y="2478"/>
              <a:ext cx="0" cy="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24" name="Line 144">
              <a:extLst>
                <a:ext uri="{FF2B5EF4-FFF2-40B4-BE49-F238E27FC236}">
                  <a16:creationId xmlns:a16="http://schemas.microsoft.com/office/drawing/2014/main" id="{AFFBC91B-0275-734E-94AA-BF939A7F0AF0}"/>
                </a:ext>
              </a:extLst>
            </p:cNvPr>
            <p:cNvSpPr>
              <a:spLocks noChangeShapeType="1"/>
            </p:cNvSpPr>
            <p:nvPr/>
          </p:nvSpPr>
          <p:spPr bwMode="auto">
            <a:xfrm>
              <a:off x="0" y="2603"/>
              <a:ext cx="0" cy="12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25" name="Line 145">
              <a:extLst>
                <a:ext uri="{FF2B5EF4-FFF2-40B4-BE49-F238E27FC236}">
                  <a16:creationId xmlns:a16="http://schemas.microsoft.com/office/drawing/2014/main" id="{9CAC91CB-B10D-3843-9505-5C6D95905FB6}"/>
                </a:ext>
              </a:extLst>
            </p:cNvPr>
            <p:cNvSpPr>
              <a:spLocks noChangeShapeType="1"/>
            </p:cNvSpPr>
            <p:nvPr/>
          </p:nvSpPr>
          <p:spPr bwMode="auto">
            <a:xfrm>
              <a:off x="2240" y="2603"/>
              <a:ext cx="0" cy="12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26" name="Line 146">
              <a:extLst>
                <a:ext uri="{FF2B5EF4-FFF2-40B4-BE49-F238E27FC236}">
                  <a16:creationId xmlns:a16="http://schemas.microsoft.com/office/drawing/2014/main" id="{060F35E3-553E-CF4D-87D7-9843BEE237DD}"/>
                </a:ext>
              </a:extLst>
            </p:cNvPr>
            <p:cNvSpPr>
              <a:spLocks noChangeShapeType="1"/>
            </p:cNvSpPr>
            <p:nvPr/>
          </p:nvSpPr>
          <p:spPr bwMode="auto">
            <a:xfrm>
              <a:off x="0" y="2732"/>
              <a:ext cx="0" cy="12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27" name="Line 147">
              <a:extLst>
                <a:ext uri="{FF2B5EF4-FFF2-40B4-BE49-F238E27FC236}">
                  <a16:creationId xmlns:a16="http://schemas.microsoft.com/office/drawing/2014/main" id="{07C700D4-F75E-2749-A49A-04AF439447B4}"/>
                </a:ext>
              </a:extLst>
            </p:cNvPr>
            <p:cNvSpPr>
              <a:spLocks noChangeShapeType="1"/>
            </p:cNvSpPr>
            <p:nvPr/>
          </p:nvSpPr>
          <p:spPr bwMode="auto">
            <a:xfrm>
              <a:off x="2240" y="2732"/>
              <a:ext cx="0" cy="12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28" name="Line 148">
              <a:extLst>
                <a:ext uri="{FF2B5EF4-FFF2-40B4-BE49-F238E27FC236}">
                  <a16:creationId xmlns:a16="http://schemas.microsoft.com/office/drawing/2014/main" id="{03B9874F-85B3-6948-9731-A1A4360BE926}"/>
                </a:ext>
              </a:extLst>
            </p:cNvPr>
            <p:cNvSpPr>
              <a:spLocks noChangeShapeType="1"/>
            </p:cNvSpPr>
            <p:nvPr/>
          </p:nvSpPr>
          <p:spPr bwMode="auto">
            <a:xfrm>
              <a:off x="0" y="2856"/>
              <a:ext cx="0" cy="1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29" name="Line 149">
              <a:extLst>
                <a:ext uri="{FF2B5EF4-FFF2-40B4-BE49-F238E27FC236}">
                  <a16:creationId xmlns:a16="http://schemas.microsoft.com/office/drawing/2014/main" id="{7F7DFB2C-0B7D-734F-AA87-B277189A2458}"/>
                </a:ext>
              </a:extLst>
            </p:cNvPr>
            <p:cNvSpPr>
              <a:spLocks noChangeShapeType="1"/>
            </p:cNvSpPr>
            <p:nvPr/>
          </p:nvSpPr>
          <p:spPr bwMode="auto">
            <a:xfrm>
              <a:off x="2240" y="2856"/>
              <a:ext cx="0" cy="1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30" name="Line 150">
              <a:extLst>
                <a:ext uri="{FF2B5EF4-FFF2-40B4-BE49-F238E27FC236}">
                  <a16:creationId xmlns:a16="http://schemas.microsoft.com/office/drawing/2014/main" id="{D7F7165B-BFE8-0446-B9BA-74D15D657D03}"/>
                </a:ext>
              </a:extLst>
            </p:cNvPr>
            <p:cNvSpPr>
              <a:spLocks noChangeShapeType="1"/>
            </p:cNvSpPr>
            <p:nvPr/>
          </p:nvSpPr>
          <p:spPr bwMode="auto">
            <a:xfrm>
              <a:off x="0" y="2982"/>
              <a:ext cx="0" cy="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31" name="Line 151">
              <a:extLst>
                <a:ext uri="{FF2B5EF4-FFF2-40B4-BE49-F238E27FC236}">
                  <a16:creationId xmlns:a16="http://schemas.microsoft.com/office/drawing/2014/main" id="{F7BCD42B-6203-A549-8074-C9E37C8B444E}"/>
                </a:ext>
              </a:extLst>
            </p:cNvPr>
            <p:cNvSpPr>
              <a:spLocks noChangeShapeType="1"/>
            </p:cNvSpPr>
            <p:nvPr/>
          </p:nvSpPr>
          <p:spPr bwMode="auto">
            <a:xfrm>
              <a:off x="2240" y="2982"/>
              <a:ext cx="0" cy="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32" name="Line 152">
              <a:extLst>
                <a:ext uri="{FF2B5EF4-FFF2-40B4-BE49-F238E27FC236}">
                  <a16:creationId xmlns:a16="http://schemas.microsoft.com/office/drawing/2014/main" id="{C2E24E71-D488-0B4F-8819-F25479AF3CE3}"/>
                </a:ext>
              </a:extLst>
            </p:cNvPr>
            <p:cNvSpPr>
              <a:spLocks noChangeShapeType="1"/>
            </p:cNvSpPr>
            <p:nvPr/>
          </p:nvSpPr>
          <p:spPr bwMode="auto">
            <a:xfrm>
              <a:off x="0" y="3107"/>
              <a:ext cx="0" cy="1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33" name="Line 153">
              <a:extLst>
                <a:ext uri="{FF2B5EF4-FFF2-40B4-BE49-F238E27FC236}">
                  <a16:creationId xmlns:a16="http://schemas.microsoft.com/office/drawing/2014/main" id="{5A142222-C37F-E842-A23C-49BC5DBF9139}"/>
                </a:ext>
              </a:extLst>
            </p:cNvPr>
            <p:cNvSpPr>
              <a:spLocks noChangeShapeType="1"/>
            </p:cNvSpPr>
            <p:nvPr/>
          </p:nvSpPr>
          <p:spPr bwMode="auto">
            <a:xfrm>
              <a:off x="2240" y="3107"/>
              <a:ext cx="0" cy="1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34" name="Line 154">
              <a:extLst>
                <a:ext uri="{FF2B5EF4-FFF2-40B4-BE49-F238E27FC236}">
                  <a16:creationId xmlns:a16="http://schemas.microsoft.com/office/drawing/2014/main" id="{8ED62657-B821-F645-AA8B-B6F5145CF18D}"/>
                </a:ext>
              </a:extLst>
            </p:cNvPr>
            <p:cNvSpPr>
              <a:spLocks noChangeShapeType="1"/>
            </p:cNvSpPr>
            <p:nvPr/>
          </p:nvSpPr>
          <p:spPr bwMode="auto">
            <a:xfrm>
              <a:off x="0" y="3233"/>
              <a:ext cx="0" cy="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35" name="Line 155">
              <a:extLst>
                <a:ext uri="{FF2B5EF4-FFF2-40B4-BE49-F238E27FC236}">
                  <a16:creationId xmlns:a16="http://schemas.microsoft.com/office/drawing/2014/main" id="{484EE4DC-A219-D64E-921C-F3D56546E761}"/>
                </a:ext>
              </a:extLst>
            </p:cNvPr>
            <p:cNvSpPr>
              <a:spLocks noChangeShapeType="1"/>
            </p:cNvSpPr>
            <p:nvPr/>
          </p:nvSpPr>
          <p:spPr bwMode="auto">
            <a:xfrm>
              <a:off x="2240" y="3233"/>
              <a:ext cx="0" cy="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36" name="Line 156">
              <a:extLst>
                <a:ext uri="{FF2B5EF4-FFF2-40B4-BE49-F238E27FC236}">
                  <a16:creationId xmlns:a16="http://schemas.microsoft.com/office/drawing/2014/main" id="{4FD442ED-A1D1-C945-952F-30557C73404A}"/>
                </a:ext>
              </a:extLst>
            </p:cNvPr>
            <p:cNvSpPr>
              <a:spLocks noChangeShapeType="1"/>
            </p:cNvSpPr>
            <p:nvPr/>
          </p:nvSpPr>
          <p:spPr bwMode="auto">
            <a:xfrm>
              <a:off x="0" y="3358"/>
              <a:ext cx="0" cy="1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37" name="Line 157">
              <a:extLst>
                <a:ext uri="{FF2B5EF4-FFF2-40B4-BE49-F238E27FC236}">
                  <a16:creationId xmlns:a16="http://schemas.microsoft.com/office/drawing/2014/main" id="{7CAA8805-1C23-F441-9190-ADB302E4FF7F}"/>
                </a:ext>
              </a:extLst>
            </p:cNvPr>
            <p:cNvSpPr>
              <a:spLocks noChangeShapeType="1"/>
            </p:cNvSpPr>
            <p:nvPr/>
          </p:nvSpPr>
          <p:spPr bwMode="auto">
            <a:xfrm>
              <a:off x="2240" y="3358"/>
              <a:ext cx="0" cy="1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38" name="Line 158">
              <a:extLst>
                <a:ext uri="{FF2B5EF4-FFF2-40B4-BE49-F238E27FC236}">
                  <a16:creationId xmlns:a16="http://schemas.microsoft.com/office/drawing/2014/main" id="{122F1E5D-E735-D44F-B9E9-331B36260255}"/>
                </a:ext>
              </a:extLst>
            </p:cNvPr>
            <p:cNvSpPr>
              <a:spLocks noChangeShapeType="1"/>
            </p:cNvSpPr>
            <p:nvPr/>
          </p:nvSpPr>
          <p:spPr bwMode="auto">
            <a:xfrm>
              <a:off x="0" y="3484"/>
              <a:ext cx="0" cy="12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39" name="Line 159">
              <a:extLst>
                <a:ext uri="{FF2B5EF4-FFF2-40B4-BE49-F238E27FC236}">
                  <a16:creationId xmlns:a16="http://schemas.microsoft.com/office/drawing/2014/main" id="{E679C132-FB68-1A43-BC00-C91AF4ADFC7E}"/>
                </a:ext>
              </a:extLst>
            </p:cNvPr>
            <p:cNvSpPr>
              <a:spLocks noChangeShapeType="1"/>
            </p:cNvSpPr>
            <p:nvPr/>
          </p:nvSpPr>
          <p:spPr bwMode="auto">
            <a:xfrm>
              <a:off x="2240" y="3484"/>
              <a:ext cx="0" cy="12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40" name="Line 160">
              <a:extLst>
                <a:ext uri="{FF2B5EF4-FFF2-40B4-BE49-F238E27FC236}">
                  <a16:creationId xmlns:a16="http://schemas.microsoft.com/office/drawing/2014/main" id="{F1E3B4AC-8138-4D46-A503-C5C165A2B0A2}"/>
                </a:ext>
              </a:extLst>
            </p:cNvPr>
            <p:cNvSpPr>
              <a:spLocks noChangeShapeType="1"/>
            </p:cNvSpPr>
            <p:nvPr/>
          </p:nvSpPr>
          <p:spPr bwMode="auto">
            <a:xfrm>
              <a:off x="0" y="3608"/>
              <a:ext cx="0" cy="1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41" name="Line 161">
              <a:extLst>
                <a:ext uri="{FF2B5EF4-FFF2-40B4-BE49-F238E27FC236}">
                  <a16:creationId xmlns:a16="http://schemas.microsoft.com/office/drawing/2014/main" id="{6FA6562E-7C9F-FF47-BE2E-92E67408BF1C}"/>
                </a:ext>
              </a:extLst>
            </p:cNvPr>
            <p:cNvSpPr>
              <a:spLocks noChangeShapeType="1"/>
            </p:cNvSpPr>
            <p:nvPr/>
          </p:nvSpPr>
          <p:spPr bwMode="auto">
            <a:xfrm>
              <a:off x="2240" y="3608"/>
              <a:ext cx="0" cy="12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42" name="Line 162">
              <a:extLst>
                <a:ext uri="{FF2B5EF4-FFF2-40B4-BE49-F238E27FC236}">
                  <a16:creationId xmlns:a16="http://schemas.microsoft.com/office/drawing/2014/main" id="{76681C77-1854-9B4D-9310-EC56A3545617}"/>
                </a:ext>
              </a:extLst>
            </p:cNvPr>
            <p:cNvSpPr>
              <a:spLocks noChangeShapeType="1"/>
            </p:cNvSpPr>
            <p:nvPr/>
          </p:nvSpPr>
          <p:spPr bwMode="auto">
            <a:xfrm>
              <a:off x="0" y="3734"/>
              <a:ext cx="0" cy="13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43" name="Line 163">
              <a:extLst>
                <a:ext uri="{FF2B5EF4-FFF2-40B4-BE49-F238E27FC236}">
                  <a16:creationId xmlns:a16="http://schemas.microsoft.com/office/drawing/2014/main" id="{ABEA7DD9-B081-394D-994E-D08D2C4BE1ED}"/>
                </a:ext>
              </a:extLst>
            </p:cNvPr>
            <p:cNvSpPr>
              <a:spLocks noChangeShapeType="1"/>
            </p:cNvSpPr>
            <p:nvPr/>
          </p:nvSpPr>
          <p:spPr bwMode="auto">
            <a:xfrm>
              <a:off x="2240" y="3734"/>
              <a:ext cx="0" cy="13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44" name="Line 164">
              <a:extLst>
                <a:ext uri="{FF2B5EF4-FFF2-40B4-BE49-F238E27FC236}">
                  <a16:creationId xmlns:a16="http://schemas.microsoft.com/office/drawing/2014/main" id="{6D8B25A7-48F2-D34A-A05C-3184995C119B}"/>
                </a:ext>
              </a:extLst>
            </p:cNvPr>
            <p:cNvSpPr>
              <a:spLocks noChangeShapeType="1"/>
            </p:cNvSpPr>
            <p:nvPr/>
          </p:nvSpPr>
          <p:spPr bwMode="auto">
            <a:xfrm>
              <a:off x="0" y="3867"/>
              <a:ext cx="0" cy="13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45" name="Line 165">
              <a:extLst>
                <a:ext uri="{FF2B5EF4-FFF2-40B4-BE49-F238E27FC236}">
                  <a16:creationId xmlns:a16="http://schemas.microsoft.com/office/drawing/2014/main" id="{797E1792-D9D6-D84D-95A6-8BC9838D53BA}"/>
                </a:ext>
              </a:extLst>
            </p:cNvPr>
            <p:cNvSpPr>
              <a:spLocks noChangeShapeType="1"/>
            </p:cNvSpPr>
            <p:nvPr/>
          </p:nvSpPr>
          <p:spPr bwMode="auto">
            <a:xfrm>
              <a:off x="2240" y="3867"/>
              <a:ext cx="0" cy="13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46" name="Line 166">
              <a:extLst>
                <a:ext uri="{FF2B5EF4-FFF2-40B4-BE49-F238E27FC236}">
                  <a16:creationId xmlns:a16="http://schemas.microsoft.com/office/drawing/2014/main" id="{C8965C50-1EDB-2947-B8E0-7B5500A66E80}"/>
                </a:ext>
              </a:extLst>
            </p:cNvPr>
            <p:cNvSpPr>
              <a:spLocks noChangeShapeType="1"/>
            </p:cNvSpPr>
            <p:nvPr/>
          </p:nvSpPr>
          <p:spPr bwMode="auto">
            <a:xfrm>
              <a:off x="0" y="4000"/>
              <a:ext cx="0" cy="19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47" name="Line 167">
              <a:extLst>
                <a:ext uri="{FF2B5EF4-FFF2-40B4-BE49-F238E27FC236}">
                  <a16:creationId xmlns:a16="http://schemas.microsoft.com/office/drawing/2014/main" id="{AC04529C-4977-1F46-93B0-D8C9F93FF745}"/>
                </a:ext>
              </a:extLst>
            </p:cNvPr>
            <p:cNvSpPr>
              <a:spLocks noChangeShapeType="1"/>
            </p:cNvSpPr>
            <p:nvPr/>
          </p:nvSpPr>
          <p:spPr bwMode="auto">
            <a:xfrm>
              <a:off x="2240" y="4000"/>
              <a:ext cx="0" cy="19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48" name="Line 168">
              <a:extLst>
                <a:ext uri="{FF2B5EF4-FFF2-40B4-BE49-F238E27FC236}">
                  <a16:creationId xmlns:a16="http://schemas.microsoft.com/office/drawing/2014/main" id="{77912B5B-62EE-4849-9486-D058B6D604BF}"/>
                </a:ext>
              </a:extLst>
            </p:cNvPr>
            <p:cNvSpPr>
              <a:spLocks noChangeShapeType="1"/>
            </p:cNvSpPr>
            <p:nvPr/>
          </p:nvSpPr>
          <p:spPr bwMode="auto">
            <a:xfrm>
              <a:off x="1316" y="4193"/>
              <a:ext cx="45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sp>
          <p:nvSpPr>
            <p:cNvPr id="20649" name="Line 169">
              <a:extLst>
                <a:ext uri="{FF2B5EF4-FFF2-40B4-BE49-F238E27FC236}">
                  <a16:creationId xmlns:a16="http://schemas.microsoft.com/office/drawing/2014/main" id="{05714DD2-67F3-3045-BC5C-18DBAB79670A}"/>
                </a:ext>
              </a:extLst>
            </p:cNvPr>
            <p:cNvSpPr>
              <a:spLocks noChangeShapeType="1"/>
            </p:cNvSpPr>
            <p:nvPr/>
          </p:nvSpPr>
          <p:spPr bwMode="auto">
            <a:xfrm>
              <a:off x="1773" y="4193"/>
              <a:ext cx="46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spAutoFit/>
            </a:bodyPr>
            <a:lstStyle/>
            <a:p>
              <a:endParaRPr lang="de-DE"/>
            </a:p>
          </p:txBody>
        </p:sp>
      </p:grpSp>
      <p:sp>
        <p:nvSpPr>
          <p:cNvPr id="20650" name="Rectangle 170">
            <a:extLst>
              <a:ext uri="{FF2B5EF4-FFF2-40B4-BE49-F238E27FC236}">
                <a16:creationId xmlns:a16="http://schemas.microsoft.com/office/drawing/2014/main" id="{EC326202-05CC-B940-B041-9B6C131CBD4A}"/>
              </a:ext>
            </a:extLst>
          </p:cNvPr>
          <p:cNvSpPr>
            <a:spLocks noChangeArrowheads="1"/>
          </p:cNvSpPr>
          <p:nvPr/>
        </p:nvSpPr>
        <p:spPr bwMode="auto">
          <a:xfrm>
            <a:off x="2339975" y="3514725"/>
            <a:ext cx="6553200" cy="406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de-DE" altLang="de-DE" sz="2000"/>
          </a:p>
        </p:txBody>
      </p:sp>
      <p:sp>
        <p:nvSpPr>
          <p:cNvPr id="20651" name="Line 172">
            <a:extLst>
              <a:ext uri="{FF2B5EF4-FFF2-40B4-BE49-F238E27FC236}">
                <a16:creationId xmlns:a16="http://schemas.microsoft.com/office/drawing/2014/main" id="{D399EF27-B2A5-6749-94BD-AF017669657A}"/>
              </a:ext>
            </a:extLst>
          </p:cNvPr>
          <p:cNvSpPr>
            <a:spLocks noChangeShapeType="1"/>
          </p:cNvSpPr>
          <p:nvPr/>
        </p:nvSpPr>
        <p:spPr bwMode="auto">
          <a:xfrm flipH="1" flipV="1">
            <a:off x="2538413" y="3448050"/>
            <a:ext cx="4816475" cy="0"/>
          </a:xfrm>
          <a:prstGeom prst="line">
            <a:avLst/>
          </a:prstGeom>
          <a:noFill/>
          <a:ln w="9525">
            <a:solidFill>
              <a:srgbClr val="2A2763"/>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20652" name="Line 173">
            <a:extLst>
              <a:ext uri="{FF2B5EF4-FFF2-40B4-BE49-F238E27FC236}">
                <a16:creationId xmlns:a16="http://schemas.microsoft.com/office/drawing/2014/main" id="{E42534FC-5F3C-AB49-AC27-B2BFC31787B2}"/>
              </a:ext>
            </a:extLst>
          </p:cNvPr>
          <p:cNvSpPr>
            <a:spLocks noChangeShapeType="1"/>
          </p:cNvSpPr>
          <p:nvPr/>
        </p:nvSpPr>
        <p:spPr bwMode="auto">
          <a:xfrm flipH="1" flipV="1">
            <a:off x="2527300" y="4319588"/>
            <a:ext cx="4827588" cy="0"/>
          </a:xfrm>
          <a:prstGeom prst="line">
            <a:avLst/>
          </a:prstGeom>
          <a:noFill/>
          <a:ln w="9525">
            <a:solidFill>
              <a:srgbClr val="2A2763"/>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20653" name="Text Box 175">
            <a:extLst>
              <a:ext uri="{FF2B5EF4-FFF2-40B4-BE49-F238E27FC236}">
                <a16:creationId xmlns:a16="http://schemas.microsoft.com/office/drawing/2014/main" id="{E2696D2C-B196-2A41-A35E-C48D59275A5A}"/>
              </a:ext>
            </a:extLst>
          </p:cNvPr>
          <p:cNvSpPr txBox="1">
            <a:spLocks noChangeArrowheads="1"/>
          </p:cNvSpPr>
          <p:nvPr/>
        </p:nvSpPr>
        <p:spPr bwMode="auto">
          <a:xfrm>
            <a:off x="0" y="0"/>
            <a:ext cx="76041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de-DE" altLang="de-DE" sz="2400" b="1">
                <a:solidFill>
                  <a:srgbClr val="414141"/>
                </a:solidFill>
              </a:rPr>
              <a:t>PISA 2003</a:t>
            </a:r>
            <a:r>
              <a:rPr lang="de-DE" altLang="de-DE" sz="2400">
                <a:solidFill>
                  <a:srgbClr val="414141"/>
                </a:solidFill>
              </a:rPr>
              <a:t>: Niveau und  Streuung der mathematischen Kompetenz</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Fußzeilenplatzhalter 2">
            <a:extLst>
              <a:ext uri="{FF2B5EF4-FFF2-40B4-BE49-F238E27FC236}">
                <a16:creationId xmlns:a16="http://schemas.microsoft.com/office/drawing/2014/main" id="{DBECADD8-73B9-9B4A-97BE-B7A7C9BEB9B0}"/>
              </a:ext>
            </a:extLst>
          </p:cNvPr>
          <p:cNvSpPr>
            <a:spLocks noGrp="1"/>
          </p:cNvSpPr>
          <p:nvPr>
            <p:ph type="ftr" sz="quarter" idx="10"/>
          </p:nvPr>
        </p:nvSpPr>
        <p:spPr/>
        <p:txBody>
          <a:bodyPr/>
          <a:lstStyle/>
          <a:p>
            <a:r>
              <a:rPr lang="de-DE" altLang="de-DE"/>
              <a:t>Bildungsgerechtigkeit | Detlef Müller-Böling | 27.09.07</a:t>
            </a:r>
          </a:p>
        </p:txBody>
      </p:sp>
      <p:sp>
        <p:nvSpPr>
          <p:cNvPr id="156" name="Foliennummernplatzhalter 3">
            <a:extLst>
              <a:ext uri="{FF2B5EF4-FFF2-40B4-BE49-F238E27FC236}">
                <a16:creationId xmlns:a16="http://schemas.microsoft.com/office/drawing/2014/main" id="{FEE2DF5F-161D-3547-87CB-5E84569A4485}"/>
              </a:ext>
            </a:extLst>
          </p:cNvPr>
          <p:cNvSpPr>
            <a:spLocks noGrp="1"/>
          </p:cNvSpPr>
          <p:nvPr>
            <p:ph type="sldNum" sz="quarter" idx="11"/>
          </p:nvPr>
        </p:nvSpPr>
        <p:spPr/>
        <p:txBody>
          <a:bodyPr/>
          <a:lstStyle/>
          <a:p>
            <a:fld id="{F95B85C0-AA74-5644-A92E-EB7DE7729160}" type="slidenum">
              <a:rPr lang="de-DE" altLang="de-DE"/>
              <a:pPr/>
              <a:t>6</a:t>
            </a:fld>
            <a:endParaRPr lang="de-DE" altLang="de-DE"/>
          </a:p>
        </p:txBody>
      </p:sp>
      <p:sp>
        <p:nvSpPr>
          <p:cNvPr id="22530" name="Rectangle 2">
            <a:extLst>
              <a:ext uri="{FF2B5EF4-FFF2-40B4-BE49-F238E27FC236}">
                <a16:creationId xmlns:a16="http://schemas.microsoft.com/office/drawing/2014/main" id="{B8E67F16-FBE0-DA46-953C-468FE2922833}"/>
              </a:ext>
            </a:extLst>
          </p:cNvPr>
          <p:cNvSpPr>
            <a:spLocks noGrp="1" noChangeArrowheads="1"/>
          </p:cNvSpPr>
          <p:nvPr>
            <p:ph type="title"/>
          </p:nvPr>
        </p:nvSpPr>
        <p:spPr>
          <a:xfrm>
            <a:off x="0" y="765175"/>
            <a:ext cx="7772400" cy="1143000"/>
          </a:xfrm>
        </p:spPr>
        <p:txBody>
          <a:bodyPr/>
          <a:lstStyle/>
          <a:p>
            <a:r>
              <a:rPr lang="de-DE" altLang="de-DE" sz="1600" b="1">
                <a:solidFill>
                  <a:schemeClr val="bg2"/>
                </a:solidFill>
              </a:rPr>
              <a:t>Idealtypische Verteilung der Grundschulkinder auf die weiterführen-</a:t>
            </a:r>
            <a:br>
              <a:rPr lang="de-DE" altLang="de-DE" sz="1600" b="1">
                <a:solidFill>
                  <a:schemeClr val="bg2"/>
                </a:solidFill>
              </a:rPr>
            </a:br>
            <a:r>
              <a:rPr lang="de-DE" altLang="de-DE" sz="1600" b="1">
                <a:solidFill>
                  <a:schemeClr val="bg2"/>
                </a:solidFill>
              </a:rPr>
              <a:t>den Schulformen nach Leseleistung in Prozent</a:t>
            </a:r>
            <a:r>
              <a:rPr lang="de-DE" altLang="de-DE" sz="1600">
                <a:solidFill>
                  <a:schemeClr val="bg2"/>
                </a:solidFill>
              </a:rPr>
              <a:t> </a:t>
            </a:r>
          </a:p>
        </p:txBody>
      </p:sp>
      <p:sp>
        <p:nvSpPr>
          <p:cNvPr id="22531" name="Freeform 3">
            <a:extLst>
              <a:ext uri="{FF2B5EF4-FFF2-40B4-BE49-F238E27FC236}">
                <a16:creationId xmlns:a16="http://schemas.microsoft.com/office/drawing/2014/main" id="{64B0A12D-7664-0943-89E9-88ABBB3543E7}"/>
              </a:ext>
            </a:extLst>
          </p:cNvPr>
          <p:cNvSpPr>
            <a:spLocks/>
          </p:cNvSpPr>
          <p:nvPr/>
        </p:nvSpPr>
        <p:spPr bwMode="auto">
          <a:xfrm>
            <a:off x="2366963" y="4897438"/>
            <a:ext cx="1587" cy="15875"/>
          </a:xfrm>
          <a:custGeom>
            <a:avLst/>
            <a:gdLst>
              <a:gd name="T0" fmla="*/ 0 w 1"/>
              <a:gd name="T1" fmla="*/ 1 h 10"/>
              <a:gd name="T2" fmla="*/ 1 w 1"/>
              <a:gd name="T3" fmla="*/ 0 h 10"/>
              <a:gd name="T4" fmla="*/ 1 w 1"/>
              <a:gd name="T5" fmla="*/ 9 h 10"/>
              <a:gd name="T6" fmla="*/ 0 w 1"/>
              <a:gd name="T7" fmla="*/ 10 h 10"/>
              <a:gd name="T8" fmla="*/ 0 w 1"/>
              <a:gd name="T9" fmla="*/ 1 h 10"/>
            </a:gdLst>
            <a:ahLst/>
            <a:cxnLst>
              <a:cxn ang="0">
                <a:pos x="T0" y="T1"/>
              </a:cxn>
              <a:cxn ang="0">
                <a:pos x="T2" y="T3"/>
              </a:cxn>
              <a:cxn ang="0">
                <a:pos x="T4" y="T5"/>
              </a:cxn>
              <a:cxn ang="0">
                <a:pos x="T6" y="T7"/>
              </a:cxn>
              <a:cxn ang="0">
                <a:pos x="T8" y="T9"/>
              </a:cxn>
            </a:cxnLst>
            <a:rect l="0" t="0" r="r" b="b"/>
            <a:pathLst>
              <a:path w="1" h="10">
                <a:moveTo>
                  <a:pt x="0" y="1"/>
                </a:moveTo>
                <a:lnTo>
                  <a:pt x="1" y="0"/>
                </a:lnTo>
                <a:lnTo>
                  <a:pt x="1" y="9"/>
                </a:lnTo>
                <a:lnTo>
                  <a:pt x="0" y="10"/>
                </a:lnTo>
                <a:lnTo>
                  <a:pt x="0" y="1"/>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532" name="Freeform 4">
            <a:extLst>
              <a:ext uri="{FF2B5EF4-FFF2-40B4-BE49-F238E27FC236}">
                <a16:creationId xmlns:a16="http://schemas.microsoft.com/office/drawing/2014/main" id="{6ABF7BAD-6165-8644-ACD4-0D28811BC5C9}"/>
              </a:ext>
            </a:extLst>
          </p:cNvPr>
          <p:cNvSpPr>
            <a:spLocks/>
          </p:cNvSpPr>
          <p:nvPr/>
        </p:nvSpPr>
        <p:spPr bwMode="auto">
          <a:xfrm>
            <a:off x="2420938" y="4867275"/>
            <a:ext cx="4762" cy="14288"/>
          </a:xfrm>
          <a:custGeom>
            <a:avLst/>
            <a:gdLst>
              <a:gd name="T0" fmla="*/ 0 w 3"/>
              <a:gd name="T1" fmla="*/ 1 h 9"/>
              <a:gd name="T2" fmla="*/ 2 w 3"/>
              <a:gd name="T3" fmla="*/ 0 h 9"/>
              <a:gd name="T4" fmla="*/ 3 w 3"/>
              <a:gd name="T5" fmla="*/ 8 h 9"/>
              <a:gd name="T6" fmla="*/ 1 w 3"/>
              <a:gd name="T7" fmla="*/ 9 h 9"/>
              <a:gd name="T8" fmla="*/ 0 w 3"/>
              <a:gd name="T9" fmla="*/ 1 h 9"/>
            </a:gdLst>
            <a:ahLst/>
            <a:cxnLst>
              <a:cxn ang="0">
                <a:pos x="T0" y="T1"/>
              </a:cxn>
              <a:cxn ang="0">
                <a:pos x="T2" y="T3"/>
              </a:cxn>
              <a:cxn ang="0">
                <a:pos x="T4" y="T5"/>
              </a:cxn>
              <a:cxn ang="0">
                <a:pos x="T6" y="T7"/>
              </a:cxn>
              <a:cxn ang="0">
                <a:pos x="T8" y="T9"/>
              </a:cxn>
            </a:cxnLst>
            <a:rect l="0" t="0" r="r" b="b"/>
            <a:pathLst>
              <a:path w="3" h="9">
                <a:moveTo>
                  <a:pt x="0" y="1"/>
                </a:moveTo>
                <a:lnTo>
                  <a:pt x="2" y="0"/>
                </a:lnTo>
                <a:lnTo>
                  <a:pt x="3" y="8"/>
                </a:lnTo>
                <a:lnTo>
                  <a:pt x="1" y="9"/>
                </a:lnTo>
                <a:lnTo>
                  <a:pt x="0" y="1"/>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533" name="Freeform 5">
            <a:extLst>
              <a:ext uri="{FF2B5EF4-FFF2-40B4-BE49-F238E27FC236}">
                <a16:creationId xmlns:a16="http://schemas.microsoft.com/office/drawing/2014/main" id="{7D56B040-DAEA-A04A-BED7-9047A04E90A4}"/>
              </a:ext>
            </a:extLst>
          </p:cNvPr>
          <p:cNvSpPr>
            <a:spLocks/>
          </p:cNvSpPr>
          <p:nvPr/>
        </p:nvSpPr>
        <p:spPr bwMode="auto">
          <a:xfrm>
            <a:off x="2582863" y="4746625"/>
            <a:ext cx="15875" cy="1588"/>
          </a:xfrm>
          <a:custGeom>
            <a:avLst/>
            <a:gdLst>
              <a:gd name="T0" fmla="*/ 0 w 11"/>
              <a:gd name="T1" fmla="*/ 1 h 1"/>
              <a:gd name="T2" fmla="*/ 1 w 11"/>
              <a:gd name="T3" fmla="*/ 0 h 1"/>
              <a:gd name="T4" fmla="*/ 11 w 11"/>
              <a:gd name="T5" fmla="*/ 0 h 1"/>
              <a:gd name="T6" fmla="*/ 10 w 11"/>
              <a:gd name="T7" fmla="*/ 1 h 1"/>
              <a:gd name="T8" fmla="*/ 0 w 11"/>
              <a:gd name="T9" fmla="*/ 1 h 1"/>
            </a:gdLst>
            <a:ahLst/>
            <a:cxnLst>
              <a:cxn ang="0">
                <a:pos x="T0" y="T1"/>
              </a:cxn>
              <a:cxn ang="0">
                <a:pos x="T2" y="T3"/>
              </a:cxn>
              <a:cxn ang="0">
                <a:pos x="T4" y="T5"/>
              </a:cxn>
              <a:cxn ang="0">
                <a:pos x="T6" y="T7"/>
              </a:cxn>
              <a:cxn ang="0">
                <a:pos x="T8" y="T9"/>
              </a:cxn>
            </a:cxnLst>
            <a:rect l="0" t="0" r="r" b="b"/>
            <a:pathLst>
              <a:path w="11" h="1">
                <a:moveTo>
                  <a:pt x="0" y="1"/>
                </a:moveTo>
                <a:lnTo>
                  <a:pt x="1" y="0"/>
                </a:lnTo>
                <a:lnTo>
                  <a:pt x="11" y="0"/>
                </a:lnTo>
                <a:lnTo>
                  <a:pt x="10" y="1"/>
                </a:lnTo>
                <a:lnTo>
                  <a:pt x="0" y="1"/>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534" name="Freeform 6">
            <a:extLst>
              <a:ext uri="{FF2B5EF4-FFF2-40B4-BE49-F238E27FC236}">
                <a16:creationId xmlns:a16="http://schemas.microsoft.com/office/drawing/2014/main" id="{96C39348-C1FF-5E42-AF43-5BB9E44F0661}"/>
              </a:ext>
            </a:extLst>
          </p:cNvPr>
          <p:cNvSpPr>
            <a:spLocks/>
          </p:cNvSpPr>
          <p:nvPr/>
        </p:nvSpPr>
        <p:spPr bwMode="auto">
          <a:xfrm>
            <a:off x="2733675" y="4603750"/>
            <a:ext cx="4763" cy="15875"/>
          </a:xfrm>
          <a:custGeom>
            <a:avLst/>
            <a:gdLst>
              <a:gd name="T0" fmla="*/ 0 w 3"/>
              <a:gd name="T1" fmla="*/ 1 h 10"/>
              <a:gd name="T2" fmla="*/ 2 w 3"/>
              <a:gd name="T3" fmla="*/ 0 h 10"/>
              <a:gd name="T4" fmla="*/ 3 w 3"/>
              <a:gd name="T5" fmla="*/ 9 h 10"/>
              <a:gd name="T6" fmla="*/ 1 w 3"/>
              <a:gd name="T7" fmla="*/ 10 h 10"/>
              <a:gd name="T8" fmla="*/ 0 w 3"/>
              <a:gd name="T9" fmla="*/ 1 h 10"/>
            </a:gdLst>
            <a:ahLst/>
            <a:cxnLst>
              <a:cxn ang="0">
                <a:pos x="T0" y="T1"/>
              </a:cxn>
              <a:cxn ang="0">
                <a:pos x="T2" y="T3"/>
              </a:cxn>
              <a:cxn ang="0">
                <a:pos x="T4" y="T5"/>
              </a:cxn>
              <a:cxn ang="0">
                <a:pos x="T6" y="T7"/>
              </a:cxn>
              <a:cxn ang="0">
                <a:pos x="T8" y="T9"/>
              </a:cxn>
            </a:cxnLst>
            <a:rect l="0" t="0" r="r" b="b"/>
            <a:pathLst>
              <a:path w="3" h="10">
                <a:moveTo>
                  <a:pt x="0" y="1"/>
                </a:moveTo>
                <a:lnTo>
                  <a:pt x="2" y="0"/>
                </a:lnTo>
                <a:lnTo>
                  <a:pt x="3" y="9"/>
                </a:lnTo>
                <a:lnTo>
                  <a:pt x="1" y="10"/>
                </a:lnTo>
                <a:lnTo>
                  <a:pt x="0" y="1"/>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535" name="Freeform 7">
            <a:extLst>
              <a:ext uri="{FF2B5EF4-FFF2-40B4-BE49-F238E27FC236}">
                <a16:creationId xmlns:a16="http://schemas.microsoft.com/office/drawing/2014/main" id="{DC59B03E-25A8-224C-8592-AEFCFE44612A}"/>
              </a:ext>
            </a:extLst>
          </p:cNvPr>
          <p:cNvSpPr>
            <a:spLocks/>
          </p:cNvSpPr>
          <p:nvPr/>
        </p:nvSpPr>
        <p:spPr bwMode="auto">
          <a:xfrm>
            <a:off x="2851150" y="4478338"/>
            <a:ext cx="20638" cy="9525"/>
          </a:xfrm>
          <a:custGeom>
            <a:avLst/>
            <a:gdLst>
              <a:gd name="T0" fmla="*/ 0 w 15"/>
              <a:gd name="T1" fmla="*/ 6 h 6"/>
              <a:gd name="T2" fmla="*/ 5 w 15"/>
              <a:gd name="T3" fmla="*/ 0 h 6"/>
              <a:gd name="T4" fmla="*/ 15 w 15"/>
              <a:gd name="T5" fmla="*/ 0 h 6"/>
              <a:gd name="T6" fmla="*/ 10 w 15"/>
              <a:gd name="T7" fmla="*/ 6 h 6"/>
              <a:gd name="T8" fmla="*/ 0 w 15"/>
              <a:gd name="T9" fmla="*/ 6 h 6"/>
            </a:gdLst>
            <a:ahLst/>
            <a:cxnLst>
              <a:cxn ang="0">
                <a:pos x="T0" y="T1"/>
              </a:cxn>
              <a:cxn ang="0">
                <a:pos x="T2" y="T3"/>
              </a:cxn>
              <a:cxn ang="0">
                <a:pos x="T4" y="T5"/>
              </a:cxn>
              <a:cxn ang="0">
                <a:pos x="T6" y="T7"/>
              </a:cxn>
              <a:cxn ang="0">
                <a:pos x="T8" y="T9"/>
              </a:cxn>
            </a:cxnLst>
            <a:rect l="0" t="0" r="r" b="b"/>
            <a:pathLst>
              <a:path w="15" h="6">
                <a:moveTo>
                  <a:pt x="0" y="6"/>
                </a:moveTo>
                <a:lnTo>
                  <a:pt x="5" y="0"/>
                </a:lnTo>
                <a:lnTo>
                  <a:pt x="15" y="0"/>
                </a:lnTo>
                <a:lnTo>
                  <a:pt x="10" y="6"/>
                </a:lnTo>
                <a:lnTo>
                  <a:pt x="0" y="6"/>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536" name="Freeform 8">
            <a:extLst>
              <a:ext uri="{FF2B5EF4-FFF2-40B4-BE49-F238E27FC236}">
                <a16:creationId xmlns:a16="http://schemas.microsoft.com/office/drawing/2014/main" id="{B6C5CC1F-B2A7-C247-BD16-C5CCE1333E4D}"/>
              </a:ext>
            </a:extLst>
          </p:cNvPr>
          <p:cNvSpPr>
            <a:spLocks/>
          </p:cNvSpPr>
          <p:nvPr/>
        </p:nvSpPr>
        <p:spPr bwMode="auto">
          <a:xfrm>
            <a:off x="3228975" y="3911600"/>
            <a:ext cx="14288" cy="4763"/>
          </a:xfrm>
          <a:custGeom>
            <a:avLst/>
            <a:gdLst>
              <a:gd name="T0" fmla="*/ 0 w 10"/>
              <a:gd name="T1" fmla="*/ 3 h 3"/>
              <a:gd name="T2" fmla="*/ 1 w 10"/>
              <a:gd name="T3" fmla="*/ 0 h 3"/>
              <a:gd name="T4" fmla="*/ 10 w 10"/>
              <a:gd name="T5" fmla="*/ 0 h 3"/>
              <a:gd name="T6" fmla="*/ 9 w 10"/>
              <a:gd name="T7" fmla="*/ 3 h 3"/>
              <a:gd name="T8" fmla="*/ 0 w 10"/>
              <a:gd name="T9" fmla="*/ 3 h 3"/>
            </a:gdLst>
            <a:ahLst/>
            <a:cxnLst>
              <a:cxn ang="0">
                <a:pos x="T0" y="T1"/>
              </a:cxn>
              <a:cxn ang="0">
                <a:pos x="T2" y="T3"/>
              </a:cxn>
              <a:cxn ang="0">
                <a:pos x="T4" y="T5"/>
              </a:cxn>
              <a:cxn ang="0">
                <a:pos x="T6" y="T7"/>
              </a:cxn>
              <a:cxn ang="0">
                <a:pos x="T8" y="T9"/>
              </a:cxn>
            </a:cxnLst>
            <a:rect l="0" t="0" r="r" b="b"/>
            <a:pathLst>
              <a:path w="10" h="3">
                <a:moveTo>
                  <a:pt x="0" y="3"/>
                </a:moveTo>
                <a:lnTo>
                  <a:pt x="1" y="0"/>
                </a:lnTo>
                <a:lnTo>
                  <a:pt x="10" y="0"/>
                </a:lnTo>
                <a:lnTo>
                  <a:pt x="9" y="3"/>
                </a:lnTo>
                <a:lnTo>
                  <a:pt x="0" y="3"/>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537" name="Freeform 9">
            <a:extLst>
              <a:ext uri="{FF2B5EF4-FFF2-40B4-BE49-F238E27FC236}">
                <a16:creationId xmlns:a16="http://schemas.microsoft.com/office/drawing/2014/main" id="{A5521124-801F-2A46-BD01-DB826DD9AD94}"/>
              </a:ext>
            </a:extLst>
          </p:cNvPr>
          <p:cNvSpPr>
            <a:spLocks/>
          </p:cNvSpPr>
          <p:nvPr/>
        </p:nvSpPr>
        <p:spPr bwMode="auto">
          <a:xfrm>
            <a:off x="3638550" y="3144838"/>
            <a:ext cx="14288" cy="9525"/>
          </a:xfrm>
          <a:custGeom>
            <a:avLst/>
            <a:gdLst>
              <a:gd name="T0" fmla="*/ 0 w 11"/>
              <a:gd name="T1" fmla="*/ 6 h 6"/>
              <a:gd name="T2" fmla="*/ 2 w 11"/>
              <a:gd name="T3" fmla="*/ 0 h 6"/>
              <a:gd name="T4" fmla="*/ 11 w 11"/>
              <a:gd name="T5" fmla="*/ 0 h 6"/>
              <a:gd name="T6" fmla="*/ 9 w 11"/>
              <a:gd name="T7" fmla="*/ 6 h 6"/>
              <a:gd name="T8" fmla="*/ 0 w 11"/>
              <a:gd name="T9" fmla="*/ 6 h 6"/>
            </a:gdLst>
            <a:ahLst/>
            <a:cxnLst>
              <a:cxn ang="0">
                <a:pos x="T0" y="T1"/>
              </a:cxn>
              <a:cxn ang="0">
                <a:pos x="T2" y="T3"/>
              </a:cxn>
              <a:cxn ang="0">
                <a:pos x="T4" y="T5"/>
              </a:cxn>
              <a:cxn ang="0">
                <a:pos x="T6" y="T7"/>
              </a:cxn>
              <a:cxn ang="0">
                <a:pos x="T8" y="T9"/>
              </a:cxn>
            </a:cxnLst>
            <a:rect l="0" t="0" r="r" b="b"/>
            <a:pathLst>
              <a:path w="11" h="6">
                <a:moveTo>
                  <a:pt x="0" y="6"/>
                </a:moveTo>
                <a:lnTo>
                  <a:pt x="2" y="0"/>
                </a:lnTo>
                <a:lnTo>
                  <a:pt x="11" y="0"/>
                </a:lnTo>
                <a:lnTo>
                  <a:pt x="9" y="6"/>
                </a:lnTo>
                <a:lnTo>
                  <a:pt x="0" y="6"/>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538" name="Freeform 10">
            <a:extLst>
              <a:ext uri="{FF2B5EF4-FFF2-40B4-BE49-F238E27FC236}">
                <a16:creationId xmlns:a16="http://schemas.microsoft.com/office/drawing/2014/main" id="{1F30EE68-9DFA-0E41-8EA4-40B6EC9384D5}"/>
              </a:ext>
            </a:extLst>
          </p:cNvPr>
          <p:cNvSpPr>
            <a:spLocks/>
          </p:cNvSpPr>
          <p:nvPr/>
        </p:nvSpPr>
        <p:spPr bwMode="auto">
          <a:xfrm>
            <a:off x="3749675" y="3013075"/>
            <a:ext cx="14288" cy="1588"/>
          </a:xfrm>
          <a:custGeom>
            <a:avLst/>
            <a:gdLst>
              <a:gd name="T0" fmla="*/ 0 w 11"/>
              <a:gd name="T1" fmla="*/ 1 h 1"/>
              <a:gd name="T2" fmla="*/ 1 w 11"/>
              <a:gd name="T3" fmla="*/ 0 h 1"/>
              <a:gd name="T4" fmla="*/ 11 w 11"/>
              <a:gd name="T5" fmla="*/ 0 h 1"/>
              <a:gd name="T6" fmla="*/ 10 w 11"/>
              <a:gd name="T7" fmla="*/ 1 h 1"/>
              <a:gd name="T8" fmla="*/ 0 w 11"/>
              <a:gd name="T9" fmla="*/ 1 h 1"/>
            </a:gdLst>
            <a:ahLst/>
            <a:cxnLst>
              <a:cxn ang="0">
                <a:pos x="T0" y="T1"/>
              </a:cxn>
              <a:cxn ang="0">
                <a:pos x="T2" y="T3"/>
              </a:cxn>
              <a:cxn ang="0">
                <a:pos x="T4" y="T5"/>
              </a:cxn>
              <a:cxn ang="0">
                <a:pos x="T6" y="T7"/>
              </a:cxn>
              <a:cxn ang="0">
                <a:pos x="T8" y="T9"/>
              </a:cxn>
            </a:cxnLst>
            <a:rect l="0" t="0" r="r" b="b"/>
            <a:pathLst>
              <a:path w="11" h="1">
                <a:moveTo>
                  <a:pt x="0" y="1"/>
                </a:moveTo>
                <a:lnTo>
                  <a:pt x="1" y="0"/>
                </a:lnTo>
                <a:lnTo>
                  <a:pt x="11" y="0"/>
                </a:lnTo>
                <a:lnTo>
                  <a:pt x="10" y="1"/>
                </a:lnTo>
                <a:lnTo>
                  <a:pt x="0" y="1"/>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539" name="Freeform 11">
            <a:extLst>
              <a:ext uri="{FF2B5EF4-FFF2-40B4-BE49-F238E27FC236}">
                <a16:creationId xmlns:a16="http://schemas.microsoft.com/office/drawing/2014/main" id="{BDD1173C-A87E-AF46-973A-ACB74C473A2B}"/>
              </a:ext>
            </a:extLst>
          </p:cNvPr>
          <p:cNvSpPr>
            <a:spLocks/>
          </p:cNvSpPr>
          <p:nvPr/>
        </p:nvSpPr>
        <p:spPr bwMode="auto">
          <a:xfrm>
            <a:off x="4318000" y="2987675"/>
            <a:ext cx="1588" cy="14288"/>
          </a:xfrm>
          <a:custGeom>
            <a:avLst/>
            <a:gdLst>
              <a:gd name="T0" fmla="*/ 0 w 1"/>
              <a:gd name="T1" fmla="*/ 1 h 9"/>
              <a:gd name="T2" fmla="*/ 1 w 1"/>
              <a:gd name="T3" fmla="*/ 0 h 9"/>
              <a:gd name="T4" fmla="*/ 1 w 1"/>
              <a:gd name="T5" fmla="*/ 8 h 9"/>
              <a:gd name="T6" fmla="*/ 0 w 1"/>
              <a:gd name="T7" fmla="*/ 9 h 9"/>
              <a:gd name="T8" fmla="*/ 0 w 1"/>
              <a:gd name="T9" fmla="*/ 1 h 9"/>
            </a:gdLst>
            <a:ahLst/>
            <a:cxnLst>
              <a:cxn ang="0">
                <a:pos x="T0" y="T1"/>
              </a:cxn>
              <a:cxn ang="0">
                <a:pos x="T2" y="T3"/>
              </a:cxn>
              <a:cxn ang="0">
                <a:pos x="T4" y="T5"/>
              </a:cxn>
              <a:cxn ang="0">
                <a:pos x="T6" y="T7"/>
              </a:cxn>
              <a:cxn ang="0">
                <a:pos x="T8" y="T9"/>
              </a:cxn>
            </a:cxnLst>
            <a:rect l="0" t="0" r="r" b="b"/>
            <a:pathLst>
              <a:path w="1" h="9">
                <a:moveTo>
                  <a:pt x="0" y="1"/>
                </a:moveTo>
                <a:lnTo>
                  <a:pt x="1" y="0"/>
                </a:lnTo>
                <a:lnTo>
                  <a:pt x="1" y="8"/>
                </a:lnTo>
                <a:lnTo>
                  <a:pt x="0" y="9"/>
                </a:lnTo>
                <a:lnTo>
                  <a:pt x="0" y="1"/>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540" name="Freeform 12">
            <a:extLst>
              <a:ext uri="{FF2B5EF4-FFF2-40B4-BE49-F238E27FC236}">
                <a16:creationId xmlns:a16="http://schemas.microsoft.com/office/drawing/2014/main" id="{4A742252-A28D-214D-B845-FFC2F064CBAF}"/>
              </a:ext>
            </a:extLst>
          </p:cNvPr>
          <p:cNvSpPr>
            <a:spLocks/>
          </p:cNvSpPr>
          <p:nvPr/>
        </p:nvSpPr>
        <p:spPr bwMode="auto">
          <a:xfrm>
            <a:off x="4625975" y="3362325"/>
            <a:ext cx="15875" cy="3175"/>
          </a:xfrm>
          <a:custGeom>
            <a:avLst/>
            <a:gdLst>
              <a:gd name="T0" fmla="*/ 0 w 12"/>
              <a:gd name="T1" fmla="*/ 0 h 2"/>
              <a:gd name="T2" fmla="*/ 2 w 12"/>
              <a:gd name="T3" fmla="*/ 2 h 2"/>
              <a:gd name="T4" fmla="*/ 12 w 12"/>
              <a:gd name="T5" fmla="*/ 2 h 2"/>
              <a:gd name="T6" fmla="*/ 10 w 12"/>
              <a:gd name="T7" fmla="*/ 0 h 2"/>
              <a:gd name="T8" fmla="*/ 0 w 12"/>
              <a:gd name="T9" fmla="*/ 0 h 2"/>
            </a:gdLst>
            <a:ahLst/>
            <a:cxnLst>
              <a:cxn ang="0">
                <a:pos x="T0" y="T1"/>
              </a:cxn>
              <a:cxn ang="0">
                <a:pos x="T2" y="T3"/>
              </a:cxn>
              <a:cxn ang="0">
                <a:pos x="T4" y="T5"/>
              </a:cxn>
              <a:cxn ang="0">
                <a:pos x="T6" y="T7"/>
              </a:cxn>
              <a:cxn ang="0">
                <a:pos x="T8" y="T9"/>
              </a:cxn>
            </a:cxnLst>
            <a:rect l="0" t="0" r="r" b="b"/>
            <a:pathLst>
              <a:path w="12" h="2">
                <a:moveTo>
                  <a:pt x="0" y="0"/>
                </a:moveTo>
                <a:lnTo>
                  <a:pt x="2" y="2"/>
                </a:lnTo>
                <a:lnTo>
                  <a:pt x="12" y="2"/>
                </a:lnTo>
                <a:lnTo>
                  <a:pt x="10" y="0"/>
                </a:lnTo>
                <a:lnTo>
                  <a:pt x="0" y="0"/>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541" name="Freeform 13">
            <a:extLst>
              <a:ext uri="{FF2B5EF4-FFF2-40B4-BE49-F238E27FC236}">
                <a16:creationId xmlns:a16="http://schemas.microsoft.com/office/drawing/2014/main" id="{FDA999D9-614F-CA47-BACE-34E41FA602F8}"/>
              </a:ext>
            </a:extLst>
          </p:cNvPr>
          <p:cNvSpPr>
            <a:spLocks/>
          </p:cNvSpPr>
          <p:nvPr/>
        </p:nvSpPr>
        <p:spPr bwMode="auto">
          <a:xfrm>
            <a:off x="5032375" y="3906838"/>
            <a:ext cx="17463" cy="6350"/>
          </a:xfrm>
          <a:custGeom>
            <a:avLst/>
            <a:gdLst>
              <a:gd name="T0" fmla="*/ 0 w 13"/>
              <a:gd name="T1" fmla="*/ 0 h 4"/>
              <a:gd name="T2" fmla="*/ 3 w 13"/>
              <a:gd name="T3" fmla="*/ 4 h 4"/>
              <a:gd name="T4" fmla="*/ 13 w 13"/>
              <a:gd name="T5" fmla="*/ 4 h 4"/>
              <a:gd name="T6" fmla="*/ 10 w 13"/>
              <a:gd name="T7" fmla="*/ 0 h 4"/>
              <a:gd name="T8" fmla="*/ 0 w 13"/>
              <a:gd name="T9" fmla="*/ 0 h 4"/>
            </a:gdLst>
            <a:ahLst/>
            <a:cxnLst>
              <a:cxn ang="0">
                <a:pos x="T0" y="T1"/>
              </a:cxn>
              <a:cxn ang="0">
                <a:pos x="T2" y="T3"/>
              </a:cxn>
              <a:cxn ang="0">
                <a:pos x="T4" y="T5"/>
              </a:cxn>
              <a:cxn ang="0">
                <a:pos x="T6" y="T7"/>
              </a:cxn>
              <a:cxn ang="0">
                <a:pos x="T8" y="T9"/>
              </a:cxn>
            </a:cxnLst>
            <a:rect l="0" t="0" r="r" b="b"/>
            <a:pathLst>
              <a:path w="13" h="4">
                <a:moveTo>
                  <a:pt x="0" y="0"/>
                </a:moveTo>
                <a:lnTo>
                  <a:pt x="3" y="4"/>
                </a:lnTo>
                <a:lnTo>
                  <a:pt x="13" y="4"/>
                </a:lnTo>
                <a:lnTo>
                  <a:pt x="10" y="0"/>
                </a:lnTo>
                <a:lnTo>
                  <a:pt x="0" y="0"/>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542" name="Freeform 14">
            <a:extLst>
              <a:ext uri="{FF2B5EF4-FFF2-40B4-BE49-F238E27FC236}">
                <a16:creationId xmlns:a16="http://schemas.microsoft.com/office/drawing/2014/main" id="{B314E9B8-807F-CA4B-A8D4-0E2318CE57E6}"/>
              </a:ext>
            </a:extLst>
          </p:cNvPr>
          <p:cNvSpPr>
            <a:spLocks/>
          </p:cNvSpPr>
          <p:nvPr/>
        </p:nvSpPr>
        <p:spPr bwMode="auto">
          <a:xfrm>
            <a:off x="5567363" y="4505325"/>
            <a:ext cx="4762" cy="19050"/>
          </a:xfrm>
          <a:custGeom>
            <a:avLst/>
            <a:gdLst>
              <a:gd name="T0" fmla="*/ 0 w 4"/>
              <a:gd name="T1" fmla="*/ 10 h 12"/>
              <a:gd name="T2" fmla="*/ 3 w 4"/>
              <a:gd name="T3" fmla="*/ 12 h 12"/>
              <a:gd name="T4" fmla="*/ 4 w 4"/>
              <a:gd name="T5" fmla="*/ 2 h 12"/>
              <a:gd name="T6" fmla="*/ 1 w 4"/>
              <a:gd name="T7" fmla="*/ 0 h 12"/>
              <a:gd name="T8" fmla="*/ 0 w 4"/>
              <a:gd name="T9" fmla="*/ 10 h 12"/>
            </a:gdLst>
            <a:ahLst/>
            <a:cxnLst>
              <a:cxn ang="0">
                <a:pos x="T0" y="T1"/>
              </a:cxn>
              <a:cxn ang="0">
                <a:pos x="T2" y="T3"/>
              </a:cxn>
              <a:cxn ang="0">
                <a:pos x="T4" y="T5"/>
              </a:cxn>
              <a:cxn ang="0">
                <a:pos x="T6" y="T7"/>
              </a:cxn>
              <a:cxn ang="0">
                <a:pos x="T8" y="T9"/>
              </a:cxn>
            </a:cxnLst>
            <a:rect l="0" t="0" r="r" b="b"/>
            <a:pathLst>
              <a:path w="4" h="12">
                <a:moveTo>
                  <a:pt x="0" y="10"/>
                </a:moveTo>
                <a:lnTo>
                  <a:pt x="3" y="12"/>
                </a:lnTo>
                <a:lnTo>
                  <a:pt x="4" y="2"/>
                </a:lnTo>
                <a:lnTo>
                  <a:pt x="1" y="0"/>
                </a:lnTo>
                <a:lnTo>
                  <a:pt x="0" y="10"/>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543" name="Freeform 15">
            <a:extLst>
              <a:ext uri="{FF2B5EF4-FFF2-40B4-BE49-F238E27FC236}">
                <a16:creationId xmlns:a16="http://schemas.microsoft.com/office/drawing/2014/main" id="{D6900682-2C0F-E649-B220-EA86BB0E0F22}"/>
              </a:ext>
            </a:extLst>
          </p:cNvPr>
          <p:cNvSpPr>
            <a:spLocks/>
          </p:cNvSpPr>
          <p:nvPr/>
        </p:nvSpPr>
        <p:spPr bwMode="auto">
          <a:xfrm>
            <a:off x="6499225" y="5021263"/>
            <a:ext cx="6350" cy="15875"/>
          </a:xfrm>
          <a:custGeom>
            <a:avLst/>
            <a:gdLst>
              <a:gd name="T0" fmla="*/ 0 w 5"/>
              <a:gd name="T1" fmla="*/ 1 h 10"/>
              <a:gd name="T2" fmla="*/ 5 w 5"/>
              <a:gd name="T3" fmla="*/ 0 h 10"/>
              <a:gd name="T4" fmla="*/ 5 w 5"/>
              <a:gd name="T5" fmla="*/ 9 h 10"/>
              <a:gd name="T6" fmla="*/ 0 w 5"/>
              <a:gd name="T7" fmla="*/ 10 h 10"/>
              <a:gd name="T8" fmla="*/ 0 w 5"/>
              <a:gd name="T9" fmla="*/ 1 h 10"/>
            </a:gdLst>
            <a:ahLst/>
            <a:cxnLst>
              <a:cxn ang="0">
                <a:pos x="T0" y="T1"/>
              </a:cxn>
              <a:cxn ang="0">
                <a:pos x="T2" y="T3"/>
              </a:cxn>
              <a:cxn ang="0">
                <a:pos x="T4" y="T5"/>
              </a:cxn>
              <a:cxn ang="0">
                <a:pos x="T6" y="T7"/>
              </a:cxn>
              <a:cxn ang="0">
                <a:pos x="T8" y="T9"/>
              </a:cxn>
            </a:cxnLst>
            <a:rect l="0" t="0" r="r" b="b"/>
            <a:pathLst>
              <a:path w="5" h="10">
                <a:moveTo>
                  <a:pt x="0" y="1"/>
                </a:moveTo>
                <a:lnTo>
                  <a:pt x="5" y="0"/>
                </a:lnTo>
                <a:lnTo>
                  <a:pt x="5" y="9"/>
                </a:lnTo>
                <a:lnTo>
                  <a:pt x="0" y="10"/>
                </a:lnTo>
                <a:lnTo>
                  <a:pt x="0" y="1"/>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544" name="Rectangle 16">
            <a:extLst>
              <a:ext uri="{FF2B5EF4-FFF2-40B4-BE49-F238E27FC236}">
                <a16:creationId xmlns:a16="http://schemas.microsoft.com/office/drawing/2014/main" id="{0EB3A985-31CF-3D40-9106-F9B334FF86B9}"/>
              </a:ext>
            </a:extLst>
          </p:cNvPr>
          <p:cNvSpPr>
            <a:spLocks noChangeArrowheads="1"/>
          </p:cNvSpPr>
          <p:nvPr/>
        </p:nvSpPr>
        <p:spPr bwMode="auto">
          <a:xfrm>
            <a:off x="477838" y="1682750"/>
            <a:ext cx="7289800"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2545" name="Rectangle 17">
            <a:extLst>
              <a:ext uri="{FF2B5EF4-FFF2-40B4-BE49-F238E27FC236}">
                <a16:creationId xmlns:a16="http://schemas.microsoft.com/office/drawing/2014/main" id="{8C6AF8B9-28AA-FD42-AE00-08BC8AAFC10E}"/>
              </a:ext>
            </a:extLst>
          </p:cNvPr>
          <p:cNvSpPr>
            <a:spLocks noChangeArrowheads="1"/>
          </p:cNvSpPr>
          <p:nvPr/>
        </p:nvSpPr>
        <p:spPr bwMode="auto">
          <a:xfrm>
            <a:off x="477838" y="1695450"/>
            <a:ext cx="728980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2546" name="Rectangle 18">
            <a:extLst>
              <a:ext uri="{FF2B5EF4-FFF2-40B4-BE49-F238E27FC236}">
                <a16:creationId xmlns:a16="http://schemas.microsoft.com/office/drawing/2014/main" id="{35F08830-2953-CD48-B9C1-1F589FE42428}"/>
              </a:ext>
            </a:extLst>
          </p:cNvPr>
          <p:cNvSpPr>
            <a:spLocks noChangeArrowheads="1"/>
          </p:cNvSpPr>
          <p:nvPr/>
        </p:nvSpPr>
        <p:spPr bwMode="auto">
          <a:xfrm>
            <a:off x="539750" y="1697038"/>
            <a:ext cx="7272338" cy="397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2547" name="Rectangle 19">
            <a:extLst>
              <a:ext uri="{FF2B5EF4-FFF2-40B4-BE49-F238E27FC236}">
                <a16:creationId xmlns:a16="http://schemas.microsoft.com/office/drawing/2014/main" id="{EA4EB910-6CA6-7E43-A156-8F4F13CC8D6D}"/>
              </a:ext>
            </a:extLst>
          </p:cNvPr>
          <p:cNvSpPr>
            <a:spLocks noChangeArrowheads="1"/>
          </p:cNvSpPr>
          <p:nvPr/>
        </p:nvSpPr>
        <p:spPr bwMode="auto">
          <a:xfrm>
            <a:off x="1274763" y="2349500"/>
            <a:ext cx="6148387"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2548" name="Rectangle 20">
            <a:extLst>
              <a:ext uri="{FF2B5EF4-FFF2-40B4-BE49-F238E27FC236}">
                <a16:creationId xmlns:a16="http://schemas.microsoft.com/office/drawing/2014/main" id="{7EA125CC-F990-E04E-BD36-A1F7998EB9A8}"/>
              </a:ext>
            </a:extLst>
          </p:cNvPr>
          <p:cNvSpPr>
            <a:spLocks noChangeArrowheads="1"/>
          </p:cNvSpPr>
          <p:nvPr/>
        </p:nvSpPr>
        <p:spPr bwMode="auto">
          <a:xfrm>
            <a:off x="323850" y="1052513"/>
            <a:ext cx="7280275"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2549" name="Rectangle 21">
            <a:extLst>
              <a:ext uri="{FF2B5EF4-FFF2-40B4-BE49-F238E27FC236}">
                <a16:creationId xmlns:a16="http://schemas.microsoft.com/office/drawing/2014/main" id="{168A7DEF-92D1-6F4B-B341-AA626834DCC1}"/>
              </a:ext>
            </a:extLst>
          </p:cNvPr>
          <p:cNvSpPr>
            <a:spLocks noChangeArrowheads="1"/>
          </p:cNvSpPr>
          <p:nvPr/>
        </p:nvSpPr>
        <p:spPr bwMode="auto">
          <a:xfrm>
            <a:off x="1262063" y="1989138"/>
            <a:ext cx="620395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2550" name="Line 22">
            <a:extLst>
              <a:ext uri="{FF2B5EF4-FFF2-40B4-BE49-F238E27FC236}">
                <a16:creationId xmlns:a16="http://schemas.microsoft.com/office/drawing/2014/main" id="{5E65386E-07BC-3F49-940B-C09506F42871}"/>
              </a:ext>
            </a:extLst>
          </p:cNvPr>
          <p:cNvSpPr>
            <a:spLocks noChangeShapeType="1"/>
          </p:cNvSpPr>
          <p:nvPr/>
        </p:nvSpPr>
        <p:spPr bwMode="auto">
          <a:xfrm>
            <a:off x="1223963" y="5203825"/>
            <a:ext cx="6242050"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551" name="Line 23">
            <a:extLst>
              <a:ext uri="{FF2B5EF4-FFF2-40B4-BE49-F238E27FC236}">
                <a16:creationId xmlns:a16="http://schemas.microsoft.com/office/drawing/2014/main" id="{5A94A225-609E-1743-AB9A-D57FECA9B84F}"/>
              </a:ext>
            </a:extLst>
          </p:cNvPr>
          <p:cNvSpPr>
            <a:spLocks noChangeShapeType="1"/>
          </p:cNvSpPr>
          <p:nvPr/>
        </p:nvSpPr>
        <p:spPr bwMode="auto">
          <a:xfrm flipV="1">
            <a:off x="1781175" y="5205413"/>
            <a:ext cx="1588" cy="444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552" name="Line 24">
            <a:extLst>
              <a:ext uri="{FF2B5EF4-FFF2-40B4-BE49-F238E27FC236}">
                <a16:creationId xmlns:a16="http://schemas.microsoft.com/office/drawing/2014/main" id="{10171C49-9B67-2B44-BDFB-70D8212F826E}"/>
              </a:ext>
            </a:extLst>
          </p:cNvPr>
          <p:cNvSpPr>
            <a:spLocks noChangeShapeType="1"/>
          </p:cNvSpPr>
          <p:nvPr/>
        </p:nvSpPr>
        <p:spPr bwMode="auto">
          <a:xfrm flipV="1">
            <a:off x="2301875" y="5205413"/>
            <a:ext cx="1588" cy="444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553" name="Line 25">
            <a:extLst>
              <a:ext uri="{FF2B5EF4-FFF2-40B4-BE49-F238E27FC236}">
                <a16:creationId xmlns:a16="http://schemas.microsoft.com/office/drawing/2014/main" id="{D19BC0B5-2BA6-BF4B-AF2D-D101238036FC}"/>
              </a:ext>
            </a:extLst>
          </p:cNvPr>
          <p:cNvSpPr>
            <a:spLocks noChangeShapeType="1"/>
          </p:cNvSpPr>
          <p:nvPr/>
        </p:nvSpPr>
        <p:spPr bwMode="auto">
          <a:xfrm flipV="1">
            <a:off x="2809875" y="5205413"/>
            <a:ext cx="0" cy="444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554" name="Line 26">
            <a:extLst>
              <a:ext uri="{FF2B5EF4-FFF2-40B4-BE49-F238E27FC236}">
                <a16:creationId xmlns:a16="http://schemas.microsoft.com/office/drawing/2014/main" id="{BD858DED-1463-FD44-8C21-F0DAB162D58F}"/>
              </a:ext>
            </a:extLst>
          </p:cNvPr>
          <p:cNvSpPr>
            <a:spLocks noChangeShapeType="1"/>
          </p:cNvSpPr>
          <p:nvPr/>
        </p:nvSpPr>
        <p:spPr bwMode="auto">
          <a:xfrm flipV="1">
            <a:off x="3330575" y="5205413"/>
            <a:ext cx="1588" cy="444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555" name="Line 27">
            <a:extLst>
              <a:ext uri="{FF2B5EF4-FFF2-40B4-BE49-F238E27FC236}">
                <a16:creationId xmlns:a16="http://schemas.microsoft.com/office/drawing/2014/main" id="{25093276-9F86-E146-BDB6-B41338B2109D}"/>
              </a:ext>
            </a:extLst>
          </p:cNvPr>
          <p:cNvSpPr>
            <a:spLocks noChangeShapeType="1"/>
          </p:cNvSpPr>
          <p:nvPr/>
        </p:nvSpPr>
        <p:spPr bwMode="auto">
          <a:xfrm flipV="1">
            <a:off x="3851275" y="5205413"/>
            <a:ext cx="1588" cy="444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556" name="Line 28">
            <a:extLst>
              <a:ext uri="{FF2B5EF4-FFF2-40B4-BE49-F238E27FC236}">
                <a16:creationId xmlns:a16="http://schemas.microsoft.com/office/drawing/2014/main" id="{59E505C3-0004-0347-80AF-E79921EF9F16}"/>
              </a:ext>
            </a:extLst>
          </p:cNvPr>
          <p:cNvSpPr>
            <a:spLocks noChangeShapeType="1"/>
          </p:cNvSpPr>
          <p:nvPr/>
        </p:nvSpPr>
        <p:spPr bwMode="auto">
          <a:xfrm flipV="1">
            <a:off x="4370388" y="5205413"/>
            <a:ext cx="1587" cy="444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557" name="Line 29">
            <a:extLst>
              <a:ext uri="{FF2B5EF4-FFF2-40B4-BE49-F238E27FC236}">
                <a16:creationId xmlns:a16="http://schemas.microsoft.com/office/drawing/2014/main" id="{D1C15993-EFA8-CB47-B0AF-D14154991A60}"/>
              </a:ext>
            </a:extLst>
          </p:cNvPr>
          <p:cNvSpPr>
            <a:spLocks noChangeShapeType="1"/>
          </p:cNvSpPr>
          <p:nvPr/>
        </p:nvSpPr>
        <p:spPr bwMode="auto">
          <a:xfrm flipV="1">
            <a:off x="4879975" y="5205413"/>
            <a:ext cx="0" cy="444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558" name="Line 30">
            <a:extLst>
              <a:ext uri="{FF2B5EF4-FFF2-40B4-BE49-F238E27FC236}">
                <a16:creationId xmlns:a16="http://schemas.microsoft.com/office/drawing/2014/main" id="{A15F3FED-0D3E-3546-AE98-F01C53704CBB}"/>
              </a:ext>
            </a:extLst>
          </p:cNvPr>
          <p:cNvSpPr>
            <a:spLocks noChangeShapeType="1"/>
          </p:cNvSpPr>
          <p:nvPr/>
        </p:nvSpPr>
        <p:spPr bwMode="auto">
          <a:xfrm flipV="1">
            <a:off x="5400675" y="5205413"/>
            <a:ext cx="1588" cy="444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559" name="Line 31">
            <a:extLst>
              <a:ext uri="{FF2B5EF4-FFF2-40B4-BE49-F238E27FC236}">
                <a16:creationId xmlns:a16="http://schemas.microsoft.com/office/drawing/2014/main" id="{4AA0124A-C10B-E643-958A-26E5EB0F9271}"/>
              </a:ext>
            </a:extLst>
          </p:cNvPr>
          <p:cNvSpPr>
            <a:spLocks noChangeShapeType="1"/>
          </p:cNvSpPr>
          <p:nvPr/>
        </p:nvSpPr>
        <p:spPr bwMode="auto">
          <a:xfrm flipV="1">
            <a:off x="5918200" y="5205413"/>
            <a:ext cx="1588" cy="444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560" name="Line 32">
            <a:extLst>
              <a:ext uri="{FF2B5EF4-FFF2-40B4-BE49-F238E27FC236}">
                <a16:creationId xmlns:a16="http://schemas.microsoft.com/office/drawing/2014/main" id="{1BCAB824-6B4A-1341-A45F-A8A97651DEF3}"/>
              </a:ext>
            </a:extLst>
          </p:cNvPr>
          <p:cNvSpPr>
            <a:spLocks noChangeShapeType="1"/>
          </p:cNvSpPr>
          <p:nvPr/>
        </p:nvSpPr>
        <p:spPr bwMode="auto">
          <a:xfrm flipV="1">
            <a:off x="6438900" y="5205413"/>
            <a:ext cx="1588" cy="444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561" name="Line 33">
            <a:extLst>
              <a:ext uri="{FF2B5EF4-FFF2-40B4-BE49-F238E27FC236}">
                <a16:creationId xmlns:a16="http://schemas.microsoft.com/office/drawing/2014/main" id="{31F7B848-3709-784D-86D0-86DF177D6201}"/>
              </a:ext>
            </a:extLst>
          </p:cNvPr>
          <p:cNvSpPr>
            <a:spLocks noChangeShapeType="1"/>
          </p:cNvSpPr>
          <p:nvPr/>
        </p:nvSpPr>
        <p:spPr bwMode="auto">
          <a:xfrm flipV="1">
            <a:off x="6946900" y="5205413"/>
            <a:ext cx="1588" cy="444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562" name="Line 34">
            <a:extLst>
              <a:ext uri="{FF2B5EF4-FFF2-40B4-BE49-F238E27FC236}">
                <a16:creationId xmlns:a16="http://schemas.microsoft.com/office/drawing/2014/main" id="{782910C5-1826-1F4C-A31F-CF4B33AB355F}"/>
              </a:ext>
            </a:extLst>
          </p:cNvPr>
          <p:cNvSpPr>
            <a:spLocks noChangeShapeType="1"/>
          </p:cNvSpPr>
          <p:nvPr/>
        </p:nvSpPr>
        <p:spPr bwMode="auto">
          <a:xfrm flipV="1">
            <a:off x="7466013" y="5205413"/>
            <a:ext cx="1587" cy="444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563" name="Rectangle 35">
            <a:extLst>
              <a:ext uri="{FF2B5EF4-FFF2-40B4-BE49-F238E27FC236}">
                <a16:creationId xmlns:a16="http://schemas.microsoft.com/office/drawing/2014/main" id="{02D61166-DF05-B84D-80DC-D21BC7BC3B74}"/>
              </a:ext>
            </a:extLst>
          </p:cNvPr>
          <p:cNvSpPr>
            <a:spLocks noChangeArrowheads="1"/>
          </p:cNvSpPr>
          <p:nvPr/>
        </p:nvSpPr>
        <p:spPr bwMode="auto">
          <a:xfrm>
            <a:off x="1114425" y="5337175"/>
            <a:ext cx="295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400">
                <a:solidFill>
                  <a:srgbClr val="000000"/>
                </a:solidFill>
              </a:rPr>
              <a:t>200</a:t>
            </a:r>
            <a:endParaRPr lang="de-DE" altLang="de-DE" sz="1400"/>
          </a:p>
        </p:txBody>
      </p:sp>
      <p:sp>
        <p:nvSpPr>
          <p:cNvPr id="22564" name="Rectangle 36">
            <a:extLst>
              <a:ext uri="{FF2B5EF4-FFF2-40B4-BE49-F238E27FC236}">
                <a16:creationId xmlns:a16="http://schemas.microsoft.com/office/drawing/2014/main" id="{D0EBF223-434F-8647-90CB-9BD77E278932}"/>
              </a:ext>
            </a:extLst>
          </p:cNvPr>
          <p:cNvSpPr>
            <a:spLocks noChangeArrowheads="1"/>
          </p:cNvSpPr>
          <p:nvPr/>
        </p:nvSpPr>
        <p:spPr bwMode="auto">
          <a:xfrm>
            <a:off x="1633538" y="5337175"/>
            <a:ext cx="295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400">
                <a:solidFill>
                  <a:srgbClr val="000000"/>
                </a:solidFill>
              </a:rPr>
              <a:t>250</a:t>
            </a:r>
            <a:endParaRPr lang="de-DE" altLang="de-DE" sz="1400"/>
          </a:p>
        </p:txBody>
      </p:sp>
      <p:sp>
        <p:nvSpPr>
          <p:cNvPr id="22565" name="Rectangle 37">
            <a:extLst>
              <a:ext uri="{FF2B5EF4-FFF2-40B4-BE49-F238E27FC236}">
                <a16:creationId xmlns:a16="http://schemas.microsoft.com/office/drawing/2014/main" id="{375E6D61-0980-DE40-91F2-E7EC9256547D}"/>
              </a:ext>
            </a:extLst>
          </p:cNvPr>
          <p:cNvSpPr>
            <a:spLocks noChangeArrowheads="1"/>
          </p:cNvSpPr>
          <p:nvPr/>
        </p:nvSpPr>
        <p:spPr bwMode="auto">
          <a:xfrm>
            <a:off x="2154238" y="5337175"/>
            <a:ext cx="295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400">
                <a:solidFill>
                  <a:srgbClr val="000000"/>
                </a:solidFill>
              </a:rPr>
              <a:t>300</a:t>
            </a:r>
            <a:endParaRPr lang="de-DE" altLang="de-DE" sz="1400"/>
          </a:p>
        </p:txBody>
      </p:sp>
      <p:sp>
        <p:nvSpPr>
          <p:cNvPr id="22566" name="Rectangle 38">
            <a:extLst>
              <a:ext uri="{FF2B5EF4-FFF2-40B4-BE49-F238E27FC236}">
                <a16:creationId xmlns:a16="http://schemas.microsoft.com/office/drawing/2014/main" id="{24BC9B9C-CCB5-9C42-B652-A6C9DE55FFCA}"/>
              </a:ext>
            </a:extLst>
          </p:cNvPr>
          <p:cNvSpPr>
            <a:spLocks noChangeArrowheads="1"/>
          </p:cNvSpPr>
          <p:nvPr/>
        </p:nvSpPr>
        <p:spPr bwMode="auto">
          <a:xfrm>
            <a:off x="2662238" y="5337175"/>
            <a:ext cx="295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400">
                <a:solidFill>
                  <a:srgbClr val="000000"/>
                </a:solidFill>
              </a:rPr>
              <a:t>350</a:t>
            </a:r>
            <a:endParaRPr lang="de-DE" altLang="de-DE" sz="1400"/>
          </a:p>
        </p:txBody>
      </p:sp>
      <p:sp>
        <p:nvSpPr>
          <p:cNvPr id="22567" name="Rectangle 39">
            <a:extLst>
              <a:ext uri="{FF2B5EF4-FFF2-40B4-BE49-F238E27FC236}">
                <a16:creationId xmlns:a16="http://schemas.microsoft.com/office/drawing/2014/main" id="{81A1F4CE-2588-DD44-A94B-E0A1091A5A61}"/>
              </a:ext>
            </a:extLst>
          </p:cNvPr>
          <p:cNvSpPr>
            <a:spLocks noChangeArrowheads="1"/>
          </p:cNvSpPr>
          <p:nvPr/>
        </p:nvSpPr>
        <p:spPr bwMode="auto">
          <a:xfrm>
            <a:off x="3182938" y="5337175"/>
            <a:ext cx="295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400">
                <a:solidFill>
                  <a:srgbClr val="000000"/>
                </a:solidFill>
              </a:rPr>
              <a:t>400</a:t>
            </a:r>
            <a:endParaRPr lang="de-DE" altLang="de-DE" sz="1400"/>
          </a:p>
        </p:txBody>
      </p:sp>
      <p:sp>
        <p:nvSpPr>
          <p:cNvPr id="22568" name="Rectangle 40">
            <a:extLst>
              <a:ext uri="{FF2B5EF4-FFF2-40B4-BE49-F238E27FC236}">
                <a16:creationId xmlns:a16="http://schemas.microsoft.com/office/drawing/2014/main" id="{614E6FA4-BB9C-A045-8B23-0E9D5A610998}"/>
              </a:ext>
            </a:extLst>
          </p:cNvPr>
          <p:cNvSpPr>
            <a:spLocks noChangeArrowheads="1"/>
          </p:cNvSpPr>
          <p:nvPr/>
        </p:nvSpPr>
        <p:spPr bwMode="auto">
          <a:xfrm>
            <a:off x="3703638" y="5337175"/>
            <a:ext cx="295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400">
                <a:solidFill>
                  <a:srgbClr val="000000"/>
                </a:solidFill>
              </a:rPr>
              <a:t>450</a:t>
            </a:r>
            <a:endParaRPr lang="de-DE" altLang="de-DE" sz="1400"/>
          </a:p>
        </p:txBody>
      </p:sp>
      <p:sp>
        <p:nvSpPr>
          <p:cNvPr id="22569" name="Rectangle 41">
            <a:extLst>
              <a:ext uri="{FF2B5EF4-FFF2-40B4-BE49-F238E27FC236}">
                <a16:creationId xmlns:a16="http://schemas.microsoft.com/office/drawing/2014/main" id="{05001092-A36E-214F-A159-36532D05AD1D}"/>
              </a:ext>
            </a:extLst>
          </p:cNvPr>
          <p:cNvSpPr>
            <a:spLocks noChangeArrowheads="1"/>
          </p:cNvSpPr>
          <p:nvPr/>
        </p:nvSpPr>
        <p:spPr bwMode="auto">
          <a:xfrm>
            <a:off x="4222750" y="5337175"/>
            <a:ext cx="295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400">
                <a:solidFill>
                  <a:srgbClr val="000000"/>
                </a:solidFill>
              </a:rPr>
              <a:t>500</a:t>
            </a:r>
            <a:endParaRPr lang="de-DE" altLang="de-DE" sz="1400"/>
          </a:p>
        </p:txBody>
      </p:sp>
      <p:sp>
        <p:nvSpPr>
          <p:cNvPr id="22570" name="Rectangle 42">
            <a:extLst>
              <a:ext uri="{FF2B5EF4-FFF2-40B4-BE49-F238E27FC236}">
                <a16:creationId xmlns:a16="http://schemas.microsoft.com/office/drawing/2014/main" id="{7F1BE5CD-AC22-FD46-B56A-7F50FA02800B}"/>
              </a:ext>
            </a:extLst>
          </p:cNvPr>
          <p:cNvSpPr>
            <a:spLocks noChangeArrowheads="1"/>
          </p:cNvSpPr>
          <p:nvPr/>
        </p:nvSpPr>
        <p:spPr bwMode="auto">
          <a:xfrm>
            <a:off x="4730750" y="5337175"/>
            <a:ext cx="295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400">
                <a:solidFill>
                  <a:srgbClr val="000000"/>
                </a:solidFill>
              </a:rPr>
              <a:t>550</a:t>
            </a:r>
            <a:endParaRPr lang="de-DE" altLang="de-DE" sz="1400"/>
          </a:p>
        </p:txBody>
      </p:sp>
      <p:sp>
        <p:nvSpPr>
          <p:cNvPr id="22571" name="Rectangle 43">
            <a:extLst>
              <a:ext uri="{FF2B5EF4-FFF2-40B4-BE49-F238E27FC236}">
                <a16:creationId xmlns:a16="http://schemas.microsoft.com/office/drawing/2014/main" id="{1ED76321-4BDD-D745-8705-AB134E07F005}"/>
              </a:ext>
            </a:extLst>
          </p:cNvPr>
          <p:cNvSpPr>
            <a:spLocks noChangeArrowheads="1"/>
          </p:cNvSpPr>
          <p:nvPr/>
        </p:nvSpPr>
        <p:spPr bwMode="auto">
          <a:xfrm>
            <a:off x="5251450" y="5337175"/>
            <a:ext cx="295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400">
                <a:solidFill>
                  <a:srgbClr val="000000"/>
                </a:solidFill>
              </a:rPr>
              <a:t>600</a:t>
            </a:r>
            <a:endParaRPr lang="de-DE" altLang="de-DE" sz="1400"/>
          </a:p>
        </p:txBody>
      </p:sp>
      <p:sp>
        <p:nvSpPr>
          <p:cNvPr id="22572" name="Rectangle 44">
            <a:extLst>
              <a:ext uri="{FF2B5EF4-FFF2-40B4-BE49-F238E27FC236}">
                <a16:creationId xmlns:a16="http://schemas.microsoft.com/office/drawing/2014/main" id="{AB38E9C5-F74C-2847-B599-3D7F401B0C70}"/>
              </a:ext>
            </a:extLst>
          </p:cNvPr>
          <p:cNvSpPr>
            <a:spLocks noChangeArrowheads="1"/>
          </p:cNvSpPr>
          <p:nvPr/>
        </p:nvSpPr>
        <p:spPr bwMode="auto">
          <a:xfrm>
            <a:off x="5772150" y="5337175"/>
            <a:ext cx="295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400">
                <a:solidFill>
                  <a:srgbClr val="000000"/>
                </a:solidFill>
              </a:rPr>
              <a:t>650</a:t>
            </a:r>
            <a:endParaRPr lang="de-DE" altLang="de-DE" sz="1400"/>
          </a:p>
        </p:txBody>
      </p:sp>
      <p:sp>
        <p:nvSpPr>
          <p:cNvPr id="22573" name="Rectangle 45">
            <a:extLst>
              <a:ext uri="{FF2B5EF4-FFF2-40B4-BE49-F238E27FC236}">
                <a16:creationId xmlns:a16="http://schemas.microsoft.com/office/drawing/2014/main" id="{6F1A5572-7380-AC4D-9E8F-74D71856B0DE}"/>
              </a:ext>
            </a:extLst>
          </p:cNvPr>
          <p:cNvSpPr>
            <a:spLocks noChangeArrowheads="1"/>
          </p:cNvSpPr>
          <p:nvPr/>
        </p:nvSpPr>
        <p:spPr bwMode="auto">
          <a:xfrm>
            <a:off x="6291263" y="5337175"/>
            <a:ext cx="295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400">
                <a:solidFill>
                  <a:srgbClr val="000000"/>
                </a:solidFill>
              </a:rPr>
              <a:t>700</a:t>
            </a:r>
            <a:endParaRPr lang="de-DE" altLang="de-DE" sz="1400"/>
          </a:p>
        </p:txBody>
      </p:sp>
      <p:sp>
        <p:nvSpPr>
          <p:cNvPr id="22574" name="Rectangle 46">
            <a:extLst>
              <a:ext uri="{FF2B5EF4-FFF2-40B4-BE49-F238E27FC236}">
                <a16:creationId xmlns:a16="http://schemas.microsoft.com/office/drawing/2014/main" id="{B1F99ECB-3092-9D4F-AA3D-923C3B50BCE6}"/>
              </a:ext>
            </a:extLst>
          </p:cNvPr>
          <p:cNvSpPr>
            <a:spLocks noChangeArrowheads="1"/>
          </p:cNvSpPr>
          <p:nvPr/>
        </p:nvSpPr>
        <p:spPr bwMode="auto">
          <a:xfrm>
            <a:off x="6799263" y="5337175"/>
            <a:ext cx="295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400">
                <a:solidFill>
                  <a:srgbClr val="000000"/>
                </a:solidFill>
              </a:rPr>
              <a:t>750</a:t>
            </a:r>
            <a:endParaRPr lang="de-DE" altLang="de-DE" sz="1400"/>
          </a:p>
        </p:txBody>
      </p:sp>
      <p:sp>
        <p:nvSpPr>
          <p:cNvPr id="22575" name="Rectangle 47">
            <a:extLst>
              <a:ext uri="{FF2B5EF4-FFF2-40B4-BE49-F238E27FC236}">
                <a16:creationId xmlns:a16="http://schemas.microsoft.com/office/drawing/2014/main" id="{BD22324F-6FC2-3D49-8D34-A2160FC9069C}"/>
              </a:ext>
            </a:extLst>
          </p:cNvPr>
          <p:cNvSpPr>
            <a:spLocks noChangeArrowheads="1"/>
          </p:cNvSpPr>
          <p:nvPr/>
        </p:nvSpPr>
        <p:spPr bwMode="auto">
          <a:xfrm>
            <a:off x="7319963" y="5337175"/>
            <a:ext cx="295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400">
                <a:solidFill>
                  <a:srgbClr val="000000"/>
                </a:solidFill>
              </a:rPr>
              <a:t>800</a:t>
            </a:r>
            <a:endParaRPr lang="de-DE" altLang="de-DE" sz="1400"/>
          </a:p>
        </p:txBody>
      </p:sp>
      <p:sp>
        <p:nvSpPr>
          <p:cNvPr id="22576" name="Rectangle 48">
            <a:extLst>
              <a:ext uri="{FF2B5EF4-FFF2-40B4-BE49-F238E27FC236}">
                <a16:creationId xmlns:a16="http://schemas.microsoft.com/office/drawing/2014/main" id="{CA0F1B63-1800-F448-A2B7-7CA51D18B32E}"/>
              </a:ext>
            </a:extLst>
          </p:cNvPr>
          <p:cNvSpPr>
            <a:spLocks noChangeArrowheads="1"/>
          </p:cNvSpPr>
          <p:nvPr/>
        </p:nvSpPr>
        <p:spPr bwMode="auto">
          <a:xfrm rot="16200000">
            <a:off x="145257" y="3413919"/>
            <a:ext cx="1557337"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altLang="de-DE" sz="1400">
                <a:solidFill>
                  <a:srgbClr val="000000"/>
                </a:solidFill>
              </a:rPr>
              <a:t>Angaben in Prozent</a:t>
            </a:r>
            <a:endParaRPr lang="de-DE" altLang="de-DE" sz="1400"/>
          </a:p>
        </p:txBody>
      </p:sp>
      <p:grpSp>
        <p:nvGrpSpPr>
          <p:cNvPr id="22577" name="Group 49">
            <a:extLst>
              <a:ext uri="{FF2B5EF4-FFF2-40B4-BE49-F238E27FC236}">
                <a16:creationId xmlns:a16="http://schemas.microsoft.com/office/drawing/2014/main" id="{31173648-785A-5A48-A00C-C675467F6BDC}"/>
              </a:ext>
            </a:extLst>
          </p:cNvPr>
          <p:cNvGrpSpPr>
            <a:grpSpLocks/>
          </p:cNvGrpSpPr>
          <p:nvPr/>
        </p:nvGrpSpPr>
        <p:grpSpPr bwMode="auto">
          <a:xfrm>
            <a:off x="3930650" y="2373313"/>
            <a:ext cx="896938" cy="266700"/>
            <a:chOff x="2534" y="1074"/>
            <a:chExt cx="771" cy="202"/>
          </a:xfrm>
        </p:grpSpPr>
        <p:sp>
          <p:nvSpPr>
            <p:cNvPr id="22578" name="Freeform 50">
              <a:extLst>
                <a:ext uri="{FF2B5EF4-FFF2-40B4-BE49-F238E27FC236}">
                  <a16:creationId xmlns:a16="http://schemas.microsoft.com/office/drawing/2014/main" id="{1C9C8B89-2CB1-A049-832C-197B8863C9F9}"/>
                </a:ext>
              </a:extLst>
            </p:cNvPr>
            <p:cNvSpPr>
              <a:spLocks/>
            </p:cNvSpPr>
            <p:nvPr/>
          </p:nvSpPr>
          <p:spPr bwMode="auto">
            <a:xfrm>
              <a:off x="2534" y="1196"/>
              <a:ext cx="87" cy="80"/>
            </a:xfrm>
            <a:custGeom>
              <a:avLst/>
              <a:gdLst>
                <a:gd name="T0" fmla="*/ 0 w 87"/>
                <a:gd name="T1" fmla="*/ 80 h 80"/>
                <a:gd name="T2" fmla="*/ 44 w 87"/>
                <a:gd name="T3" fmla="*/ 37 h 80"/>
                <a:gd name="T4" fmla="*/ 87 w 87"/>
                <a:gd name="T5" fmla="*/ 0 h 80"/>
              </a:gdLst>
              <a:ahLst/>
              <a:cxnLst>
                <a:cxn ang="0">
                  <a:pos x="T0" y="T1"/>
                </a:cxn>
                <a:cxn ang="0">
                  <a:pos x="T2" y="T3"/>
                </a:cxn>
                <a:cxn ang="0">
                  <a:pos x="T4" y="T5"/>
                </a:cxn>
              </a:cxnLst>
              <a:rect l="0" t="0" r="r" b="b"/>
              <a:pathLst>
                <a:path w="87" h="80">
                  <a:moveTo>
                    <a:pt x="0" y="80"/>
                  </a:moveTo>
                  <a:lnTo>
                    <a:pt x="44" y="37"/>
                  </a:lnTo>
                  <a:lnTo>
                    <a:pt x="87"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579" name="Freeform 51">
              <a:extLst>
                <a:ext uri="{FF2B5EF4-FFF2-40B4-BE49-F238E27FC236}">
                  <a16:creationId xmlns:a16="http://schemas.microsoft.com/office/drawing/2014/main" id="{39E5CBFB-0B1D-364D-9C0A-A644B4B9DF13}"/>
                </a:ext>
              </a:extLst>
            </p:cNvPr>
            <p:cNvSpPr>
              <a:spLocks/>
            </p:cNvSpPr>
            <p:nvPr/>
          </p:nvSpPr>
          <p:spPr bwMode="auto">
            <a:xfrm>
              <a:off x="2621" y="1131"/>
              <a:ext cx="86" cy="65"/>
            </a:xfrm>
            <a:custGeom>
              <a:avLst/>
              <a:gdLst>
                <a:gd name="T0" fmla="*/ 0 w 86"/>
                <a:gd name="T1" fmla="*/ 65 h 65"/>
                <a:gd name="T2" fmla="*/ 43 w 86"/>
                <a:gd name="T3" fmla="*/ 29 h 65"/>
                <a:gd name="T4" fmla="*/ 86 w 86"/>
                <a:gd name="T5" fmla="*/ 0 h 65"/>
              </a:gdLst>
              <a:ahLst/>
              <a:cxnLst>
                <a:cxn ang="0">
                  <a:pos x="T0" y="T1"/>
                </a:cxn>
                <a:cxn ang="0">
                  <a:pos x="T2" y="T3"/>
                </a:cxn>
                <a:cxn ang="0">
                  <a:pos x="T4" y="T5"/>
                </a:cxn>
              </a:cxnLst>
              <a:rect l="0" t="0" r="r" b="b"/>
              <a:pathLst>
                <a:path w="86" h="65">
                  <a:moveTo>
                    <a:pt x="0" y="65"/>
                  </a:moveTo>
                  <a:lnTo>
                    <a:pt x="43" y="29"/>
                  </a:lnTo>
                  <a:lnTo>
                    <a:pt x="86"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580" name="Freeform 52">
              <a:extLst>
                <a:ext uri="{FF2B5EF4-FFF2-40B4-BE49-F238E27FC236}">
                  <a16:creationId xmlns:a16="http://schemas.microsoft.com/office/drawing/2014/main" id="{335008AC-BFDB-8C48-A7AB-671D001F9E8A}"/>
                </a:ext>
              </a:extLst>
            </p:cNvPr>
            <p:cNvSpPr>
              <a:spLocks/>
            </p:cNvSpPr>
            <p:nvPr/>
          </p:nvSpPr>
          <p:spPr bwMode="auto">
            <a:xfrm>
              <a:off x="2707" y="1088"/>
              <a:ext cx="87" cy="43"/>
            </a:xfrm>
            <a:custGeom>
              <a:avLst/>
              <a:gdLst>
                <a:gd name="T0" fmla="*/ 0 w 87"/>
                <a:gd name="T1" fmla="*/ 43 h 43"/>
                <a:gd name="T2" fmla="*/ 43 w 87"/>
                <a:gd name="T3" fmla="*/ 22 h 43"/>
                <a:gd name="T4" fmla="*/ 87 w 87"/>
                <a:gd name="T5" fmla="*/ 0 h 43"/>
              </a:gdLst>
              <a:ahLst/>
              <a:cxnLst>
                <a:cxn ang="0">
                  <a:pos x="T0" y="T1"/>
                </a:cxn>
                <a:cxn ang="0">
                  <a:pos x="T2" y="T3"/>
                </a:cxn>
                <a:cxn ang="0">
                  <a:pos x="T4" y="T5"/>
                </a:cxn>
              </a:cxnLst>
              <a:rect l="0" t="0" r="r" b="b"/>
              <a:pathLst>
                <a:path w="87" h="43">
                  <a:moveTo>
                    <a:pt x="0" y="43"/>
                  </a:moveTo>
                  <a:lnTo>
                    <a:pt x="43" y="22"/>
                  </a:lnTo>
                  <a:lnTo>
                    <a:pt x="87"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581" name="Freeform 53">
              <a:extLst>
                <a:ext uri="{FF2B5EF4-FFF2-40B4-BE49-F238E27FC236}">
                  <a16:creationId xmlns:a16="http://schemas.microsoft.com/office/drawing/2014/main" id="{9308D255-4A70-244A-A437-13B5403D44D1}"/>
                </a:ext>
              </a:extLst>
            </p:cNvPr>
            <p:cNvSpPr>
              <a:spLocks/>
            </p:cNvSpPr>
            <p:nvPr/>
          </p:nvSpPr>
          <p:spPr bwMode="auto">
            <a:xfrm>
              <a:off x="2794" y="1074"/>
              <a:ext cx="86" cy="14"/>
            </a:xfrm>
            <a:custGeom>
              <a:avLst/>
              <a:gdLst>
                <a:gd name="T0" fmla="*/ 0 w 86"/>
                <a:gd name="T1" fmla="*/ 14 h 14"/>
                <a:gd name="T2" fmla="*/ 43 w 86"/>
                <a:gd name="T3" fmla="*/ 7 h 14"/>
                <a:gd name="T4" fmla="*/ 86 w 86"/>
                <a:gd name="T5" fmla="*/ 0 h 14"/>
              </a:gdLst>
              <a:ahLst/>
              <a:cxnLst>
                <a:cxn ang="0">
                  <a:pos x="T0" y="T1"/>
                </a:cxn>
                <a:cxn ang="0">
                  <a:pos x="T2" y="T3"/>
                </a:cxn>
                <a:cxn ang="0">
                  <a:pos x="T4" y="T5"/>
                </a:cxn>
              </a:cxnLst>
              <a:rect l="0" t="0" r="r" b="b"/>
              <a:pathLst>
                <a:path w="86" h="14">
                  <a:moveTo>
                    <a:pt x="0" y="14"/>
                  </a:moveTo>
                  <a:lnTo>
                    <a:pt x="43" y="7"/>
                  </a:lnTo>
                  <a:lnTo>
                    <a:pt x="86" y="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582" name="Line 54">
              <a:extLst>
                <a:ext uri="{FF2B5EF4-FFF2-40B4-BE49-F238E27FC236}">
                  <a16:creationId xmlns:a16="http://schemas.microsoft.com/office/drawing/2014/main" id="{D2D8C28A-94F9-FD46-AA28-29BD41D2DF17}"/>
                </a:ext>
              </a:extLst>
            </p:cNvPr>
            <p:cNvSpPr>
              <a:spLocks noChangeShapeType="1"/>
            </p:cNvSpPr>
            <p:nvPr/>
          </p:nvSpPr>
          <p:spPr bwMode="auto">
            <a:xfrm>
              <a:off x="2880" y="1074"/>
              <a:ext cx="86" cy="1"/>
            </a:xfrm>
            <a:prstGeom prst="line">
              <a:avLst/>
            </a:prstGeom>
            <a:noFill/>
            <a:ln w="11113">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583" name="Freeform 55">
              <a:extLst>
                <a:ext uri="{FF2B5EF4-FFF2-40B4-BE49-F238E27FC236}">
                  <a16:creationId xmlns:a16="http://schemas.microsoft.com/office/drawing/2014/main" id="{1733F84F-54A6-7D4D-B5D0-A01B45EC1FAA}"/>
                </a:ext>
              </a:extLst>
            </p:cNvPr>
            <p:cNvSpPr>
              <a:spLocks/>
            </p:cNvSpPr>
            <p:nvPr/>
          </p:nvSpPr>
          <p:spPr bwMode="auto">
            <a:xfrm>
              <a:off x="2966" y="1074"/>
              <a:ext cx="80" cy="14"/>
            </a:xfrm>
            <a:custGeom>
              <a:avLst/>
              <a:gdLst>
                <a:gd name="T0" fmla="*/ 0 w 80"/>
                <a:gd name="T1" fmla="*/ 0 h 14"/>
                <a:gd name="T2" fmla="*/ 36 w 80"/>
                <a:gd name="T3" fmla="*/ 7 h 14"/>
                <a:gd name="T4" fmla="*/ 80 w 80"/>
                <a:gd name="T5" fmla="*/ 14 h 14"/>
              </a:gdLst>
              <a:ahLst/>
              <a:cxnLst>
                <a:cxn ang="0">
                  <a:pos x="T0" y="T1"/>
                </a:cxn>
                <a:cxn ang="0">
                  <a:pos x="T2" y="T3"/>
                </a:cxn>
                <a:cxn ang="0">
                  <a:pos x="T4" y="T5"/>
                </a:cxn>
              </a:cxnLst>
              <a:rect l="0" t="0" r="r" b="b"/>
              <a:pathLst>
                <a:path w="80" h="14">
                  <a:moveTo>
                    <a:pt x="0" y="0"/>
                  </a:moveTo>
                  <a:lnTo>
                    <a:pt x="36" y="7"/>
                  </a:lnTo>
                  <a:lnTo>
                    <a:pt x="80" y="14"/>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584" name="Freeform 56">
              <a:extLst>
                <a:ext uri="{FF2B5EF4-FFF2-40B4-BE49-F238E27FC236}">
                  <a16:creationId xmlns:a16="http://schemas.microsoft.com/office/drawing/2014/main" id="{4A3E15F1-05D5-BB4C-8651-867B102B2A86}"/>
                </a:ext>
              </a:extLst>
            </p:cNvPr>
            <p:cNvSpPr>
              <a:spLocks/>
            </p:cNvSpPr>
            <p:nvPr/>
          </p:nvSpPr>
          <p:spPr bwMode="auto">
            <a:xfrm>
              <a:off x="3046" y="1088"/>
              <a:ext cx="86" cy="43"/>
            </a:xfrm>
            <a:custGeom>
              <a:avLst/>
              <a:gdLst>
                <a:gd name="T0" fmla="*/ 0 w 86"/>
                <a:gd name="T1" fmla="*/ 0 h 43"/>
                <a:gd name="T2" fmla="*/ 43 w 86"/>
                <a:gd name="T3" fmla="*/ 22 h 43"/>
                <a:gd name="T4" fmla="*/ 86 w 86"/>
                <a:gd name="T5" fmla="*/ 43 h 43"/>
              </a:gdLst>
              <a:ahLst/>
              <a:cxnLst>
                <a:cxn ang="0">
                  <a:pos x="T0" y="T1"/>
                </a:cxn>
                <a:cxn ang="0">
                  <a:pos x="T2" y="T3"/>
                </a:cxn>
                <a:cxn ang="0">
                  <a:pos x="T4" y="T5"/>
                </a:cxn>
              </a:cxnLst>
              <a:rect l="0" t="0" r="r" b="b"/>
              <a:pathLst>
                <a:path w="86" h="43">
                  <a:moveTo>
                    <a:pt x="0" y="0"/>
                  </a:moveTo>
                  <a:lnTo>
                    <a:pt x="43" y="22"/>
                  </a:lnTo>
                  <a:lnTo>
                    <a:pt x="86" y="43"/>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585" name="Freeform 57">
              <a:extLst>
                <a:ext uri="{FF2B5EF4-FFF2-40B4-BE49-F238E27FC236}">
                  <a16:creationId xmlns:a16="http://schemas.microsoft.com/office/drawing/2014/main" id="{B1F330A3-F798-774F-B7FE-5E97CB73C2C3}"/>
                </a:ext>
              </a:extLst>
            </p:cNvPr>
            <p:cNvSpPr>
              <a:spLocks/>
            </p:cNvSpPr>
            <p:nvPr/>
          </p:nvSpPr>
          <p:spPr bwMode="auto">
            <a:xfrm>
              <a:off x="3132" y="1131"/>
              <a:ext cx="86" cy="65"/>
            </a:xfrm>
            <a:custGeom>
              <a:avLst/>
              <a:gdLst>
                <a:gd name="T0" fmla="*/ 0 w 86"/>
                <a:gd name="T1" fmla="*/ 0 h 65"/>
                <a:gd name="T2" fmla="*/ 43 w 86"/>
                <a:gd name="T3" fmla="*/ 29 h 65"/>
                <a:gd name="T4" fmla="*/ 86 w 86"/>
                <a:gd name="T5" fmla="*/ 65 h 65"/>
              </a:gdLst>
              <a:ahLst/>
              <a:cxnLst>
                <a:cxn ang="0">
                  <a:pos x="T0" y="T1"/>
                </a:cxn>
                <a:cxn ang="0">
                  <a:pos x="T2" y="T3"/>
                </a:cxn>
                <a:cxn ang="0">
                  <a:pos x="T4" y="T5"/>
                </a:cxn>
              </a:cxnLst>
              <a:rect l="0" t="0" r="r" b="b"/>
              <a:pathLst>
                <a:path w="86" h="65">
                  <a:moveTo>
                    <a:pt x="0" y="0"/>
                  </a:moveTo>
                  <a:lnTo>
                    <a:pt x="43" y="29"/>
                  </a:lnTo>
                  <a:lnTo>
                    <a:pt x="86" y="65"/>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586" name="Freeform 58">
              <a:extLst>
                <a:ext uri="{FF2B5EF4-FFF2-40B4-BE49-F238E27FC236}">
                  <a16:creationId xmlns:a16="http://schemas.microsoft.com/office/drawing/2014/main" id="{7F1D9BF1-E72E-AC4A-9C6B-FED2944B91CE}"/>
                </a:ext>
              </a:extLst>
            </p:cNvPr>
            <p:cNvSpPr>
              <a:spLocks/>
            </p:cNvSpPr>
            <p:nvPr/>
          </p:nvSpPr>
          <p:spPr bwMode="auto">
            <a:xfrm>
              <a:off x="3218" y="1196"/>
              <a:ext cx="87" cy="80"/>
            </a:xfrm>
            <a:custGeom>
              <a:avLst/>
              <a:gdLst>
                <a:gd name="T0" fmla="*/ 0 w 87"/>
                <a:gd name="T1" fmla="*/ 0 h 80"/>
                <a:gd name="T2" fmla="*/ 44 w 87"/>
                <a:gd name="T3" fmla="*/ 37 h 80"/>
                <a:gd name="T4" fmla="*/ 87 w 87"/>
                <a:gd name="T5" fmla="*/ 80 h 80"/>
              </a:gdLst>
              <a:ahLst/>
              <a:cxnLst>
                <a:cxn ang="0">
                  <a:pos x="T0" y="T1"/>
                </a:cxn>
                <a:cxn ang="0">
                  <a:pos x="T2" y="T3"/>
                </a:cxn>
                <a:cxn ang="0">
                  <a:pos x="T4" y="T5"/>
                </a:cxn>
              </a:cxnLst>
              <a:rect l="0" t="0" r="r" b="b"/>
              <a:pathLst>
                <a:path w="87" h="80">
                  <a:moveTo>
                    <a:pt x="0" y="0"/>
                  </a:moveTo>
                  <a:lnTo>
                    <a:pt x="44" y="37"/>
                  </a:lnTo>
                  <a:lnTo>
                    <a:pt x="87" y="80"/>
                  </a:lnTo>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grpSp>
        <p:nvGrpSpPr>
          <p:cNvPr id="22587" name="Group 59">
            <a:extLst>
              <a:ext uri="{FF2B5EF4-FFF2-40B4-BE49-F238E27FC236}">
                <a16:creationId xmlns:a16="http://schemas.microsoft.com/office/drawing/2014/main" id="{90EDE0AD-556A-8A48-AEAD-DA7ED0DFB1A2}"/>
              </a:ext>
            </a:extLst>
          </p:cNvPr>
          <p:cNvGrpSpPr>
            <a:grpSpLocks/>
          </p:cNvGrpSpPr>
          <p:nvPr/>
        </p:nvGrpSpPr>
        <p:grpSpPr bwMode="auto">
          <a:xfrm>
            <a:off x="1343025" y="2640013"/>
            <a:ext cx="2587625" cy="2554287"/>
            <a:chOff x="310" y="1276"/>
            <a:chExt cx="2225" cy="1934"/>
          </a:xfrm>
        </p:grpSpPr>
        <p:sp>
          <p:nvSpPr>
            <p:cNvPr id="22588" name="Line 60">
              <a:extLst>
                <a:ext uri="{FF2B5EF4-FFF2-40B4-BE49-F238E27FC236}">
                  <a16:creationId xmlns:a16="http://schemas.microsoft.com/office/drawing/2014/main" id="{C796CF86-0D5B-A643-B0BE-4264A112A7A2}"/>
                </a:ext>
              </a:extLst>
            </p:cNvPr>
            <p:cNvSpPr>
              <a:spLocks noChangeShapeType="1"/>
            </p:cNvSpPr>
            <p:nvPr/>
          </p:nvSpPr>
          <p:spPr bwMode="auto">
            <a:xfrm flipV="1">
              <a:off x="310" y="3181"/>
              <a:ext cx="86" cy="8"/>
            </a:xfrm>
            <a:prstGeom prst="line">
              <a:avLst/>
            </a:prstGeom>
            <a:noFill/>
            <a:ln w="11176">
              <a:solidFill>
                <a:srgbClr val="FFFF00"/>
              </a:solidFill>
              <a:round/>
              <a:headEnd/>
              <a:tailEnd/>
            </a:ln>
          </p:spPr>
          <p:txBody>
            <a:bodyPr/>
            <a:lstStyle/>
            <a:p>
              <a:endParaRPr lang="de-DE"/>
            </a:p>
          </p:txBody>
        </p:sp>
        <p:sp>
          <p:nvSpPr>
            <p:cNvPr id="22589" name="Line 61">
              <a:extLst>
                <a:ext uri="{FF2B5EF4-FFF2-40B4-BE49-F238E27FC236}">
                  <a16:creationId xmlns:a16="http://schemas.microsoft.com/office/drawing/2014/main" id="{7C223E2A-22E8-124D-909E-6DFE498231BB}"/>
                </a:ext>
              </a:extLst>
            </p:cNvPr>
            <p:cNvSpPr>
              <a:spLocks noChangeShapeType="1"/>
            </p:cNvSpPr>
            <p:nvPr/>
          </p:nvSpPr>
          <p:spPr bwMode="auto">
            <a:xfrm flipV="1">
              <a:off x="396" y="3174"/>
              <a:ext cx="86" cy="7"/>
            </a:xfrm>
            <a:prstGeom prst="line">
              <a:avLst/>
            </a:prstGeom>
            <a:noFill/>
            <a:ln w="11176">
              <a:solidFill>
                <a:srgbClr val="FFFF00"/>
              </a:solidFill>
              <a:round/>
              <a:headEnd/>
              <a:tailEnd/>
            </a:ln>
          </p:spPr>
          <p:txBody>
            <a:bodyPr/>
            <a:lstStyle/>
            <a:p>
              <a:endParaRPr lang="de-DE"/>
            </a:p>
          </p:txBody>
        </p:sp>
        <p:sp>
          <p:nvSpPr>
            <p:cNvPr id="22590" name="Line 62">
              <a:extLst>
                <a:ext uri="{FF2B5EF4-FFF2-40B4-BE49-F238E27FC236}">
                  <a16:creationId xmlns:a16="http://schemas.microsoft.com/office/drawing/2014/main" id="{61F48DFE-3577-ED4C-AF93-4AFEC8053114}"/>
                </a:ext>
              </a:extLst>
            </p:cNvPr>
            <p:cNvSpPr>
              <a:spLocks noChangeShapeType="1"/>
            </p:cNvSpPr>
            <p:nvPr/>
          </p:nvSpPr>
          <p:spPr bwMode="auto">
            <a:xfrm flipV="1">
              <a:off x="482" y="3160"/>
              <a:ext cx="87" cy="14"/>
            </a:xfrm>
            <a:prstGeom prst="line">
              <a:avLst/>
            </a:prstGeom>
            <a:noFill/>
            <a:ln w="11176">
              <a:solidFill>
                <a:srgbClr val="FFFF00"/>
              </a:solidFill>
              <a:round/>
              <a:headEnd/>
              <a:tailEnd/>
            </a:ln>
          </p:spPr>
          <p:txBody>
            <a:bodyPr/>
            <a:lstStyle/>
            <a:p>
              <a:endParaRPr lang="de-DE"/>
            </a:p>
          </p:txBody>
        </p:sp>
        <p:sp>
          <p:nvSpPr>
            <p:cNvPr id="22591" name="Line 63">
              <a:extLst>
                <a:ext uri="{FF2B5EF4-FFF2-40B4-BE49-F238E27FC236}">
                  <a16:creationId xmlns:a16="http://schemas.microsoft.com/office/drawing/2014/main" id="{FDE8A826-68E7-364D-AA26-1BBA6E61192F}"/>
                </a:ext>
              </a:extLst>
            </p:cNvPr>
            <p:cNvSpPr>
              <a:spLocks noChangeShapeType="1"/>
            </p:cNvSpPr>
            <p:nvPr/>
          </p:nvSpPr>
          <p:spPr bwMode="auto">
            <a:xfrm flipV="1">
              <a:off x="569" y="3145"/>
              <a:ext cx="86" cy="15"/>
            </a:xfrm>
            <a:prstGeom prst="line">
              <a:avLst/>
            </a:prstGeom>
            <a:noFill/>
            <a:ln w="11176">
              <a:solidFill>
                <a:srgbClr val="FFFF00"/>
              </a:solidFill>
              <a:round/>
              <a:headEnd/>
              <a:tailEnd/>
            </a:ln>
          </p:spPr>
          <p:txBody>
            <a:bodyPr/>
            <a:lstStyle/>
            <a:p>
              <a:endParaRPr lang="de-DE"/>
            </a:p>
          </p:txBody>
        </p:sp>
        <p:sp>
          <p:nvSpPr>
            <p:cNvPr id="22592" name="Line 64">
              <a:extLst>
                <a:ext uri="{FF2B5EF4-FFF2-40B4-BE49-F238E27FC236}">
                  <a16:creationId xmlns:a16="http://schemas.microsoft.com/office/drawing/2014/main" id="{B4242DDD-EADC-8947-9986-E08DF5E3F79B}"/>
                </a:ext>
              </a:extLst>
            </p:cNvPr>
            <p:cNvSpPr>
              <a:spLocks noChangeShapeType="1"/>
            </p:cNvSpPr>
            <p:nvPr/>
          </p:nvSpPr>
          <p:spPr bwMode="auto">
            <a:xfrm flipV="1">
              <a:off x="655" y="3124"/>
              <a:ext cx="87" cy="21"/>
            </a:xfrm>
            <a:prstGeom prst="line">
              <a:avLst/>
            </a:prstGeom>
            <a:noFill/>
            <a:ln w="11176">
              <a:solidFill>
                <a:srgbClr val="FFFF00"/>
              </a:solidFill>
              <a:round/>
              <a:headEnd/>
              <a:tailEnd/>
            </a:ln>
          </p:spPr>
          <p:txBody>
            <a:bodyPr/>
            <a:lstStyle/>
            <a:p>
              <a:endParaRPr lang="de-DE"/>
            </a:p>
          </p:txBody>
        </p:sp>
        <p:sp>
          <p:nvSpPr>
            <p:cNvPr id="22593" name="Line 65">
              <a:extLst>
                <a:ext uri="{FF2B5EF4-FFF2-40B4-BE49-F238E27FC236}">
                  <a16:creationId xmlns:a16="http://schemas.microsoft.com/office/drawing/2014/main" id="{46F7DA14-51D1-1B40-8E13-F5C1622A6C3B}"/>
                </a:ext>
              </a:extLst>
            </p:cNvPr>
            <p:cNvSpPr>
              <a:spLocks noChangeShapeType="1"/>
            </p:cNvSpPr>
            <p:nvPr/>
          </p:nvSpPr>
          <p:spPr bwMode="auto">
            <a:xfrm flipV="1">
              <a:off x="742" y="3102"/>
              <a:ext cx="86" cy="22"/>
            </a:xfrm>
            <a:prstGeom prst="line">
              <a:avLst/>
            </a:prstGeom>
            <a:noFill/>
            <a:ln w="11176">
              <a:solidFill>
                <a:srgbClr val="FFFF00"/>
              </a:solidFill>
              <a:round/>
              <a:headEnd/>
              <a:tailEnd/>
            </a:ln>
          </p:spPr>
          <p:txBody>
            <a:bodyPr/>
            <a:lstStyle/>
            <a:p>
              <a:endParaRPr lang="de-DE"/>
            </a:p>
          </p:txBody>
        </p:sp>
        <p:sp>
          <p:nvSpPr>
            <p:cNvPr id="22594" name="Line 66">
              <a:extLst>
                <a:ext uri="{FF2B5EF4-FFF2-40B4-BE49-F238E27FC236}">
                  <a16:creationId xmlns:a16="http://schemas.microsoft.com/office/drawing/2014/main" id="{4DEA2785-11EA-0A4D-B8DB-BBB6531FE50F}"/>
                </a:ext>
              </a:extLst>
            </p:cNvPr>
            <p:cNvSpPr>
              <a:spLocks noChangeShapeType="1"/>
            </p:cNvSpPr>
            <p:nvPr/>
          </p:nvSpPr>
          <p:spPr bwMode="auto">
            <a:xfrm flipV="1">
              <a:off x="828" y="3073"/>
              <a:ext cx="79" cy="29"/>
            </a:xfrm>
            <a:prstGeom prst="line">
              <a:avLst/>
            </a:prstGeom>
            <a:noFill/>
            <a:ln w="11176">
              <a:solidFill>
                <a:srgbClr val="FFFF00"/>
              </a:solidFill>
              <a:round/>
              <a:headEnd/>
              <a:tailEnd/>
            </a:ln>
          </p:spPr>
          <p:txBody>
            <a:bodyPr/>
            <a:lstStyle/>
            <a:p>
              <a:endParaRPr lang="de-DE"/>
            </a:p>
          </p:txBody>
        </p:sp>
        <p:sp>
          <p:nvSpPr>
            <p:cNvPr id="22595" name="Line 67">
              <a:extLst>
                <a:ext uri="{FF2B5EF4-FFF2-40B4-BE49-F238E27FC236}">
                  <a16:creationId xmlns:a16="http://schemas.microsoft.com/office/drawing/2014/main" id="{00D4AE78-55B5-884A-805A-F4CB5A68F68F}"/>
                </a:ext>
              </a:extLst>
            </p:cNvPr>
            <p:cNvSpPr>
              <a:spLocks noChangeShapeType="1"/>
            </p:cNvSpPr>
            <p:nvPr/>
          </p:nvSpPr>
          <p:spPr bwMode="auto">
            <a:xfrm flipV="1">
              <a:off x="907" y="3037"/>
              <a:ext cx="87" cy="36"/>
            </a:xfrm>
            <a:prstGeom prst="line">
              <a:avLst/>
            </a:prstGeom>
            <a:noFill/>
            <a:ln w="11176">
              <a:solidFill>
                <a:srgbClr val="FFFF00"/>
              </a:solidFill>
              <a:round/>
              <a:headEnd/>
              <a:tailEnd/>
            </a:ln>
          </p:spPr>
          <p:txBody>
            <a:bodyPr/>
            <a:lstStyle/>
            <a:p>
              <a:endParaRPr lang="de-DE"/>
            </a:p>
          </p:txBody>
        </p:sp>
        <p:sp>
          <p:nvSpPr>
            <p:cNvPr id="22596" name="Freeform 68">
              <a:extLst>
                <a:ext uri="{FF2B5EF4-FFF2-40B4-BE49-F238E27FC236}">
                  <a16:creationId xmlns:a16="http://schemas.microsoft.com/office/drawing/2014/main" id="{CA465E8E-EDB6-1C41-863F-7FF910D98D84}"/>
                </a:ext>
              </a:extLst>
            </p:cNvPr>
            <p:cNvSpPr>
              <a:spLocks/>
            </p:cNvSpPr>
            <p:nvPr/>
          </p:nvSpPr>
          <p:spPr bwMode="auto">
            <a:xfrm>
              <a:off x="994" y="3001"/>
              <a:ext cx="86" cy="36"/>
            </a:xfrm>
            <a:custGeom>
              <a:avLst/>
              <a:gdLst>
                <a:gd name="T0" fmla="*/ 0 w 86"/>
                <a:gd name="T1" fmla="*/ 36 h 36"/>
                <a:gd name="T2" fmla="*/ 43 w 86"/>
                <a:gd name="T3" fmla="*/ 22 h 36"/>
                <a:gd name="T4" fmla="*/ 86 w 86"/>
                <a:gd name="T5" fmla="*/ 0 h 36"/>
              </a:gdLst>
              <a:ahLst/>
              <a:cxnLst>
                <a:cxn ang="0">
                  <a:pos x="T0" y="T1"/>
                </a:cxn>
                <a:cxn ang="0">
                  <a:pos x="T2" y="T3"/>
                </a:cxn>
                <a:cxn ang="0">
                  <a:pos x="T4" y="T5"/>
                </a:cxn>
              </a:cxnLst>
              <a:rect l="0" t="0" r="r" b="b"/>
              <a:pathLst>
                <a:path w="86" h="36">
                  <a:moveTo>
                    <a:pt x="0" y="36"/>
                  </a:moveTo>
                  <a:lnTo>
                    <a:pt x="43" y="22"/>
                  </a:lnTo>
                  <a:lnTo>
                    <a:pt x="86" y="0"/>
                  </a:lnTo>
                </a:path>
              </a:pathLst>
            </a:custGeom>
            <a:solidFill>
              <a:srgbClr val="FFFF00"/>
            </a:solidFill>
            <a:ln w="11176">
              <a:solidFill>
                <a:srgbClr val="FFFF00"/>
              </a:solidFill>
              <a:prstDash val="solid"/>
              <a:round/>
              <a:headEnd/>
              <a:tailEnd/>
            </a:ln>
          </p:spPr>
          <p:txBody>
            <a:bodyPr/>
            <a:lstStyle/>
            <a:p>
              <a:endParaRPr lang="de-DE"/>
            </a:p>
          </p:txBody>
        </p:sp>
        <p:sp>
          <p:nvSpPr>
            <p:cNvPr id="22597" name="Line 69">
              <a:extLst>
                <a:ext uri="{FF2B5EF4-FFF2-40B4-BE49-F238E27FC236}">
                  <a16:creationId xmlns:a16="http://schemas.microsoft.com/office/drawing/2014/main" id="{1D9E22EE-BA76-0144-8534-841D9793AB7C}"/>
                </a:ext>
              </a:extLst>
            </p:cNvPr>
            <p:cNvSpPr>
              <a:spLocks noChangeShapeType="1"/>
            </p:cNvSpPr>
            <p:nvPr/>
          </p:nvSpPr>
          <p:spPr bwMode="auto">
            <a:xfrm flipV="1">
              <a:off x="1080" y="2950"/>
              <a:ext cx="86" cy="51"/>
            </a:xfrm>
            <a:prstGeom prst="line">
              <a:avLst/>
            </a:prstGeom>
            <a:noFill/>
            <a:ln w="11176">
              <a:solidFill>
                <a:srgbClr val="FFFF00"/>
              </a:solidFill>
              <a:round/>
              <a:headEnd/>
              <a:tailEnd/>
            </a:ln>
          </p:spPr>
          <p:txBody>
            <a:bodyPr/>
            <a:lstStyle/>
            <a:p>
              <a:endParaRPr lang="de-DE"/>
            </a:p>
          </p:txBody>
        </p:sp>
        <p:sp>
          <p:nvSpPr>
            <p:cNvPr id="22598" name="Line 70">
              <a:extLst>
                <a:ext uri="{FF2B5EF4-FFF2-40B4-BE49-F238E27FC236}">
                  <a16:creationId xmlns:a16="http://schemas.microsoft.com/office/drawing/2014/main" id="{C02DDBAF-ADF2-0041-A6A8-A291B99F2EDF}"/>
                </a:ext>
              </a:extLst>
            </p:cNvPr>
            <p:cNvSpPr>
              <a:spLocks noChangeShapeType="1"/>
            </p:cNvSpPr>
            <p:nvPr/>
          </p:nvSpPr>
          <p:spPr bwMode="auto">
            <a:xfrm flipV="1">
              <a:off x="1166" y="2893"/>
              <a:ext cx="87" cy="57"/>
            </a:xfrm>
            <a:prstGeom prst="line">
              <a:avLst/>
            </a:prstGeom>
            <a:noFill/>
            <a:ln w="11176">
              <a:solidFill>
                <a:srgbClr val="FFFF00"/>
              </a:solidFill>
              <a:round/>
              <a:headEnd/>
              <a:tailEnd/>
            </a:ln>
          </p:spPr>
          <p:txBody>
            <a:bodyPr/>
            <a:lstStyle/>
            <a:p>
              <a:endParaRPr lang="de-DE"/>
            </a:p>
          </p:txBody>
        </p:sp>
        <p:sp>
          <p:nvSpPr>
            <p:cNvPr id="22599" name="Freeform 71">
              <a:extLst>
                <a:ext uri="{FF2B5EF4-FFF2-40B4-BE49-F238E27FC236}">
                  <a16:creationId xmlns:a16="http://schemas.microsoft.com/office/drawing/2014/main" id="{B2C315D0-DE39-864A-AD3A-0F4071A444A1}"/>
                </a:ext>
              </a:extLst>
            </p:cNvPr>
            <p:cNvSpPr>
              <a:spLocks/>
            </p:cNvSpPr>
            <p:nvPr/>
          </p:nvSpPr>
          <p:spPr bwMode="auto">
            <a:xfrm>
              <a:off x="1253" y="2820"/>
              <a:ext cx="86" cy="73"/>
            </a:xfrm>
            <a:custGeom>
              <a:avLst/>
              <a:gdLst>
                <a:gd name="T0" fmla="*/ 0 w 86"/>
                <a:gd name="T1" fmla="*/ 73 h 73"/>
                <a:gd name="T2" fmla="*/ 43 w 86"/>
                <a:gd name="T3" fmla="*/ 36 h 73"/>
                <a:gd name="T4" fmla="*/ 86 w 86"/>
                <a:gd name="T5" fmla="*/ 0 h 73"/>
              </a:gdLst>
              <a:ahLst/>
              <a:cxnLst>
                <a:cxn ang="0">
                  <a:pos x="T0" y="T1"/>
                </a:cxn>
                <a:cxn ang="0">
                  <a:pos x="T2" y="T3"/>
                </a:cxn>
                <a:cxn ang="0">
                  <a:pos x="T4" y="T5"/>
                </a:cxn>
              </a:cxnLst>
              <a:rect l="0" t="0" r="r" b="b"/>
              <a:pathLst>
                <a:path w="86" h="73">
                  <a:moveTo>
                    <a:pt x="0" y="73"/>
                  </a:moveTo>
                  <a:lnTo>
                    <a:pt x="43" y="36"/>
                  </a:lnTo>
                  <a:lnTo>
                    <a:pt x="86" y="0"/>
                  </a:lnTo>
                </a:path>
              </a:pathLst>
            </a:custGeom>
            <a:solidFill>
              <a:srgbClr val="FFFF00"/>
            </a:solidFill>
            <a:ln w="11176">
              <a:solidFill>
                <a:srgbClr val="FFFF00"/>
              </a:solidFill>
              <a:prstDash val="solid"/>
              <a:round/>
              <a:headEnd/>
              <a:tailEnd/>
            </a:ln>
          </p:spPr>
          <p:txBody>
            <a:bodyPr/>
            <a:lstStyle/>
            <a:p>
              <a:endParaRPr lang="de-DE"/>
            </a:p>
          </p:txBody>
        </p:sp>
        <p:sp>
          <p:nvSpPr>
            <p:cNvPr id="22600" name="Freeform 72">
              <a:extLst>
                <a:ext uri="{FF2B5EF4-FFF2-40B4-BE49-F238E27FC236}">
                  <a16:creationId xmlns:a16="http://schemas.microsoft.com/office/drawing/2014/main" id="{B70E6C8C-DA97-3248-9712-521EE9382A53}"/>
                </a:ext>
              </a:extLst>
            </p:cNvPr>
            <p:cNvSpPr>
              <a:spLocks/>
            </p:cNvSpPr>
            <p:nvPr/>
          </p:nvSpPr>
          <p:spPr bwMode="auto">
            <a:xfrm>
              <a:off x="1339" y="2748"/>
              <a:ext cx="87" cy="72"/>
            </a:xfrm>
            <a:custGeom>
              <a:avLst/>
              <a:gdLst>
                <a:gd name="T0" fmla="*/ 0 w 87"/>
                <a:gd name="T1" fmla="*/ 72 h 72"/>
                <a:gd name="T2" fmla="*/ 43 w 87"/>
                <a:gd name="T3" fmla="*/ 36 h 72"/>
                <a:gd name="T4" fmla="*/ 87 w 87"/>
                <a:gd name="T5" fmla="*/ 0 h 72"/>
              </a:gdLst>
              <a:ahLst/>
              <a:cxnLst>
                <a:cxn ang="0">
                  <a:pos x="T0" y="T1"/>
                </a:cxn>
                <a:cxn ang="0">
                  <a:pos x="T2" y="T3"/>
                </a:cxn>
                <a:cxn ang="0">
                  <a:pos x="T4" y="T5"/>
                </a:cxn>
              </a:cxnLst>
              <a:rect l="0" t="0" r="r" b="b"/>
              <a:pathLst>
                <a:path w="87" h="72">
                  <a:moveTo>
                    <a:pt x="0" y="72"/>
                  </a:moveTo>
                  <a:lnTo>
                    <a:pt x="43" y="36"/>
                  </a:lnTo>
                  <a:lnTo>
                    <a:pt x="87" y="0"/>
                  </a:lnTo>
                </a:path>
              </a:pathLst>
            </a:custGeom>
            <a:solidFill>
              <a:srgbClr val="FFFF00"/>
            </a:solidFill>
            <a:ln w="11176">
              <a:solidFill>
                <a:srgbClr val="FFFF00"/>
              </a:solidFill>
              <a:prstDash val="solid"/>
              <a:round/>
              <a:headEnd/>
              <a:tailEnd/>
            </a:ln>
          </p:spPr>
          <p:txBody>
            <a:bodyPr/>
            <a:lstStyle/>
            <a:p>
              <a:endParaRPr lang="de-DE"/>
            </a:p>
          </p:txBody>
        </p:sp>
        <p:sp>
          <p:nvSpPr>
            <p:cNvPr id="22601" name="Freeform 73">
              <a:extLst>
                <a:ext uri="{FF2B5EF4-FFF2-40B4-BE49-F238E27FC236}">
                  <a16:creationId xmlns:a16="http://schemas.microsoft.com/office/drawing/2014/main" id="{0E639AD1-772F-8348-9E63-08BBBA3E3F35}"/>
                </a:ext>
              </a:extLst>
            </p:cNvPr>
            <p:cNvSpPr>
              <a:spLocks/>
            </p:cNvSpPr>
            <p:nvPr/>
          </p:nvSpPr>
          <p:spPr bwMode="auto">
            <a:xfrm>
              <a:off x="1426" y="2662"/>
              <a:ext cx="86" cy="86"/>
            </a:xfrm>
            <a:custGeom>
              <a:avLst/>
              <a:gdLst>
                <a:gd name="T0" fmla="*/ 0 w 86"/>
                <a:gd name="T1" fmla="*/ 86 h 86"/>
                <a:gd name="T2" fmla="*/ 43 w 86"/>
                <a:gd name="T3" fmla="*/ 43 h 86"/>
                <a:gd name="T4" fmla="*/ 86 w 86"/>
                <a:gd name="T5" fmla="*/ 0 h 86"/>
              </a:gdLst>
              <a:ahLst/>
              <a:cxnLst>
                <a:cxn ang="0">
                  <a:pos x="T0" y="T1"/>
                </a:cxn>
                <a:cxn ang="0">
                  <a:pos x="T2" y="T3"/>
                </a:cxn>
                <a:cxn ang="0">
                  <a:pos x="T4" y="T5"/>
                </a:cxn>
              </a:cxnLst>
              <a:rect l="0" t="0" r="r" b="b"/>
              <a:pathLst>
                <a:path w="86" h="86">
                  <a:moveTo>
                    <a:pt x="0" y="86"/>
                  </a:moveTo>
                  <a:lnTo>
                    <a:pt x="43" y="43"/>
                  </a:lnTo>
                  <a:lnTo>
                    <a:pt x="86" y="0"/>
                  </a:lnTo>
                </a:path>
              </a:pathLst>
            </a:custGeom>
            <a:solidFill>
              <a:srgbClr val="FFFF00"/>
            </a:solidFill>
            <a:ln w="11176">
              <a:solidFill>
                <a:srgbClr val="FFFF00"/>
              </a:solidFill>
              <a:prstDash val="solid"/>
              <a:round/>
              <a:headEnd/>
              <a:tailEnd/>
            </a:ln>
          </p:spPr>
          <p:txBody>
            <a:bodyPr/>
            <a:lstStyle/>
            <a:p>
              <a:endParaRPr lang="de-DE"/>
            </a:p>
          </p:txBody>
        </p:sp>
        <p:sp>
          <p:nvSpPr>
            <p:cNvPr id="22602" name="Line 74">
              <a:extLst>
                <a:ext uri="{FF2B5EF4-FFF2-40B4-BE49-F238E27FC236}">
                  <a16:creationId xmlns:a16="http://schemas.microsoft.com/office/drawing/2014/main" id="{DB373726-430B-514F-81B0-7E970517DD7B}"/>
                </a:ext>
              </a:extLst>
            </p:cNvPr>
            <p:cNvSpPr>
              <a:spLocks noChangeShapeType="1"/>
            </p:cNvSpPr>
            <p:nvPr/>
          </p:nvSpPr>
          <p:spPr bwMode="auto">
            <a:xfrm flipV="1">
              <a:off x="1512" y="2568"/>
              <a:ext cx="79" cy="94"/>
            </a:xfrm>
            <a:prstGeom prst="line">
              <a:avLst/>
            </a:prstGeom>
            <a:noFill/>
            <a:ln w="11176">
              <a:solidFill>
                <a:srgbClr val="FFFF00"/>
              </a:solidFill>
              <a:round/>
              <a:headEnd/>
              <a:tailEnd/>
            </a:ln>
          </p:spPr>
          <p:txBody>
            <a:bodyPr/>
            <a:lstStyle/>
            <a:p>
              <a:endParaRPr lang="de-DE"/>
            </a:p>
          </p:txBody>
        </p:sp>
        <p:sp>
          <p:nvSpPr>
            <p:cNvPr id="22603" name="Freeform 75">
              <a:extLst>
                <a:ext uri="{FF2B5EF4-FFF2-40B4-BE49-F238E27FC236}">
                  <a16:creationId xmlns:a16="http://schemas.microsoft.com/office/drawing/2014/main" id="{F4DC5876-DCC4-AC48-A8A0-A25340753D3E}"/>
                </a:ext>
              </a:extLst>
            </p:cNvPr>
            <p:cNvSpPr>
              <a:spLocks/>
            </p:cNvSpPr>
            <p:nvPr/>
          </p:nvSpPr>
          <p:spPr bwMode="auto">
            <a:xfrm>
              <a:off x="1591" y="2460"/>
              <a:ext cx="87" cy="108"/>
            </a:xfrm>
            <a:custGeom>
              <a:avLst/>
              <a:gdLst>
                <a:gd name="T0" fmla="*/ 0 w 87"/>
                <a:gd name="T1" fmla="*/ 108 h 108"/>
                <a:gd name="T2" fmla="*/ 43 w 87"/>
                <a:gd name="T3" fmla="*/ 57 h 108"/>
                <a:gd name="T4" fmla="*/ 87 w 87"/>
                <a:gd name="T5" fmla="*/ 0 h 108"/>
              </a:gdLst>
              <a:ahLst/>
              <a:cxnLst>
                <a:cxn ang="0">
                  <a:pos x="T0" y="T1"/>
                </a:cxn>
                <a:cxn ang="0">
                  <a:pos x="T2" y="T3"/>
                </a:cxn>
                <a:cxn ang="0">
                  <a:pos x="T4" y="T5"/>
                </a:cxn>
              </a:cxnLst>
              <a:rect l="0" t="0" r="r" b="b"/>
              <a:pathLst>
                <a:path w="87" h="108">
                  <a:moveTo>
                    <a:pt x="0" y="108"/>
                  </a:moveTo>
                  <a:lnTo>
                    <a:pt x="43" y="57"/>
                  </a:lnTo>
                  <a:lnTo>
                    <a:pt x="87" y="0"/>
                  </a:lnTo>
                </a:path>
              </a:pathLst>
            </a:custGeom>
            <a:solidFill>
              <a:srgbClr val="FFFF00"/>
            </a:solidFill>
            <a:ln w="11176">
              <a:solidFill>
                <a:srgbClr val="FFFF00"/>
              </a:solidFill>
              <a:prstDash val="solid"/>
              <a:round/>
              <a:headEnd/>
              <a:tailEnd/>
            </a:ln>
          </p:spPr>
          <p:txBody>
            <a:bodyPr/>
            <a:lstStyle/>
            <a:p>
              <a:endParaRPr lang="de-DE"/>
            </a:p>
          </p:txBody>
        </p:sp>
        <p:sp>
          <p:nvSpPr>
            <p:cNvPr id="22604" name="Freeform 76">
              <a:extLst>
                <a:ext uri="{FF2B5EF4-FFF2-40B4-BE49-F238E27FC236}">
                  <a16:creationId xmlns:a16="http://schemas.microsoft.com/office/drawing/2014/main" id="{DFDC27E4-4EE6-EF40-ACA9-A0EECFFAC8AE}"/>
                </a:ext>
              </a:extLst>
            </p:cNvPr>
            <p:cNvSpPr>
              <a:spLocks/>
            </p:cNvSpPr>
            <p:nvPr/>
          </p:nvSpPr>
          <p:spPr bwMode="auto">
            <a:xfrm>
              <a:off x="1678" y="2351"/>
              <a:ext cx="86" cy="109"/>
            </a:xfrm>
            <a:custGeom>
              <a:avLst/>
              <a:gdLst>
                <a:gd name="T0" fmla="*/ 0 w 86"/>
                <a:gd name="T1" fmla="*/ 109 h 109"/>
                <a:gd name="T2" fmla="*/ 43 w 86"/>
                <a:gd name="T3" fmla="*/ 58 h 109"/>
                <a:gd name="T4" fmla="*/ 86 w 86"/>
                <a:gd name="T5" fmla="*/ 0 h 109"/>
              </a:gdLst>
              <a:ahLst/>
              <a:cxnLst>
                <a:cxn ang="0">
                  <a:pos x="T0" y="T1"/>
                </a:cxn>
                <a:cxn ang="0">
                  <a:pos x="T2" y="T3"/>
                </a:cxn>
                <a:cxn ang="0">
                  <a:pos x="T4" y="T5"/>
                </a:cxn>
              </a:cxnLst>
              <a:rect l="0" t="0" r="r" b="b"/>
              <a:pathLst>
                <a:path w="86" h="109">
                  <a:moveTo>
                    <a:pt x="0" y="109"/>
                  </a:moveTo>
                  <a:lnTo>
                    <a:pt x="43" y="58"/>
                  </a:lnTo>
                  <a:lnTo>
                    <a:pt x="86" y="0"/>
                  </a:lnTo>
                </a:path>
              </a:pathLst>
            </a:custGeom>
            <a:solidFill>
              <a:srgbClr val="FFFF00"/>
            </a:solidFill>
            <a:ln w="11176">
              <a:solidFill>
                <a:srgbClr val="FFFF00"/>
              </a:solidFill>
              <a:prstDash val="solid"/>
              <a:round/>
              <a:headEnd/>
              <a:tailEnd/>
            </a:ln>
          </p:spPr>
          <p:txBody>
            <a:bodyPr/>
            <a:lstStyle/>
            <a:p>
              <a:endParaRPr lang="de-DE"/>
            </a:p>
          </p:txBody>
        </p:sp>
        <p:sp>
          <p:nvSpPr>
            <p:cNvPr id="22605" name="Freeform 77">
              <a:extLst>
                <a:ext uri="{FF2B5EF4-FFF2-40B4-BE49-F238E27FC236}">
                  <a16:creationId xmlns:a16="http://schemas.microsoft.com/office/drawing/2014/main" id="{64A3AA4E-3798-7F4F-B26A-330B16E36A07}"/>
                </a:ext>
              </a:extLst>
            </p:cNvPr>
            <p:cNvSpPr>
              <a:spLocks/>
            </p:cNvSpPr>
            <p:nvPr/>
          </p:nvSpPr>
          <p:spPr bwMode="auto">
            <a:xfrm>
              <a:off x="1764" y="2229"/>
              <a:ext cx="86" cy="122"/>
            </a:xfrm>
            <a:custGeom>
              <a:avLst/>
              <a:gdLst>
                <a:gd name="T0" fmla="*/ 0 w 86"/>
                <a:gd name="T1" fmla="*/ 122 h 122"/>
                <a:gd name="T2" fmla="*/ 43 w 86"/>
                <a:gd name="T3" fmla="*/ 65 h 122"/>
                <a:gd name="T4" fmla="*/ 86 w 86"/>
                <a:gd name="T5" fmla="*/ 0 h 122"/>
              </a:gdLst>
              <a:ahLst/>
              <a:cxnLst>
                <a:cxn ang="0">
                  <a:pos x="T0" y="T1"/>
                </a:cxn>
                <a:cxn ang="0">
                  <a:pos x="T2" y="T3"/>
                </a:cxn>
                <a:cxn ang="0">
                  <a:pos x="T4" y="T5"/>
                </a:cxn>
              </a:cxnLst>
              <a:rect l="0" t="0" r="r" b="b"/>
              <a:pathLst>
                <a:path w="86" h="122">
                  <a:moveTo>
                    <a:pt x="0" y="122"/>
                  </a:moveTo>
                  <a:lnTo>
                    <a:pt x="43" y="65"/>
                  </a:lnTo>
                  <a:lnTo>
                    <a:pt x="86" y="0"/>
                  </a:lnTo>
                </a:path>
              </a:pathLst>
            </a:custGeom>
            <a:solidFill>
              <a:srgbClr val="FFFF00"/>
            </a:solidFill>
            <a:ln w="11176">
              <a:solidFill>
                <a:srgbClr val="FFFF00"/>
              </a:solidFill>
              <a:prstDash val="solid"/>
              <a:round/>
              <a:headEnd/>
              <a:tailEnd/>
            </a:ln>
          </p:spPr>
          <p:txBody>
            <a:bodyPr/>
            <a:lstStyle/>
            <a:p>
              <a:endParaRPr lang="de-DE"/>
            </a:p>
          </p:txBody>
        </p:sp>
        <p:sp>
          <p:nvSpPr>
            <p:cNvPr id="22606" name="Line 78">
              <a:extLst>
                <a:ext uri="{FF2B5EF4-FFF2-40B4-BE49-F238E27FC236}">
                  <a16:creationId xmlns:a16="http://schemas.microsoft.com/office/drawing/2014/main" id="{B5C44AFB-8646-C641-A63F-B9FE718A3E96}"/>
                </a:ext>
              </a:extLst>
            </p:cNvPr>
            <p:cNvSpPr>
              <a:spLocks noChangeShapeType="1"/>
            </p:cNvSpPr>
            <p:nvPr/>
          </p:nvSpPr>
          <p:spPr bwMode="auto">
            <a:xfrm flipV="1">
              <a:off x="1850" y="2106"/>
              <a:ext cx="87" cy="123"/>
            </a:xfrm>
            <a:prstGeom prst="line">
              <a:avLst/>
            </a:prstGeom>
            <a:noFill/>
            <a:ln w="11176">
              <a:solidFill>
                <a:srgbClr val="FFFF00"/>
              </a:solidFill>
              <a:round/>
              <a:headEnd/>
              <a:tailEnd/>
            </a:ln>
          </p:spPr>
          <p:txBody>
            <a:bodyPr/>
            <a:lstStyle/>
            <a:p>
              <a:endParaRPr lang="de-DE"/>
            </a:p>
          </p:txBody>
        </p:sp>
        <p:sp>
          <p:nvSpPr>
            <p:cNvPr id="22607" name="Line 79">
              <a:extLst>
                <a:ext uri="{FF2B5EF4-FFF2-40B4-BE49-F238E27FC236}">
                  <a16:creationId xmlns:a16="http://schemas.microsoft.com/office/drawing/2014/main" id="{396F12DA-E5A9-2D49-B4B8-6435B2D2C58B}"/>
                </a:ext>
              </a:extLst>
            </p:cNvPr>
            <p:cNvSpPr>
              <a:spLocks noChangeShapeType="1"/>
            </p:cNvSpPr>
            <p:nvPr/>
          </p:nvSpPr>
          <p:spPr bwMode="auto">
            <a:xfrm flipV="1">
              <a:off x="1937" y="1976"/>
              <a:ext cx="86" cy="130"/>
            </a:xfrm>
            <a:prstGeom prst="line">
              <a:avLst/>
            </a:prstGeom>
            <a:noFill/>
            <a:ln w="11176">
              <a:solidFill>
                <a:srgbClr val="FFFF00"/>
              </a:solidFill>
              <a:round/>
              <a:headEnd/>
              <a:tailEnd/>
            </a:ln>
          </p:spPr>
          <p:txBody>
            <a:bodyPr/>
            <a:lstStyle/>
            <a:p>
              <a:endParaRPr lang="de-DE"/>
            </a:p>
          </p:txBody>
        </p:sp>
        <p:sp>
          <p:nvSpPr>
            <p:cNvPr id="22608" name="Line 80">
              <a:extLst>
                <a:ext uri="{FF2B5EF4-FFF2-40B4-BE49-F238E27FC236}">
                  <a16:creationId xmlns:a16="http://schemas.microsoft.com/office/drawing/2014/main" id="{DC0E3D55-682A-FE47-8FFB-E23B482001DE}"/>
                </a:ext>
              </a:extLst>
            </p:cNvPr>
            <p:cNvSpPr>
              <a:spLocks noChangeShapeType="1"/>
            </p:cNvSpPr>
            <p:nvPr/>
          </p:nvSpPr>
          <p:spPr bwMode="auto">
            <a:xfrm flipV="1">
              <a:off x="2023" y="1846"/>
              <a:ext cx="87" cy="130"/>
            </a:xfrm>
            <a:prstGeom prst="line">
              <a:avLst/>
            </a:prstGeom>
            <a:noFill/>
            <a:ln w="11176">
              <a:solidFill>
                <a:srgbClr val="FFFF00"/>
              </a:solidFill>
              <a:round/>
              <a:headEnd/>
              <a:tailEnd/>
            </a:ln>
          </p:spPr>
          <p:txBody>
            <a:bodyPr/>
            <a:lstStyle/>
            <a:p>
              <a:endParaRPr lang="de-DE"/>
            </a:p>
          </p:txBody>
        </p:sp>
        <p:sp>
          <p:nvSpPr>
            <p:cNvPr id="22609" name="Line 81">
              <a:extLst>
                <a:ext uri="{FF2B5EF4-FFF2-40B4-BE49-F238E27FC236}">
                  <a16:creationId xmlns:a16="http://schemas.microsoft.com/office/drawing/2014/main" id="{1D69E068-C257-B143-A89E-DF1BB25529E2}"/>
                </a:ext>
              </a:extLst>
            </p:cNvPr>
            <p:cNvSpPr>
              <a:spLocks noChangeShapeType="1"/>
            </p:cNvSpPr>
            <p:nvPr/>
          </p:nvSpPr>
          <p:spPr bwMode="auto">
            <a:xfrm flipV="1">
              <a:off x="2110" y="1716"/>
              <a:ext cx="86" cy="130"/>
            </a:xfrm>
            <a:prstGeom prst="line">
              <a:avLst/>
            </a:prstGeom>
            <a:noFill/>
            <a:ln w="11176">
              <a:solidFill>
                <a:srgbClr val="FFFF00"/>
              </a:solidFill>
              <a:round/>
              <a:headEnd/>
              <a:tailEnd/>
            </a:ln>
          </p:spPr>
          <p:txBody>
            <a:bodyPr/>
            <a:lstStyle/>
            <a:p>
              <a:endParaRPr lang="de-DE"/>
            </a:p>
          </p:txBody>
        </p:sp>
        <p:sp>
          <p:nvSpPr>
            <p:cNvPr id="22610" name="Line 82">
              <a:extLst>
                <a:ext uri="{FF2B5EF4-FFF2-40B4-BE49-F238E27FC236}">
                  <a16:creationId xmlns:a16="http://schemas.microsoft.com/office/drawing/2014/main" id="{19408720-5C22-2247-B7BE-9F45014A18FD}"/>
                </a:ext>
              </a:extLst>
            </p:cNvPr>
            <p:cNvSpPr>
              <a:spLocks noChangeShapeType="1"/>
            </p:cNvSpPr>
            <p:nvPr/>
          </p:nvSpPr>
          <p:spPr bwMode="auto">
            <a:xfrm flipV="1">
              <a:off x="2196" y="1593"/>
              <a:ext cx="79" cy="123"/>
            </a:xfrm>
            <a:prstGeom prst="line">
              <a:avLst/>
            </a:prstGeom>
            <a:noFill/>
            <a:ln w="11176">
              <a:solidFill>
                <a:srgbClr val="FFFF00"/>
              </a:solidFill>
              <a:round/>
              <a:headEnd/>
              <a:tailEnd/>
            </a:ln>
          </p:spPr>
          <p:txBody>
            <a:bodyPr/>
            <a:lstStyle/>
            <a:p>
              <a:endParaRPr lang="de-DE"/>
            </a:p>
          </p:txBody>
        </p:sp>
        <p:sp>
          <p:nvSpPr>
            <p:cNvPr id="22611" name="Line 83">
              <a:extLst>
                <a:ext uri="{FF2B5EF4-FFF2-40B4-BE49-F238E27FC236}">
                  <a16:creationId xmlns:a16="http://schemas.microsoft.com/office/drawing/2014/main" id="{E7723B7F-CD7A-7246-B5C8-77B4A2C06432}"/>
                </a:ext>
              </a:extLst>
            </p:cNvPr>
            <p:cNvSpPr>
              <a:spLocks noChangeShapeType="1"/>
            </p:cNvSpPr>
            <p:nvPr/>
          </p:nvSpPr>
          <p:spPr bwMode="auto">
            <a:xfrm flipV="1">
              <a:off x="2275" y="1478"/>
              <a:ext cx="87" cy="115"/>
            </a:xfrm>
            <a:prstGeom prst="line">
              <a:avLst/>
            </a:prstGeom>
            <a:noFill/>
            <a:ln w="11176">
              <a:solidFill>
                <a:srgbClr val="FFFF00"/>
              </a:solidFill>
              <a:round/>
              <a:headEnd/>
              <a:tailEnd/>
            </a:ln>
          </p:spPr>
          <p:txBody>
            <a:bodyPr/>
            <a:lstStyle/>
            <a:p>
              <a:endParaRPr lang="de-DE"/>
            </a:p>
          </p:txBody>
        </p:sp>
        <p:sp>
          <p:nvSpPr>
            <p:cNvPr id="22612" name="Freeform 84">
              <a:extLst>
                <a:ext uri="{FF2B5EF4-FFF2-40B4-BE49-F238E27FC236}">
                  <a16:creationId xmlns:a16="http://schemas.microsoft.com/office/drawing/2014/main" id="{613F4ABF-0E76-EE41-A99C-9C3107C00B38}"/>
                </a:ext>
              </a:extLst>
            </p:cNvPr>
            <p:cNvSpPr>
              <a:spLocks/>
            </p:cNvSpPr>
            <p:nvPr/>
          </p:nvSpPr>
          <p:spPr bwMode="auto">
            <a:xfrm>
              <a:off x="2362" y="1370"/>
              <a:ext cx="86" cy="108"/>
            </a:xfrm>
            <a:custGeom>
              <a:avLst/>
              <a:gdLst>
                <a:gd name="T0" fmla="*/ 0 w 86"/>
                <a:gd name="T1" fmla="*/ 108 h 108"/>
                <a:gd name="T2" fmla="*/ 43 w 86"/>
                <a:gd name="T3" fmla="*/ 50 h 108"/>
                <a:gd name="T4" fmla="*/ 86 w 86"/>
                <a:gd name="T5" fmla="*/ 0 h 108"/>
              </a:gdLst>
              <a:ahLst/>
              <a:cxnLst>
                <a:cxn ang="0">
                  <a:pos x="T0" y="T1"/>
                </a:cxn>
                <a:cxn ang="0">
                  <a:pos x="T2" y="T3"/>
                </a:cxn>
                <a:cxn ang="0">
                  <a:pos x="T4" y="T5"/>
                </a:cxn>
              </a:cxnLst>
              <a:rect l="0" t="0" r="r" b="b"/>
              <a:pathLst>
                <a:path w="86" h="108">
                  <a:moveTo>
                    <a:pt x="0" y="108"/>
                  </a:moveTo>
                  <a:lnTo>
                    <a:pt x="43" y="50"/>
                  </a:lnTo>
                  <a:lnTo>
                    <a:pt x="86" y="0"/>
                  </a:lnTo>
                </a:path>
              </a:pathLst>
            </a:custGeom>
            <a:solidFill>
              <a:srgbClr val="FFFF00"/>
            </a:solidFill>
            <a:ln w="11176">
              <a:solidFill>
                <a:srgbClr val="FFFF00"/>
              </a:solidFill>
              <a:prstDash val="solid"/>
              <a:round/>
              <a:headEnd/>
              <a:tailEnd/>
            </a:ln>
          </p:spPr>
          <p:txBody>
            <a:bodyPr/>
            <a:lstStyle/>
            <a:p>
              <a:endParaRPr lang="de-DE"/>
            </a:p>
          </p:txBody>
        </p:sp>
        <p:sp>
          <p:nvSpPr>
            <p:cNvPr id="22613" name="Freeform 85">
              <a:extLst>
                <a:ext uri="{FF2B5EF4-FFF2-40B4-BE49-F238E27FC236}">
                  <a16:creationId xmlns:a16="http://schemas.microsoft.com/office/drawing/2014/main" id="{F5C0D597-73A9-C841-8DF6-63114C22CD01}"/>
                </a:ext>
              </a:extLst>
            </p:cNvPr>
            <p:cNvSpPr>
              <a:spLocks/>
            </p:cNvSpPr>
            <p:nvPr/>
          </p:nvSpPr>
          <p:spPr bwMode="auto">
            <a:xfrm>
              <a:off x="2448" y="1276"/>
              <a:ext cx="86" cy="94"/>
            </a:xfrm>
            <a:custGeom>
              <a:avLst/>
              <a:gdLst>
                <a:gd name="T0" fmla="*/ 0 w 86"/>
                <a:gd name="T1" fmla="*/ 94 h 94"/>
                <a:gd name="T2" fmla="*/ 43 w 86"/>
                <a:gd name="T3" fmla="*/ 43 h 94"/>
                <a:gd name="T4" fmla="*/ 86 w 86"/>
                <a:gd name="T5" fmla="*/ 0 h 94"/>
              </a:gdLst>
              <a:ahLst/>
              <a:cxnLst>
                <a:cxn ang="0">
                  <a:pos x="T0" y="T1"/>
                </a:cxn>
                <a:cxn ang="0">
                  <a:pos x="T2" y="T3"/>
                </a:cxn>
                <a:cxn ang="0">
                  <a:pos x="T4" y="T5"/>
                </a:cxn>
              </a:cxnLst>
              <a:rect l="0" t="0" r="r" b="b"/>
              <a:pathLst>
                <a:path w="86" h="94">
                  <a:moveTo>
                    <a:pt x="0" y="94"/>
                  </a:moveTo>
                  <a:lnTo>
                    <a:pt x="43" y="43"/>
                  </a:lnTo>
                  <a:lnTo>
                    <a:pt x="86" y="0"/>
                  </a:lnTo>
                </a:path>
              </a:pathLst>
            </a:custGeom>
            <a:solidFill>
              <a:srgbClr val="FFFF00"/>
            </a:solidFill>
            <a:ln w="11176">
              <a:solidFill>
                <a:srgbClr val="FFFF00"/>
              </a:solidFill>
              <a:prstDash val="solid"/>
              <a:round/>
              <a:headEnd/>
              <a:tailEnd/>
            </a:ln>
          </p:spPr>
          <p:txBody>
            <a:bodyPr/>
            <a:lstStyle/>
            <a:p>
              <a:endParaRPr lang="de-DE"/>
            </a:p>
          </p:txBody>
        </p:sp>
        <p:sp>
          <p:nvSpPr>
            <p:cNvPr id="22614" name="Line 86">
              <a:extLst>
                <a:ext uri="{FF2B5EF4-FFF2-40B4-BE49-F238E27FC236}">
                  <a16:creationId xmlns:a16="http://schemas.microsoft.com/office/drawing/2014/main" id="{0ABF81DC-471D-1B48-9746-0F381B9EF198}"/>
                </a:ext>
              </a:extLst>
            </p:cNvPr>
            <p:cNvSpPr>
              <a:spLocks noChangeShapeType="1"/>
            </p:cNvSpPr>
            <p:nvPr/>
          </p:nvSpPr>
          <p:spPr bwMode="auto">
            <a:xfrm flipV="1">
              <a:off x="2534" y="1276"/>
              <a:ext cx="1" cy="1934"/>
            </a:xfrm>
            <a:prstGeom prst="line">
              <a:avLst/>
            </a:prstGeom>
            <a:noFill/>
            <a:ln w="11176">
              <a:solidFill>
                <a:srgbClr val="FFFF00"/>
              </a:solidFill>
              <a:round/>
              <a:headEnd/>
              <a:tailEnd/>
            </a:ln>
          </p:spPr>
          <p:txBody>
            <a:bodyPr/>
            <a:lstStyle/>
            <a:p>
              <a:endParaRPr lang="de-DE"/>
            </a:p>
          </p:txBody>
        </p:sp>
      </p:grpSp>
      <p:grpSp>
        <p:nvGrpSpPr>
          <p:cNvPr id="22615" name="Group 87">
            <a:extLst>
              <a:ext uri="{FF2B5EF4-FFF2-40B4-BE49-F238E27FC236}">
                <a16:creationId xmlns:a16="http://schemas.microsoft.com/office/drawing/2014/main" id="{5E19A526-AA41-9949-A20C-49CD2B9A7236}"/>
              </a:ext>
            </a:extLst>
          </p:cNvPr>
          <p:cNvGrpSpPr>
            <a:grpSpLocks/>
          </p:cNvGrpSpPr>
          <p:nvPr/>
        </p:nvGrpSpPr>
        <p:grpSpPr bwMode="auto">
          <a:xfrm>
            <a:off x="4827588" y="2640013"/>
            <a:ext cx="2589212" cy="2554287"/>
            <a:chOff x="3305" y="1276"/>
            <a:chExt cx="2225" cy="1934"/>
          </a:xfrm>
        </p:grpSpPr>
        <p:sp>
          <p:nvSpPr>
            <p:cNvPr id="22616" name="Freeform 88">
              <a:extLst>
                <a:ext uri="{FF2B5EF4-FFF2-40B4-BE49-F238E27FC236}">
                  <a16:creationId xmlns:a16="http://schemas.microsoft.com/office/drawing/2014/main" id="{74F13268-2AE7-D347-9009-A74857F06781}"/>
                </a:ext>
              </a:extLst>
            </p:cNvPr>
            <p:cNvSpPr>
              <a:spLocks/>
            </p:cNvSpPr>
            <p:nvPr/>
          </p:nvSpPr>
          <p:spPr bwMode="auto">
            <a:xfrm>
              <a:off x="3305" y="1276"/>
              <a:ext cx="86" cy="94"/>
            </a:xfrm>
            <a:custGeom>
              <a:avLst/>
              <a:gdLst>
                <a:gd name="T0" fmla="*/ 0 w 86"/>
                <a:gd name="T1" fmla="*/ 0 h 94"/>
                <a:gd name="T2" fmla="*/ 43 w 86"/>
                <a:gd name="T3" fmla="*/ 43 h 94"/>
                <a:gd name="T4" fmla="*/ 86 w 86"/>
                <a:gd name="T5" fmla="*/ 94 h 94"/>
              </a:gdLst>
              <a:ahLst/>
              <a:cxnLst>
                <a:cxn ang="0">
                  <a:pos x="T0" y="T1"/>
                </a:cxn>
                <a:cxn ang="0">
                  <a:pos x="T2" y="T3"/>
                </a:cxn>
                <a:cxn ang="0">
                  <a:pos x="T4" y="T5"/>
                </a:cxn>
              </a:cxnLst>
              <a:rect l="0" t="0" r="r" b="b"/>
              <a:pathLst>
                <a:path w="86" h="94">
                  <a:moveTo>
                    <a:pt x="0" y="0"/>
                  </a:moveTo>
                  <a:lnTo>
                    <a:pt x="43" y="43"/>
                  </a:lnTo>
                  <a:lnTo>
                    <a:pt x="86" y="94"/>
                  </a:lnTo>
                </a:path>
              </a:pathLst>
            </a:custGeom>
            <a:solidFill>
              <a:srgbClr val="FF0000"/>
            </a:solidFill>
            <a:ln w="11176">
              <a:solidFill>
                <a:srgbClr val="FF0000"/>
              </a:solidFill>
              <a:prstDash val="solid"/>
              <a:round/>
              <a:headEnd/>
              <a:tailEnd/>
            </a:ln>
          </p:spPr>
          <p:txBody>
            <a:bodyPr/>
            <a:lstStyle/>
            <a:p>
              <a:endParaRPr lang="de-DE"/>
            </a:p>
          </p:txBody>
        </p:sp>
        <p:sp>
          <p:nvSpPr>
            <p:cNvPr id="22617" name="Freeform 89">
              <a:extLst>
                <a:ext uri="{FF2B5EF4-FFF2-40B4-BE49-F238E27FC236}">
                  <a16:creationId xmlns:a16="http://schemas.microsoft.com/office/drawing/2014/main" id="{598C85CF-6B89-6141-B099-1E479E0F0634}"/>
                </a:ext>
              </a:extLst>
            </p:cNvPr>
            <p:cNvSpPr>
              <a:spLocks/>
            </p:cNvSpPr>
            <p:nvPr/>
          </p:nvSpPr>
          <p:spPr bwMode="auto">
            <a:xfrm>
              <a:off x="3391" y="1370"/>
              <a:ext cx="87" cy="108"/>
            </a:xfrm>
            <a:custGeom>
              <a:avLst/>
              <a:gdLst>
                <a:gd name="T0" fmla="*/ 0 w 87"/>
                <a:gd name="T1" fmla="*/ 0 h 108"/>
                <a:gd name="T2" fmla="*/ 43 w 87"/>
                <a:gd name="T3" fmla="*/ 50 h 108"/>
                <a:gd name="T4" fmla="*/ 87 w 87"/>
                <a:gd name="T5" fmla="*/ 108 h 108"/>
              </a:gdLst>
              <a:ahLst/>
              <a:cxnLst>
                <a:cxn ang="0">
                  <a:pos x="T0" y="T1"/>
                </a:cxn>
                <a:cxn ang="0">
                  <a:pos x="T2" y="T3"/>
                </a:cxn>
                <a:cxn ang="0">
                  <a:pos x="T4" y="T5"/>
                </a:cxn>
              </a:cxnLst>
              <a:rect l="0" t="0" r="r" b="b"/>
              <a:pathLst>
                <a:path w="87" h="108">
                  <a:moveTo>
                    <a:pt x="0" y="0"/>
                  </a:moveTo>
                  <a:lnTo>
                    <a:pt x="43" y="50"/>
                  </a:lnTo>
                  <a:lnTo>
                    <a:pt x="87" y="108"/>
                  </a:lnTo>
                </a:path>
              </a:pathLst>
            </a:custGeom>
            <a:solidFill>
              <a:srgbClr val="FF0000"/>
            </a:solidFill>
            <a:ln w="11176">
              <a:solidFill>
                <a:srgbClr val="FF0000"/>
              </a:solidFill>
              <a:prstDash val="solid"/>
              <a:round/>
              <a:headEnd/>
              <a:tailEnd/>
            </a:ln>
          </p:spPr>
          <p:txBody>
            <a:bodyPr/>
            <a:lstStyle/>
            <a:p>
              <a:endParaRPr lang="de-DE"/>
            </a:p>
          </p:txBody>
        </p:sp>
        <p:sp>
          <p:nvSpPr>
            <p:cNvPr id="22618" name="Line 90">
              <a:extLst>
                <a:ext uri="{FF2B5EF4-FFF2-40B4-BE49-F238E27FC236}">
                  <a16:creationId xmlns:a16="http://schemas.microsoft.com/office/drawing/2014/main" id="{EC1353B9-11D3-D741-94EF-F8DD1508A6BB}"/>
                </a:ext>
              </a:extLst>
            </p:cNvPr>
            <p:cNvSpPr>
              <a:spLocks noChangeShapeType="1"/>
            </p:cNvSpPr>
            <p:nvPr/>
          </p:nvSpPr>
          <p:spPr bwMode="auto">
            <a:xfrm>
              <a:off x="3478" y="1478"/>
              <a:ext cx="86" cy="115"/>
            </a:xfrm>
            <a:prstGeom prst="line">
              <a:avLst/>
            </a:prstGeom>
            <a:noFill/>
            <a:ln w="11176">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19" name="Line 91">
              <a:extLst>
                <a:ext uri="{FF2B5EF4-FFF2-40B4-BE49-F238E27FC236}">
                  <a16:creationId xmlns:a16="http://schemas.microsoft.com/office/drawing/2014/main" id="{54F4C329-48ED-E94E-B31C-C21D8C115379}"/>
                </a:ext>
              </a:extLst>
            </p:cNvPr>
            <p:cNvSpPr>
              <a:spLocks noChangeShapeType="1"/>
            </p:cNvSpPr>
            <p:nvPr/>
          </p:nvSpPr>
          <p:spPr bwMode="auto">
            <a:xfrm>
              <a:off x="3564" y="1593"/>
              <a:ext cx="86" cy="123"/>
            </a:xfrm>
            <a:prstGeom prst="line">
              <a:avLst/>
            </a:prstGeom>
            <a:noFill/>
            <a:ln w="11176">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20" name="Line 92">
              <a:extLst>
                <a:ext uri="{FF2B5EF4-FFF2-40B4-BE49-F238E27FC236}">
                  <a16:creationId xmlns:a16="http://schemas.microsoft.com/office/drawing/2014/main" id="{C3BCF08C-AFD4-C04B-9C48-394EF49E1A1C}"/>
                </a:ext>
              </a:extLst>
            </p:cNvPr>
            <p:cNvSpPr>
              <a:spLocks noChangeShapeType="1"/>
            </p:cNvSpPr>
            <p:nvPr/>
          </p:nvSpPr>
          <p:spPr bwMode="auto">
            <a:xfrm>
              <a:off x="3650" y="1716"/>
              <a:ext cx="80" cy="130"/>
            </a:xfrm>
            <a:prstGeom prst="line">
              <a:avLst/>
            </a:prstGeom>
            <a:noFill/>
            <a:ln w="11176">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21" name="Line 93">
              <a:extLst>
                <a:ext uri="{FF2B5EF4-FFF2-40B4-BE49-F238E27FC236}">
                  <a16:creationId xmlns:a16="http://schemas.microsoft.com/office/drawing/2014/main" id="{BB28A043-B5BD-2743-A48A-3C6860D82D72}"/>
                </a:ext>
              </a:extLst>
            </p:cNvPr>
            <p:cNvSpPr>
              <a:spLocks noChangeShapeType="1"/>
            </p:cNvSpPr>
            <p:nvPr/>
          </p:nvSpPr>
          <p:spPr bwMode="auto">
            <a:xfrm>
              <a:off x="3730" y="1846"/>
              <a:ext cx="86" cy="130"/>
            </a:xfrm>
            <a:prstGeom prst="line">
              <a:avLst/>
            </a:prstGeom>
            <a:noFill/>
            <a:ln w="11176">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22" name="Line 94">
              <a:extLst>
                <a:ext uri="{FF2B5EF4-FFF2-40B4-BE49-F238E27FC236}">
                  <a16:creationId xmlns:a16="http://schemas.microsoft.com/office/drawing/2014/main" id="{18A12563-7DE6-9346-A1E3-CC74CEB9C892}"/>
                </a:ext>
              </a:extLst>
            </p:cNvPr>
            <p:cNvSpPr>
              <a:spLocks noChangeShapeType="1"/>
            </p:cNvSpPr>
            <p:nvPr/>
          </p:nvSpPr>
          <p:spPr bwMode="auto">
            <a:xfrm>
              <a:off x="3816" y="1976"/>
              <a:ext cx="86" cy="130"/>
            </a:xfrm>
            <a:prstGeom prst="line">
              <a:avLst/>
            </a:prstGeom>
            <a:noFill/>
            <a:ln w="11176">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23" name="Line 95">
              <a:extLst>
                <a:ext uri="{FF2B5EF4-FFF2-40B4-BE49-F238E27FC236}">
                  <a16:creationId xmlns:a16="http://schemas.microsoft.com/office/drawing/2014/main" id="{3CE7CBA9-4501-4B41-911F-E97CA7CC3071}"/>
                </a:ext>
              </a:extLst>
            </p:cNvPr>
            <p:cNvSpPr>
              <a:spLocks noChangeShapeType="1"/>
            </p:cNvSpPr>
            <p:nvPr/>
          </p:nvSpPr>
          <p:spPr bwMode="auto">
            <a:xfrm>
              <a:off x="3902" y="2106"/>
              <a:ext cx="87" cy="123"/>
            </a:xfrm>
            <a:prstGeom prst="line">
              <a:avLst/>
            </a:prstGeom>
            <a:noFill/>
            <a:ln w="11176">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24" name="Freeform 96">
              <a:extLst>
                <a:ext uri="{FF2B5EF4-FFF2-40B4-BE49-F238E27FC236}">
                  <a16:creationId xmlns:a16="http://schemas.microsoft.com/office/drawing/2014/main" id="{5CB32999-B695-864E-8A97-DAEB6EBAB0CC}"/>
                </a:ext>
              </a:extLst>
            </p:cNvPr>
            <p:cNvSpPr>
              <a:spLocks/>
            </p:cNvSpPr>
            <p:nvPr/>
          </p:nvSpPr>
          <p:spPr bwMode="auto">
            <a:xfrm>
              <a:off x="3989" y="2229"/>
              <a:ext cx="86" cy="122"/>
            </a:xfrm>
            <a:custGeom>
              <a:avLst/>
              <a:gdLst>
                <a:gd name="T0" fmla="*/ 0 w 86"/>
                <a:gd name="T1" fmla="*/ 0 h 122"/>
                <a:gd name="T2" fmla="*/ 43 w 86"/>
                <a:gd name="T3" fmla="*/ 65 h 122"/>
                <a:gd name="T4" fmla="*/ 86 w 86"/>
                <a:gd name="T5" fmla="*/ 122 h 122"/>
              </a:gdLst>
              <a:ahLst/>
              <a:cxnLst>
                <a:cxn ang="0">
                  <a:pos x="T0" y="T1"/>
                </a:cxn>
                <a:cxn ang="0">
                  <a:pos x="T2" y="T3"/>
                </a:cxn>
                <a:cxn ang="0">
                  <a:pos x="T4" y="T5"/>
                </a:cxn>
              </a:cxnLst>
              <a:rect l="0" t="0" r="r" b="b"/>
              <a:pathLst>
                <a:path w="86" h="122">
                  <a:moveTo>
                    <a:pt x="0" y="0"/>
                  </a:moveTo>
                  <a:lnTo>
                    <a:pt x="43" y="65"/>
                  </a:lnTo>
                  <a:lnTo>
                    <a:pt x="86" y="122"/>
                  </a:lnTo>
                </a:path>
              </a:pathLst>
            </a:custGeom>
            <a:solidFill>
              <a:srgbClr val="FF0000"/>
            </a:solidFill>
            <a:ln w="11176">
              <a:solidFill>
                <a:srgbClr val="FF0000"/>
              </a:solidFill>
              <a:prstDash val="solid"/>
              <a:round/>
              <a:headEnd/>
              <a:tailEnd/>
            </a:ln>
          </p:spPr>
          <p:txBody>
            <a:bodyPr/>
            <a:lstStyle/>
            <a:p>
              <a:endParaRPr lang="de-DE"/>
            </a:p>
          </p:txBody>
        </p:sp>
        <p:sp>
          <p:nvSpPr>
            <p:cNvPr id="22625" name="Freeform 97">
              <a:extLst>
                <a:ext uri="{FF2B5EF4-FFF2-40B4-BE49-F238E27FC236}">
                  <a16:creationId xmlns:a16="http://schemas.microsoft.com/office/drawing/2014/main" id="{D84C8229-7F59-3347-B1A8-4EA89DA1EB54}"/>
                </a:ext>
              </a:extLst>
            </p:cNvPr>
            <p:cNvSpPr>
              <a:spLocks/>
            </p:cNvSpPr>
            <p:nvPr/>
          </p:nvSpPr>
          <p:spPr bwMode="auto">
            <a:xfrm>
              <a:off x="4075" y="2351"/>
              <a:ext cx="87" cy="109"/>
            </a:xfrm>
            <a:custGeom>
              <a:avLst/>
              <a:gdLst>
                <a:gd name="T0" fmla="*/ 0 w 87"/>
                <a:gd name="T1" fmla="*/ 0 h 109"/>
                <a:gd name="T2" fmla="*/ 43 w 87"/>
                <a:gd name="T3" fmla="*/ 58 h 109"/>
                <a:gd name="T4" fmla="*/ 87 w 87"/>
                <a:gd name="T5" fmla="*/ 109 h 109"/>
              </a:gdLst>
              <a:ahLst/>
              <a:cxnLst>
                <a:cxn ang="0">
                  <a:pos x="T0" y="T1"/>
                </a:cxn>
                <a:cxn ang="0">
                  <a:pos x="T2" y="T3"/>
                </a:cxn>
                <a:cxn ang="0">
                  <a:pos x="T4" y="T5"/>
                </a:cxn>
              </a:cxnLst>
              <a:rect l="0" t="0" r="r" b="b"/>
              <a:pathLst>
                <a:path w="87" h="109">
                  <a:moveTo>
                    <a:pt x="0" y="0"/>
                  </a:moveTo>
                  <a:lnTo>
                    <a:pt x="43" y="58"/>
                  </a:lnTo>
                  <a:lnTo>
                    <a:pt x="87" y="109"/>
                  </a:lnTo>
                </a:path>
              </a:pathLst>
            </a:custGeom>
            <a:solidFill>
              <a:srgbClr val="FF0000"/>
            </a:solidFill>
            <a:ln w="11176">
              <a:solidFill>
                <a:srgbClr val="FF0000"/>
              </a:solidFill>
              <a:prstDash val="solid"/>
              <a:round/>
              <a:headEnd/>
              <a:tailEnd/>
            </a:ln>
          </p:spPr>
          <p:txBody>
            <a:bodyPr/>
            <a:lstStyle/>
            <a:p>
              <a:endParaRPr lang="de-DE"/>
            </a:p>
          </p:txBody>
        </p:sp>
        <p:sp>
          <p:nvSpPr>
            <p:cNvPr id="22626" name="Freeform 98">
              <a:extLst>
                <a:ext uri="{FF2B5EF4-FFF2-40B4-BE49-F238E27FC236}">
                  <a16:creationId xmlns:a16="http://schemas.microsoft.com/office/drawing/2014/main" id="{657AD03A-E8CA-464C-BA28-3A7C7109132E}"/>
                </a:ext>
              </a:extLst>
            </p:cNvPr>
            <p:cNvSpPr>
              <a:spLocks/>
            </p:cNvSpPr>
            <p:nvPr/>
          </p:nvSpPr>
          <p:spPr bwMode="auto">
            <a:xfrm>
              <a:off x="4162" y="2460"/>
              <a:ext cx="86" cy="108"/>
            </a:xfrm>
            <a:custGeom>
              <a:avLst/>
              <a:gdLst>
                <a:gd name="T0" fmla="*/ 0 w 86"/>
                <a:gd name="T1" fmla="*/ 0 h 108"/>
                <a:gd name="T2" fmla="*/ 43 w 86"/>
                <a:gd name="T3" fmla="*/ 57 h 108"/>
                <a:gd name="T4" fmla="*/ 86 w 86"/>
                <a:gd name="T5" fmla="*/ 108 h 108"/>
              </a:gdLst>
              <a:ahLst/>
              <a:cxnLst>
                <a:cxn ang="0">
                  <a:pos x="T0" y="T1"/>
                </a:cxn>
                <a:cxn ang="0">
                  <a:pos x="T2" y="T3"/>
                </a:cxn>
                <a:cxn ang="0">
                  <a:pos x="T4" y="T5"/>
                </a:cxn>
              </a:cxnLst>
              <a:rect l="0" t="0" r="r" b="b"/>
              <a:pathLst>
                <a:path w="86" h="108">
                  <a:moveTo>
                    <a:pt x="0" y="0"/>
                  </a:moveTo>
                  <a:lnTo>
                    <a:pt x="43" y="57"/>
                  </a:lnTo>
                  <a:lnTo>
                    <a:pt x="86" y="108"/>
                  </a:lnTo>
                </a:path>
              </a:pathLst>
            </a:custGeom>
            <a:solidFill>
              <a:srgbClr val="FF0000"/>
            </a:solidFill>
            <a:ln w="11176">
              <a:solidFill>
                <a:srgbClr val="FF0000"/>
              </a:solidFill>
              <a:prstDash val="solid"/>
              <a:round/>
              <a:headEnd/>
              <a:tailEnd/>
            </a:ln>
          </p:spPr>
          <p:txBody>
            <a:bodyPr/>
            <a:lstStyle/>
            <a:p>
              <a:endParaRPr lang="de-DE"/>
            </a:p>
          </p:txBody>
        </p:sp>
        <p:sp>
          <p:nvSpPr>
            <p:cNvPr id="22627" name="Line 99">
              <a:extLst>
                <a:ext uri="{FF2B5EF4-FFF2-40B4-BE49-F238E27FC236}">
                  <a16:creationId xmlns:a16="http://schemas.microsoft.com/office/drawing/2014/main" id="{723FFCFC-EB51-6B44-A2FD-5E67C072D252}"/>
                </a:ext>
              </a:extLst>
            </p:cNvPr>
            <p:cNvSpPr>
              <a:spLocks noChangeShapeType="1"/>
            </p:cNvSpPr>
            <p:nvPr/>
          </p:nvSpPr>
          <p:spPr bwMode="auto">
            <a:xfrm>
              <a:off x="4248" y="2568"/>
              <a:ext cx="86" cy="94"/>
            </a:xfrm>
            <a:prstGeom prst="line">
              <a:avLst/>
            </a:prstGeom>
            <a:noFill/>
            <a:ln w="11176">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28" name="Freeform 100">
              <a:extLst>
                <a:ext uri="{FF2B5EF4-FFF2-40B4-BE49-F238E27FC236}">
                  <a16:creationId xmlns:a16="http://schemas.microsoft.com/office/drawing/2014/main" id="{40A6AE4B-EFFC-BC49-8EEC-441298868A3F}"/>
                </a:ext>
              </a:extLst>
            </p:cNvPr>
            <p:cNvSpPr>
              <a:spLocks/>
            </p:cNvSpPr>
            <p:nvPr/>
          </p:nvSpPr>
          <p:spPr bwMode="auto">
            <a:xfrm>
              <a:off x="4334" y="2662"/>
              <a:ext cx="80" cy="86"/>
            </a:xfrm>
            <a:custGeom>
              <a:avLst/>
              <a:gdLst>
                <a:gd name="T0" fmla="*/ 0 w 80"/>
                <a:gd name="T1" fmla="*/ 0 h 86"/>
                <a:gd name="T2" fmla="*/ 36 w 80"/>
                <a:gd name="T3" fmla="*/ 43 h 86"/>
                <a:gd name="T4" fmla="*/ 80 w 80"/>
                <a:gd name="T5" fmla="*/ 86 h 86"/>
              </a:gdLst>
              <a:ahLst/>
              <a:cxnLst>
                <a:cxn ang="0">
                  <a:pos x="T0" y="T1"/>
                </a:cxn>
                <a:cxn ang="0">
                  <a:pos x="T2" y="T3"/>
                </a:cxn>
                <a:cxn ang="0">
                  <a:pos x="T4" y="T5"/>
                </a:cxn>
              </a:cxnLst>
              <a:rect l="0" t="0" r="r" b="b"/>
              <a:pathLst>
                <a:path w="80" h="86">
                  <a:moveTo>
                    <a:pt x="0" y="0"/>
                  </a:moveTo>
                  <a:lnTo>
                    <a:pt x="36" y="43"/>
                  </a:lnTo>
                  <a:lnTo>
                    <a:pt x="80" y="86"/>
                  </a:lnTo>
                </a:path>
              </a:pathLst>
            </a:custGeom>
            <a:solidFill>
              <a:srgbClr val="FF0000"/>
            </a:solidFill>
            <a:ln w="11176">
              <a:solidFill>
                <a:srgbClr val="FF0000"/>
              </a:solidFill>
              <a:prstDash val="solid"/>
              <a:round/>
              <a:headEnd/>
              <a:tailEnd/>
            </a:ln>
          </p:spPr>
          <p:txBody>
            <a:bodyPr/>
            <a:lstStyle/>
            <a:p>
              <a:endParaRPr lang="de-DE"/>
            </a:p>
          </p:txBody>
        </p:sp>
        <p:sp>
          <p:nvSpPr>
            <p:cNvPr id="22629" name="Freeform 101">
              <a:extLst>
                <a:ext uri="{FF2B5EF4-FFF2-40B4-BE49-F238E27FC236}">
                  <a16:creationId xmlns:a16="http://schemas.microsoft.com/office/drawing/2014/main" id="{B695635D-9651-FA47-9B64-4ACAC318C8DC}"/>
                </a:ext>
              </a:extLst>
            </p:cNvPr>
            <p:cNvSpPr>
              <a:spLocks/>
            </p:cNvSpPr>
            <p:nvPr/>
          </p:nvSpPr>
          <p:spPr bwMode="auto">
            <a:xfrm>
              <a:off x="4414" y="2748"/>
              <a:ext cx="86" cy="72"/>
            </a:xfrm>
            <a:custGeom>
              <a:avLst/>
              <a:gdLst>
                <a:gd name="T0" fmla="*/ 0 w 86"/>
                <a:gd name="T1" fmla="*/ 0 h 72"/>
                <a:gd name="T2" fmla="*/ 43 w 86"/>
                <a:gd name="T3" fmla="*/ 36 h 72"/>
                <a:gd name="T4" fmla="*/ 86 w 86"/>
                <a:gd name="T5" fmla="*/ 72 h 72"/>
              </a:gdLst>
              <a:ahLst/>
              <a:cxnLst>
                <a:cxn ang="0">
                  <a:pos x="T0" y="T1"/>
                </a:cxn>
                <a:cxn ang="0">
                  <a:pos x="T2" y="T3"/>
                </a:cxn>
                <a:cxn ang="0">
                  <a:pos x="T4" y="T5"/>
                </a:cxn>
              </a:cxnLst>
              <a:rect l="0" t="0" r="r" b="b"/>
              <a:pathLst>
                <a:path w="86" h="72">
                  <a:moveTo>
                    <a:pt x="0" y="0"/>
                  </a:moveTo>
                  <a:lnTo>
                    <a:pt x="43" y="36"/>
                  </a:lnTo>
                  <a:lnTo>
                    <a:pt x="86" y="72"/>
                  </a:lnTo>
                </a:path>
              </a:pathLst>
            </a:custGeom>
            <a:solidFill>
              <a:srgbClr val="FF0000"/>
            </a:solidFill>
            <a:ln w="11176">
              <a:solidFill>
                <a:srgbClr val="FF0000"/>
              </a:solidFill>
              <a:prstDash val="solid"/>
              <a:round/>
              <a:headEnd/>
              <a:tailEnd/>
            </a:ln>
          </p:spPr>
          <p:txBody>
            <a:bodyPr/>
            <a:lstStyle/>
            <a:p>
              <a:endParaRPr lang="de-DE"/>
            </a:p>
          </p:txBody>
        </p:sp>
        <p:sp>
          <p:nvSpPr>
            <p:cNvPr id="22630" name="Freeform 102">
              <a:extLst>
                <a:ext uri="{FF2B5EF4-FFF2-40B4-BE49-F238E27FC236}">
                  <a16:creationId xmlns:a16="http://schemas.microsoft.com/office/drawing/2014/main" id="{46D5BDDD-E705-5245-95EB-325222805BF2}"/>
                </a:ext>
              </a:extLst>
            </p:cNvPr>
            <p:cNvSpPr>
              <a:spLocks/>
            </p:cNvSpPr>
            <p:nvPr/>
          </p:nvSpPr>
          <p:spPr bwMode="auto">
            <a:xfrm>
              <a:off x="4500" y="2820"/>
              <a:ext cx="86" cy="73"/>
            </a:xfrm>
            <a:custGeom>
              <a:avLst/>
              <a:gdLst>
                <a:gd name="T0" fmla="*/ 0 w 86"/>
                <a:gd name="T1" fmla="*/ 0 h 73"/>
                <a:gd name="T2" fmla="*/ 43 w 86"/>
                <a:gd name="T3" fmla="*/ 36 h 73"/>
                <a:gd name="T4" fmla="*/ 86 w 86"/>
                <a:gd name="T5" fmla="*/ 73 h 73"/>
              </a:gdLst>
              <a:ahLst/>
              <a:cxnLst>
                <a:cxn ang="0">
                  <a:pos x="T0" y="T1"/>
                </a:cxn>
                <a:cxn ang="0">
                  <a:pos x="T2" y="T3"/>
                </a:cxn>
                <a:cxn ang="0">
                  <a:pos x="T4" y="T5"/>
                </a:cxn>
              </a:cxnLst>
              <a:rect l="0" t="0" r="r" b="b"/>
              <a:pathLst>
                <a:path w="86" h="73">
                  <a:moveTo>
                    <a:pt x="0" y="0"/>
                  </a:moveTo>
                  <a:lnTo>
                    <a:pt x="43" y="36"/>
                  </a:lnTo>
                  <a:lnTo>
                    <a:pt x="86" y="73"/>
                  </a:lnTo>
                </a:path>
              </a:pathLst>
            </a:custGeom>
            <a:solidFill>
              <a:srgbClr val="FF0000"/>
            </a:solidFill>
            <a:ln w="11176">
              <a:solidFill>
                <a:srgbClr val="FF0000"/>
              </a:solidFill>
              <a:prstDash val="solid"/>
              <a:round/>
              <a:headEnd/>
              <a:tailEnd/>
            </a:ln>
          </p:spPr>
          <p:txBody>
            <a:bodyPr/>
            <a:lstStyle/>
            <a:p>
              <a:endParaRPr lang="de-DE"/>
            </a:p>
          </p:txBody>
        </p:sp>
        <p:sp>
          <p:nvSpPr>
            <p:cNvPr id="22631" name="Line 103">
              <a:extLst>
                <a:ext uri="{FF2B5EF4-FFF2-40B4-BE49-F238E27FC236}">
                  <a16:creationId xmlns:a16="http://schemas.microsoft.com/office/drawing/2014/main" id="{2D29B106-6F5E-D34C-B06A-E24E5776439C}"/>
                </a:ext>
              </a:extLst>
            </p:cNvPr>
            <p:cNvSpPr>
              <a:spLocks noChangeShapeType="1"/>
            </p:cNvSpPr>
            <p:nvPr/>
          </p:nvSpPr>
          <p:spPr bwMode="auto">
            <a:xfrm>
              <a:off x="4586" y="2893"/>
              <a:ext cx="87" cy="57"/>
            </a:xfrm>
            <a:prstGeom prst="line">
              <a:avLst/>
            </a:prstGeom>
            <a:noFill/>
            <a:ln w="11176">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32" name="Line 104">
              <a:extLst>
                <a:ext uri="{FF2B5EF4-FFF2-40B4-BE49-F238E27FC236}">
                  <a16:creationId xmlns:a16="http://schemas.microsoft.com/office/drawing/2014/main" id="{522B067A-083C-3346-A08D-4905807EFF58}"/>
                </a:ext>
              </a:extLst>
            </p:cNvPr>
            <p:cNvSpPr>
              <a:spLocks noChangeShapeType="1"/>
            </p:cNvSpPr>
            <p:nvPr/>
          </p:nvSpPr>
          <p:spPr bwMode="auto">
            <a:xfrm>
              <a:off x="4673" y="2950"/>
              <a:ext cx="86" cy="51"/>
            </a:xfrm>
            <a:prstGeom prst="line">
              <a:avLst/>
            </a:prstGeom>
            <a:noFill/>
            <a:ln w="11176">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33" name="Freeform 105">
              <a:extLst>
                <a:ext uri="{FF2B5EF4-FFF2-40B4-BE49-F238E27FC236}">
                  <a16:creationId xmlns:a16="http://schemas.microsoft.com/office/drawing/2014/main" id="{BCBAA738-0BEF-4444-924A-BAA317B583BE}"/>
                </a:ext>
              </a:extLst>
            </p:cNvPr>
            <p:cNvSpPr>
              <a:spLocks/>
            </p:cNvSpPr>
            <p:nvPr/>
          </p:nvSpPr>
          <p:spPr bwMode="auto">
            <a:xfrm>
              <a:off x="4759" y="3001"/>
              <a:ext cx="87" cy="36"/>
            </a:xfrm>
            <a:custGeom>
              <a:avLst/>
              <a:gdLst>
                <a:gd name="T0" fmla="*/ 0 w 87"/>
                <a:gd name="T1" fmla="*/ 0 h 36"/>
                <a:gd name="T2" fmla="*/ 43 w 87"/>
                <a:gd name="T3" fmla="*/ 22 h 36"/>
                <a:gd name="T4" fmla="*/ 87 w 87"/>
                <a:gd name="T5" fmla="*/ 36 h 36"/>
              </a:gdLst>
              <a:ahLst/>
              <a:cxnLst>
                <a:cxn ang="0">
                  <a:pos x="T0" y="T1"/>
                </a:cxn>
                <a:cxn ang="0">
                  <a:pos x="T2" y="T3"/>
                </a:cxn>
                <a:cxn ang="0">
                  <a:pos x="T4" y="T5"/>
                </a:cxn>
              </a:cxnLst>
              <a:rect l="0" t="0" r="r" b="b"/>
              <a:pathLst>
                <a:path w="87" h="36">
                  <a:moveTo>
                    <a:pt x="0" y="0"/>
                  </a:moveTo>
                  <a:lnTo>
                    <a:pt x="43" y="22"/>
                  </a:lnTo>
                  <a:lnTo>
                    <a:pt x="87" y="36"/>
                  </a:lnTo>
                </a:path>
              </a:pathLst>
            </a:custGeom>
            <a:solidFill>
              <a:srgbClr val="FF0000"/>
            </a:solidFill>
            <a:ln w="11176">
              <a:solidFill>
                <a:srgbClr val="FF0000"/>
              </a:solidFill>
              <a:prstDash val="solid"/>
              <a:round/>
              <a:headEnd/>
              <a:tailEnd/>
            </a:ln>
          </p:spPr>
          <p:txBody>
            <a:bodyPr/>
            <a:lstStyle/>
            <a:p>
              <a:endParaRPr lang="de-DE"/>
            </a:p>
          </p:txBody>
        </p:sp>
        <p:sp>
          <p:nvSpPr>
            <p:cNvPr id="22634" name="Line 106">
              <a:extLst>
                <a:ext uri="{FF2B5EF4-FFF2-40B4-BE49-F238E27FC236}">
                  <a16:creationId xmlns:a16="http://schemas.microsoft.com/office/drawing/2014/main" id="{48CA8F8D-22F0-914C-A6EF-4BAB87F9C2F0}"/>
                </a:ext>
              </a:extLst>
            </p:cNvPr>
            <p:cNvSpPr>
              <a:spLocks noChangeShapeType="1"/>
            </p:cNvSpPr>
            <p:nvPr/>
          </p:nvSpPr>
          <p:spPr bwMode="auto">
            <a:xfrm>
              <a:off x="4846" y="3037"/>
              <a:ext cx="86" cy="36"/>
            </a:xfrm>
            <a:prstGeom prst="line">
              <a:avLst/>
            </a:prstGeom>
            <a:noFill/>
            <a:ln w="11176">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35" name="Line 107">
              <a:extLst>
                <a:ext uri="{FF2B5EF4-FFF2-40B4-BE49-F238E27FC236}">
                  <a16:creationId xmlns:a16="http://schemas.microsoft.com/office/drawing/2014/main" id="{DA0DEF6F-804A-DE4C-AF48-7029EF71F430}"/>
                </a:ext>
              </a:extLst>
            </p:cNvPr>
            <p:cNvSpPr>
              <a:spLocks noChangeShapeType="1"/>
            </p:cNvSpPr>
            <p:nvPr/>
          </p:nvSpPr>
          <p:spPr bwMode="auto">
            <a:xfrm>
              <a:off x="4932" y="3073"/>
              <a:ext cx="86" cy="29"/>
            </a:xfrm>
            <a:prstGeom prst="line">
              <a:avLst/>
            </a:prstGeom>
            <a:noFill/>
            <a:ln w="11176">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36" name="Line 108">
              <a:extLst>
                <a:ext uri="{FF2B5EF4-FFF2-40B4-BE49-F238E27FC236}">
                  <a16:creationId xmlns:a16="http://schemas.microsoft.com/office/drawing/2014/main" id="{48D4FDFA-06C0-C34E-AC4F-A38A5A8F3F31}"/>
                </a:ext>
              </a:extLst>
            </p:cNvPr>
            <p:cNvSpPr>
              <a:spLocks noChangeShapeType="1"/>
            </p:cNvSpPr>
            <p:nvPr/>
          </p:nvSpPr>
          <p:spPr bwMode="auto">
            <a:xfrm>
              <a:off x="5018" y="3102"/>
              <a:ext cx="80" cy="22"/>
            </a:xfrm>
            <a:prstGeom prst="line">
              <a:avLst/>
            </a:prstGeom>
            <a:noFill/>
            <a:ln w="11176">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37" name="Line 109">
              <a:extLst>
                <a:ext uri="{FF2B5EF4-FFF2-40B4-BE49-F238E27FC236}">
                  <a16:creationId xmlns:a16="http://schemas.microsoft.com/office/drawing/2014/main" id="{FC03E644-40F6-FA48-8399-8A3C89060929}"/>
                </a:ext>
              </a:extLst>
            </p:cNvPr>
            <p:cNvSpPr>
              <a:spLocks noChangeShapeType="1"/>
            </p:cNvSpPr>
            <p:nvPr/>
          </p:nvSpPr>
          <p:spPr bwMode="auto">
            <a:xfrm>
              <a:off x="5098" y="3124"/>
              <a:ext cx="86" cy="21"/>
            </a:xfrm>
            <a:prstGeom prst="line">
              <a:avLst/>
            </a:prstGeom>
            <a:noFill/>
            <a:ln w="11176">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38" name="Line 110">
              <a:extLst>
                <a:ext uri="{FF2B5EF4-FFF2-40B4-BE49-F238E27FC236}">
                  <a16:creationId xmlns:a16="http://schemas.microsoft.com/office/drawing/2014/main" id="{93372A3B-BB7B-6642-9570-F0AA5E79E5E7}"/>
                </a:ext>
              </a:extLst>
            </p:cNvPr>
            <p:cNvSpPr>
              <a:spLocks noChangeShapeType="1"/>
            </p:cNvSpPr>
            <p:nvPr/>
          </p:nvSpPr>
          <p:spPr bwMode="auto">
            <a:xfrm>
              <a:off x="5184" y="3145"/>
              <a:ext cx="86" cy="15"/>
            </a:xfrm>
            <a:prstGeom prst="line">
              <a:avLst/>
            </a:prstGeom>
            <a:noFill/>
            <a:ln w="11176">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39" name="Line 111">
              <a:extLst>
                <a:ext uri="{FF2B5EF4-FFF2-40B4-BE49-F238E27FC236}">
                  <a16:creationId xmlns:a16="http://schemas.microsoft.com/office/drawing/2014/main" id="{BAB402C4-8DF6-534B-9FE5-39498A3D8E9C}"/>
                </a:ext>
              </a:extLst>
            </p:cNvPr>
            <p:cNvSpPr>
              <a:spLocks noChangeShapeType="1"/>
            </p:cNvSpPr>
            <p:nvPr/>
          </p:nvSpPr>
          <p:spPr bwMode="auto">
            <a:xfrm>
              <a:off x="5270" y="3160"/>
              <a:ext cx="87" cy="14"/>
            </a:xfrm>
            <a:prstGeom prst="line">
              <a:avLst/>
            </a:prstGeom>
            <a:noFill/>
            <a:ln w="11176">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40" name="Line 112">
              <a:extLst>
                <a:ext uri="{FF2B5EF4-FFF2-40B4-BE49-F238E27FC236}">
                  <a16:creationId xmlns:a16="http://schemas.microsoft.com/office/drawing/2014/main" id="{DB6BDDD9-64A1-3947-B9E2-24B52F7E96B4}"/>
                </a:ext>
              </a:extLst>
            </p:cNvPr>
            <p:cNvSpPr>
              <a:spLocks noChangeShapeType="1"/>
            </p:cNvSpPr>
            <p:nvPr/>
          </p:nvSpPr>
          <p:spPr bwMode="auto">
            <a:xfrm>
              <a:off x="5357" y="3174"/>
              <a:ext cx="86" cy="7"/>
            </a:xfrm>
            <a:prstGeom prst="line">
              <a:avLst/>
            </a:prstGeom>
            <a:noFill/>
            <a:ln w="11176">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41" name="Line 113">
              <a:extLst>
                <a:ext uri="{FF2B5EF4-FFF2-40B4-BE49-F238E27FC236}">
                  <a16:creationId xmlns:a16="http://schemas.microsoft.com/office/drawing/2014/main" id="{CD26BFF7-9FC2-D545-9E15-B0388C4D215F}"/>
                </a:ext>
              </a:extLst>
            </p:cNvPr>
            <p:cNvSpPr>
              <a:spLocks noChangeShapeType="1"/>
            </p:cNvSpPr>
            <p:nvPr/>
          </p:nvSpPr>
          <p:spPr bwMode="auto">
            <a:xfrm>
              <a:off x="5443" y="3181"/>
              <a:ext cx="87" cy="8"/>
            </a:xfrm>
            <a:prstGeom prst="line">
              <a:avLst/>
            </a:prstGeom>
            <a:noFill/>
            <a:ln w="11176">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42" name="Line 114">
              <a:extLst>
                <a:ext uri="{FF2B5EF4-FFF2-40B4-BE49-F238E27FC236}">
                  <a16:creationId xmlns:a16="http://schemas.microsoft.com/office/drawing/2014/main" id="{2005E667-53A6-BA49-8036-8A3245A21F1B}"/>
                </a:ext>
              </a:extLst>
            </p:cNvPr>
            <p:cNvSpPr>
              <a:spLocks noChangeShapeType="1"/>
            </p:cNvSpPr>
            <p:nvPr/>
          </p:nvSpPr>
          <p:spPr bwMode="auto">
            <a:xfrm flipV="1">
              <a:off x="3305" y="1276"/>
              <a:ext cx="1" cy="1934"/>
            </a:xfrm>
            <a:prstGeom prst="line">
              <a:avLst/>
            </a:prstGeom>
            <a:noFill/>
            <a:ln w="11176">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22643" name="Freeform 115">
            <a:extLst>
              <a:ext uri="{FF2B5EF4-FFF2-40B4-BE49-F238E27FC236}">
                <a16:creationId xmlns:a16="http://schemas.microsoft.com/office/drawing/2014/main" id="{CE411E17-8149-9F47-BEF5-D6759C8851ED}"/>
              </a:ext>
            </a:extLst>
          </p:cNvPr>
          <p:cNvSpPr>
            <a:spLocks/>
          </p:cNvSpPr>
          <p:nvPr/>
        </p:nvSpPr>
        <p:spPr bwMode="auto">
          <a:xfrm>
            <a:off x="1343025" y="2649538"/>
            <a:ext cx="2584450" cy="2541587"/>
          </a:xfrm>
          <a:custGeom>
            <a:avLst/>
            <a:gdLst>
              <a:gd name="T0" fmla="*/ 2220 w 2220"/>
              <a:gd name="T1" fmla="*/ 1922 h 1923"/>
              <a:gd name="T2" fmla="*/ 2217 w 2220"/>
              <a:gd name="T3" fmla="*/ 0 h 1923"/>
              <a:gd name="T4" fmla="*/ 2107 w 2220"/>
              <a:gd name="T5" fmla="*/ 130 h 1923"/>
              <a:gd name="T6" fmla="*/ 2029 w 2220"/>
              <a:gd name="T7" fmla="*/ 234 h 1923"/>
              <a:gd name="T8" fmla="*/ 1957 w 2220"/>
              <a:gd name="T9" fmla="*/ 328 h 1923"/>
              <a:gd name="T10" fmla="*/ 1855 w 2220"/>
              <a:gd name="T11" fmla="*/ 484 h 1923"/>
              <a:gd name="T12" fmla="*/ 1798 w 2220"/>
              <a:gd name="T13" fmla="*/ 567 h 1923"/>
              <a:gd name="T14" fmla="*/ 1735 w 2220"/>
              <a:gd name="T15" fmla="*/ 663 h 1923"/>
              <a:gd name="T16" fmla="*/ 1669 w 2220"/>
              <a:gd name="T17" fmla="*/ 764 h 1923"/>
              <a:gd name="T18" fmla="*/ 1601 w 2220"/>
              <a:gd name="T19" fmla="*/ 864 h 1923"/>
              <a:gd name="T20" fmla="*/ 1539 w 2220"/>
              <a:gd name="T21" fmla="*/ 952 h 1923"/>
              <a:gd name="T22" fmla="*/ 1471 w 2220"/>
              <a:gd name="T23" fmla="*/ 1053 h 1923"/>
              <a:gd name="T24" fmla="*/ 1384 w 2220"/>
              <a:gd name="T25" fmla="*/ 1164 h 1923"/>
              <a:gd name="T26" fmla="*/ 1319 w 2220"/>
              <a:gd name="T27" fmla="*/ 1250 h 1923"/>
              <a:gd name="T28" fmla="*/ 1237 w 2220"/>
              <a:gd name="T29" fmla="*/ 1342 h 1923"/>
              <a:gd name="T30" fmla="*/ 1057 w 2220"/>
              <a:gd name="T31" fmla="*/ 1518 h 1923"/>
              <a:gd name="T32" fmla="*/ 941 w 2220"/>
              <a:gd name="T33" fmla="*/ 1614 h 1923"/>
              <a:gd name="T34" fmla="*/ 819 w 2220"/>
              <a:gd name="T35" fmla="*/ 1692 h 1923"/>
              <a:gd name="T36" fmla="*/ 745 w 2220"/>
              <a:gd name="T37" fmla="*/ 1736 h 1923"/>
              <a:gd name="T38" fmla="*/ 673 w 2220"/>
              <a:gd name="T39" fmla="*/ 1764 h 1923"/>
              <a:gd name="T40" fmla="*/ 569 w 2220"/>
              <a:gd name="T41" fmla="*/ 1802 h 1923"/>
              <a:gd name="T42" fmla="*/ 469 w 2220"/>
              <a:gd name="T43" fmla="*/ 1836 h 1923"/>
              <a:gd name="T44" fmla="*/ 310 w 2220"/>
              <a:gd name="T45" fmla="*/ 1872 h 1923"/>
              <a:gd name="T46" fmla="*/ 160 w 2220"/>
              <a:gd name="T47" fmla="*/ 1898 h 1923"/>
              <a:gd name="T48" fmla="*/ 0 w 2220"/>
              <a:gd name="T49" fmla="*/ 1908 h 1923"/>
              <a:gd name="T50" fmla="*/ 1 w 2220"/>
              <a:gd name="T51" fmla="*/ 1923 h 1923"/>
              <a:gd name="T52" fmla="*/ 2220 w 2220"/>
              <a:gd name="T53" fmla="*/ 1922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20" h="1923">
                <a:moveTo>
                  <a:pt x="2220" y="1922"/>
                </a:moveTo>
                <a:cubicBezTo>
                  <a:pt x="2219" y="1575"/>
                  <a:pt x="2219" y="360"/>
                  <a:pt x="2217" y="0"/>
                </a:cubicBezTo>
                <a:cubicBezTo>
                  <a:pt x="2190" y="40"/>
                  <a:pt x="2169" y="48"/>
                  <a:pt x="2107" y="130"/>
                </a:cubicBezTo>
                <a:cubicBezTo>
                  <a:pt x="2074" y="172"/>
                  <a:pt x="2055" y="194"/>
                  <a:pt x="2029" y="234"/>
                </a:cubicBezTo>
                <a:cubicBezTo>
                  <a:pt x="1983" y="290"/>
                  <a:pt x="2005" y="267"/>
                  <a:pt x="1957" y="328"/>
                </a:cubicBezTo>
                <a:cubicBezTo>
                  <a:pt x="1905" y="412"/>
                  <a:pt x="1890" y="431"/>
                  <a:pt x="1855" y="484"/>
                </a:cubicBezTo>
                <a:cubicBezTo>
                  <a:pt x="1842" y="503"/>
                  <a:pt x="1813" y="550"/>
                  <a:pt x="1798" y="567"/>
                </a:cubicBezTo>
                <a:cubicBezTo>
                  <a:pt x="1768" y="601"/>
                  <a:pt x="1762" y="627"/>
                  <a:pt x="1735" y="663"/>
                </a:cubicBezTo>
                <a:cubicBezTo>
                  <a:pt x="1703" y="699"/>
                  <a:pt x="1693" y="730"/>
                  <a:pt x="1669" y="764"/>
                </a:cubicBezTo>
                <a:cubicBezTo>
                  <a:pt x="1643" y="801"/>
                  <a:pt x="1641" y="804"/>
                  <a:pt x="1601" y="864"/>
                </a:cubicBezTo>
                <a:cubicBezTo>
                  <a:pt x="1591" y="894"/>
                  <a:pt x="1591" y="876"/>
                  <a:pt x="1539" y="952"/>
                </a:cubicBezTo>
                <a:cubicBezTo>
                  <a:pt x="1518" y="978"/>
                  <a:pt x="1492" y="1027"/>
                  <a:pt x="1471" y="1053"/>
                </a:cubicBezTo>
                <a:cubicBezTo>
                  <a:pt x="1420" y="1114"/>
                  <a:pt x="1426" y="1096"/>
                  <a:pt x="1384" y="1164"/>
                </a:cubicBezTo>
                <a:cubicBezTo>
                  <a:pt x="1342" y="1212"/>
                  <a:pt x="1369" y="1188"/>
                  <a:pt x="1319" y="1250"/>
                </a:cubicBezTo>
                <a:cubicBezTo>
                  <a:pt x="1258" y="1317"/>
                  <a:pt x="1293" y="1270"/>
                  <a:pt x="1237" y="1342"/>
                </a:cubicBezTo>
                <a:cubicBezTo>
                  <a:pt x="1211" y="1366"/>
                  <a:pt x="1082" y="1495"/>
                  <a:pt x="1057" y="1518"/>
                </a:cubicBezTo>
                <a:cubicBezTo>
                  <a:pt x="1003" y="1554"/>
                  <a:pt x="987" y="1580"/>
                  <a:pt x="941" y="1614"/>
                </a:cubicBezTo>
                <a:cubicBezTo>
                  <a:pt x="922" y="1628"/>
                  <a:pt x="839" y="1679"/>
                  <a:pt x="819" y="1692"/>
                </a:cubicBezTo>
                <a:cubicBezTo>
                  <a:pt x="786" y="1712"/>
                  <a:pt x="783" y="1716"/>
                  <a:pt x="745" y="1736"/>
                </a:cubicBezTo>
                <a:cubicBezTo>
                  <a:pt x="673" y="1761"/>
                  <a:pt x="745" y="1743"/>
                  <a:pt x="673" y="1764"/>
                </a:cubicBezTo>
                <a:cubicBezTo>
                  <a:pt x="625" y="1788"/>
                  <a:pt x="569" y="1802"/>
                  <a:pt x="569" y="1802"/>
                </a:cubicBezTo>
                <a:cubicBezTo>
                  <a:pt x="536" y="1826"/>
                  <a:pt x="507" y="1817"/>
                  <a:pt x="469" y="1836"/>
                </a:cubicBezTo>
                <a:cubicBezTo>
                  <a:pt x="346" y="1869"/>
                  <a:pt x="480" y="1835"/>
                  <a:pt x="310" y="1872"/>
                </a:cubicBezTo>
                <a:cubicBezTo>
                  <a:pt x="245" y="1878"/>
                  <a:pt x="226" y="1884"/>
                  <a:pt x="160" y="1898"/>
                </a:cubicBezTo>
                <a:cubicBezTo>
                  <a:pt x="79" y="1902"/>
                  <a:pt x="26" y="1904"/>
                  <a:pt x="0" y="1908"/>
                </a:cubicBezTo>
                <a:cubicBezTo>
                  <a:pt x="0" y="1922"/>
                  <a:pt x="0" y="1907"/>
                  <a:pt x="1" y="1923"/>
                </a:cubicBezTo>
                <a:cubicBezTo>
                  <a:pt x="430" y="1918"/>
                  <a:pt x="1851" y="1922"/>
                  <a:pt x="2220" y="1922"/>
                </a:cubicBezTo>
                <a:close/>
              </a:path>
            </a:pathLst>
          </a:custGeom>
          <a:blipFill dpi="0" rotWithShape="0">
            <a:blip r:embed="rId3"/>
            <a:srcRect/>
            <a:tile tx="0" ty="0" sx="100000" sy="100000" flip="none" algn="tl"/>
          </a:blip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44" name="Freeform 116">
            <a:extLst>
              <a:ext uri="{FF2B5EF4-FFF2-40B4-BE49-F238E27FC236}">
                <a16:creationId xmlns:a16="http://schemas.microsoft.com/office/drawing/2014/main" id="{2DCD1501-418E-2A49-B506-E8D2F45744D2}"/>
              </a:ext>
            </a:extLst>
          </p:cNvPr>
          <p:cNvSpPr>
            <a:spLocks/>
          </p:cNvSpPr>
          <p:nvPr/>
        </p:nvSpPr>
        <p:spPr bwMode="auto">
          <a:xfrm>
            <a:off x="3937000" y="2378075"/>
            <a:ext cx="887413" cy="2808288"/>
          </a:xfrm>
          <a:custGeom>
            <a:avLst/>
            <a:gdLst>
              <a:gd name="T0" fmla="*/ 0 w 762"/>
              <a:gd name="T1" fmla="*/ 2126 h 2126"/>
              <a:gd name="T2" fmla="*/ 760 w 762"/>
              <a:gd name="T3" fmla="*/ 2126 h 2126"/>
              <a:gd name="T4" fmla="*/ 762 w 762"/>
              <a:gd name="T5" fmla="*/ 202 h 2126"/>
              <a:gd name="T6" fmla="*/ 622 w 762"/>
              <a:gd name="T7" fmla="*/ 78 h 2126"/>
              <a:gd name="T8" fmla="*/ 514 w 762"/>
              <a:gd name="T9" fmla="*/ 18 h 2126"/>
              <a:gd name="T10" fmla="*/ 406 w 762"/>
              <a:gd name="T11" fmla="*/ 2 h 2126"/>
              <a:gd name="T12" fmla="*/ 256 w 762"/>
              <a:gd name="T13" fmla="*/ 14 h 2126"/>
              <a:gd name="T14" fmla="*/ 130 w 762"/>
              <a:gd name="T15" fmla="*/ 86 h 2126"/>
              <a:gd name="T16" fmla="*/ 0 w 762"/>
              <a:gd name="T17" fmla="*/ 194 h 2126"/>
              <a:gd name="T18" fmla="*/ 0 w 762"/>
              <a:gd name="T19" fmla="*/ 2126 h 2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2126">
                <a:moveTo>
                  <a:pt x="0" y="2126"/>
                </a:moveTo>
                <a:cubicBezTo>
                  <a:pt x="248" y="2126"/>
                  <a:pt x="510" y="2126"/>
                  <a:pt x="760" y="2126"/>
                </a:cubicBezTo>
                <a:cubicBezTo>
                  <a:pt x="760" y="1180"/>
                  <a:pt x="760" y="884"/>
                  <a:pt x="762" y="202"/>
                </a:cubicBezTo>
                <a:cubicBezTo>
                  <a:pt x="696" y="138"/>
                  <a:pt x="622" y="78"/>
                  <a:pt x="622" y="78"/>
                </a:cubicBezTo>
                <a:cubicBezTo>
                  <a:pt x="581" y="47"/>
                  <a:pt x="560" y="30"/>
                  <a:pt x="514" y="18"/>
                </a:cubicBezTo>
                <a:cubicBezTo>
                  <a:pt x="468" y="6"/>
                  <a:pt x="449" y="3"/>
                  <a:pt x="406" y="2"/>
                </a:cubicBezTo>
                <a:cubicBezTo>
                  <a:pt x="363" y="1"/>
                  <a:pt x="302" y="0"/>
                  <a:pt x="256" y="14"/>
                </a:cubicBezTo>
                <a:cubicBezTo>
                  <a:pt x="204" y="28"/>
                  <a:pt x="173" y="56"/>
                  <a:pt x="130" y="86"/>
                </a:cubicBezTo>
                <a:lnTo>
                  <a:pt x="0" y="194"/>
                </a:lnTo>
                <a:lnTo>
                  <a:pt x="0" y="2126"/>
                </a:lnTo>
                <a:close/>
              </a:path>
            </a:pathLst>
          </a:custGeom>
          <a:blipFill dpi="0" rotWithShape="0">
            <a:blip r:embed="rId4"/>
            <a:srcRect/>
            <a:tile tx="0" ty="0" sx="100000" sy="100000" flip="none" algn="tl"/>
          </a:blipFill>
          <a:ln w="9525">
            <a:solidFill>
              <a:srgbClr val="33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45" name="Freeform 117">
            <a:extLst>
              <a:ext uri="{FF2B5EF4-FFF2-40B4-BE49-F238E27FC236}">
                <a16:creationId xmlns:a16="http://schemas.microsoft.com/office/drawing/2014/main" id="{976C8BE4-C100-344E-8661-B03168A740AC}"/>
              </a:ext>
            </a:extLst>
          </p:cNvPr>
          <p:cNvSpPr>
            <a:spLocks/>
          </p:cNvSpPr>
          <p:nvPr/>
        </p:nvSpPr>
        <p:spPr bwMode="auto">
          <a:xfrm>
            <a:off x="4819650" y="2638425"/>
            <a:ext cx="2593975" cy="2547938"/>
          </a:xfrm>
          <a:custGeom>
            <a:avLst/>
            <a:gdLst>
              <a:gd name="T0" fmla="*/ 2 w 2230"/>
              <a:gd name="T1" fmla="*/ 1929 h 1929"/>
              <a:gd name="T2" fmla="*/ 2 w 2230"/>
              <a:gd name="T3" fmla="*/ 0 h 1929"/>
              <a:gd name="T4" fmla="*/ 96 w 2230"/>
              <a:gd name="T5" fmla="*/ 109 h 1929"/>
              <a:gd name="T6" fmla="*/ 176 w 2230"/>
              <a:gd name="T7" fmla="*/ 203 h 1929"/>
              <a:gd name="T8" fmla="*/ 352 w 2230"/>
              <a:gd name="T9" fmla="*/ 449 h 1929"/>
              <a:gd name="T10" fmla="*/ 526 w 2230"/>
              <a:gd name="T11" fmla="*/ 729 h 1929"/>
              <a:gd name="T12" fmla="*/ 648 w 2230"/>
              <a:gd name="T13" fmla="*/ 903 h 1929"/>
              <a:gd name="T14" fmla="*/ 854 w 2230"/>
              <a:gd name="T15" fmla="*/ 1185 h 1929"/>
              <a:gd name="T16" fmla="*/ 1002 w 2230"/>
              <a:gd name="T17" fmla="*/ 1363 h 1929"/>
              <a:gd name="T18" fmla="*/ 1132 w 2230"/>
              <a:gd name="T19" fmla="*/ 1495 h 1929"/>
              <a:gd name="T20" fmla="*/ 1290 w 2230"/>
              <a:gd name="T21" fmla="*/ 1627 h 1929"/>
              <a:gd name="T22" fmla="*/ 1382 w 2230"/>
              <a:gd name="T23" fmla="*/ 1685 h 1929"/>
              <a:gd name="T24" fmla="*/ 1528 w 2230"/>
              <a:gd name="T25" fmla="*/ 1759 h 1929"/>
              <a:gd name="T26" fmla="*/ 1624 w 2230"/>
              <a:gd name="T27" fmla="*/ 1801 h 1929"/>
              <a:gd name="T28" fmla="*/ 1804 w 2230"/>
              <a:gd name="T29" fmla="*/ 1855 h 1929"/>
              <a:gd name="T30" fmla="*/ 1896 w 2230"/>
              <a:gd name="T31" fmla="*/ 1877 h 1929"/>
              <a:gd name="T32" fmla="*/ 2008 w 2230"/>
              <a:gd name="T33" fmla="*/ 1895 h 1929"/>
              <a:gd name="T34" fmla="*/ 2230 w 2230"/>
              <a:gd name="T35" fmla="*/ 1917 h 1929"/>
              <a:gd name="T36" fmla="*/ 2230 w 2230"/>
              <a:gd name="T37" fmla="*/ 1929 h 1929"/>
              <a:gd name="T38" fmla="*/ 2 w 2230"/>
              <a:gd name="T39" fmla="*/ 1929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30" h="1929">
                <a:moveTo>
                  <a:pt x="2" y="1929"/>
                </a:moveTo>
                <a:cubicBezTo>
                  <a:pt x="2" y="1024"/>
                  <a:pt x="0" y="202"/>
                  <a:pt x="2" y="0"/>
                </a:cubicBezTo>
                <a:cubicBezTo>
                  <a:pt x="26" y="23"/>
                  <a:pt x="71" y="78"/>
                  <a:pt x="96" y="109"/>
                </a:cubicBezTo>
                <a:lnTo>
                  <a:pt x="176" y="203"/>
                </a:lnTo>
                <a:lnTo>
                  <a:pt x="352" y="449"/>
                </a:lnTo>
                <a:lnTo>
                  <a:pt x="526" y="729"/>
                </a:lnTo>
                <a:lnTo>
                  <a:pt x="648" y="903"/>
                </a:lnTo>
                <a:lnTo>
                  <a:pt x="854" y="1185"/>
                </a:lnTo>
                <a:lnTo>
                  <a:pt x="1002" y="1363"/>
                </a:lnTo>
                <a:lnTo>
                  <a:pt x="1132" y="1495"/>
                </a:lnTo>
                <a:lnTo>
                  <a:pt x="1290" y="1627"/>
                </a:lnTo>
                <a:lnTo>
                  <a:pt x="1382" y="1685"/>
                </a:lnTo>
                <a:lnTo>
                  <a:pt x="1528" y="1759"/>
                </a:lnTo>
                <a:lnTo>
                  <a:pt x="1624" y="1801"/>
                </a:lnTo>
                <a:lnTo>
                  <a:pt x="1804" y="1855"/>
                </a:lnTo>
                <a:lnTo>
                  <a:pt x="1896" y="1877"/>
                </a:lnTo>
                <a:lnTo>
                  <a:pt x="2008" y="1895"/>
                </a:lnTo>
                <a:cubicBezTo>
                  <a:pt x="2064" y="1902"/>
                  <a:pt x="2193" y="1911"/>
                  <a:pt x="2230" y="1917"/>
                </a:cubicBezTo>
                <a:cubicBezTo>
                  <a:pt x="2224" y="1921"/>
                  <a:pt x="2228" y="1915"/>
                  <a:pt x="2230" y="1929"/>
                </a:cubicBezTo>
                <a:cubicBezTo>
                  <a:pt x="1674" y="1929"/>
                  <a:pt x="538" y="1929"/>
                  <a:pt x="2" y="1929"/>
                </a:cubicBezTo>
                <a:close/>
              </a:path>
            </a:pathLst>
          </a:custGeom>
          <a:blipFill dpi="0" rotWithShape="0">
            <a:blip r:embed="rId5"/>
            <a:srcRect/>
            <a:tile tx="0" ty="0" sx="100000" sy="100000" flip="none" algn="tl"/>
          </a:blipFill>
          <a:ln w="9525">
            <a:solidFill>
              <a:srgbClr val="FF99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646" name="Line 118">
            <a:extLst>
              <a:ext uri="{FF2B5EF4-FFF2-40B4-BE49-F238E27FC236}">
                <a16:creationId xmlns:a16="http://schemas.microsoft.com/office/drawing/2014/main" id="{CD17BC66-9975-9042-BDD5-FF488E5593E9}"/>
              </a:ext>
            </a:extLst>
          </p:cNvPr>
          <p:cNvSpPr>
            <a:spLocks noChangeShapeType="1"/>
          </p:cNvSpPr>
          <p:nvPr/>
        </p:nvSpPr>
        <p:spPr bwMode="auto">
          <a:xfrm flipH="1">
            <a:off x="1274763" y="1968500"/>
            <a:ext cx="6350" cy="32924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47" name="Line 119">
            <a:extLst>
              <a:ext uri="{FF2B5EF4-FFF2-40B4-BE49-F238E27FC236}">
                <a16:creationId xmlns:a16="http://schemas.microsoft.com/office/drawing/2014/main" id="{6818EB07-4ED2-1C42-9BAE-BD63FA3B20CB}"/>
              </a:ext>
            </a:extLst>
          </p:cNvPr>
          <p:cNvSpPr>
            <a:spLocks noChangeShapeType="1"/>
          </p:cNvSpPr>
          <p:nvPr/>
        </p:nvSpPr>
        <p:spPr bwMode="auto">
          <a:xfrm>
            <a:off x="1225550" y="4573588"/>
            <a:ext cx="55563"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48" name="Line 120">
            <a:extLst>
              <a:ext uri="{FF2B5EF4-FFF2-40B4-BE49-F238E27FC236}">
                <a16:creationId xmlns:a16="http://schemas.microsoft.com/office/drawing/2014/main" id="{0AF8B673-EFE4-124B-8715-D86BBF827B3E}"/>
              </a:ext>
            </a:extLst>
          </p:cNvPr>
          <p:cNvSpPr>
            <a:spLocks noChangeShapeType="1"/>
          </p:cNvSpPr>
          <p:nvPr/>
        </p:nvSpPr>
        <p:spPr bwMode="auto">
          <a:xfrm>
            <a:off x="1225550" y="3922713"/>
            <a:ext cx="55563"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49" name="Line 121">
            <a:extLst>
              <a:ext uri="{FF2B5EF4-FFF2-40B4-BE49-F238E27FC236}">
                <a16:creationId xmlns:a16="http://schemas.microsoft.com/office/drawing/2014/main" id="{12897888-4FF9-C84B-9BB6-30BA8E2EA776}"/>
              </a:ext>
            </a:extLst>
          </p:cNvPr>
          <p:cNvSpPr>
            <a:spLocks noChangeShapeType="1"/>
          </p:cNvSpPr>
          <p:nvPr/>
        </p:nvSpPr>
        <p:spPr bwMode="auto">
          <a:xfrm>
            <a:off x="1225550" y="3271838"/>
            <a:ext cx="55563"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50" name="Line 122">
            <a:extLst>
              <a:ext uri="{FF2B5EF4-FFF2-40B4-BE49-F238E27FC236}">
                <a16:creationId xmlns:a16="http://schemas.microsoft.com/office/drawing/2014/main" id="{273E607C-440C-1347-9F01-FF7537250AB6}"/>
              </a:ext>
            </a:extLst>
          </p:cNvPr>
          <p:cNvSpPr>
            <a:spLocks noChangeShapeType="1"/>
          </p:cNvSpPr>
          <p:nvPr/>
        </p:nvSpPr>
        <p:spPr bwMode="auto">
          <a:xfrm flipV="1">
            <a:off x="1233488" y="2620963"/>
            <a:ext cx="47625"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51" name="Line 123">
            <a:extLst>
              <a:ext uri="{FF2B5EF4-FFF2-40B4-BE49-F238E27FC236}">
                <a16:creationId xmlns:a16="http://schemas.microsoft.com/office/drawing/2014/main" id="{AC346531-C935-F24A-9CF2-D9A5BA73F841}"/>
              </a:ext>
            </a:extLst>
          </p:cNvPr>
          <p:cNvSpPr>
            <a:spLocks noChangeShapeType="1"/>
          </p:cNvSpPr>
          <p:nvPr/>
        </p:nvSpPr>
        <p:spPr bwMode="auto">
          <a:xfrm>
            <a:off x="1225550" y="1968500"/>
            <a:ext cx="55563"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52" name="Rectangle 124">
            <a:extLst>
              <a:ext uri="{FF2B5EF4-FFF2-40B4-BE49-F238E27FC236}">
                <a16:creationId xmlns:a16="http://schemas.microsoft.com/office/drawing/2014/main" id="{9378AF69-EEBD-404C-8D27-37BADEF4D256}"/>
              </a:ext>
            </a:extLst>
          </p:cNvPr>
          <p:cNvSpPr>
            <a:spLocks noChangeArrowheads="1"/>
          </p:cNvSpPr>
          <p:nvPr/>
        </p:nvSpPr>
        <p:spPr bwMode="auto">
          <a:xfrm>
            <a:off x="2222500" y="6135688"/>
            <a:ext cx="755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b="1">
                <a:solidFill>
                  <a:srgbClr val="000000"/>
                </a:solidFill>
              </a:rPr>
              <a:t>                  </a:t>
            </a:r>
            <a:endParaRPr lang="de-DE" altLang="de-DE" sz="1400"/>
          </a:p>
        </p:txBody>
      </p:sp>
      <p:sp>
        <p:nvSpPr>
          <p:cNvPr id="22653" name="Rectangle 125">
            <a:extLst>
              <a:ext uri="{FF2B5EF4-FFF2-40B4-BE49-F238E27FC236}">
                <a16:creationId xmlns:a16="http://schemas.microsoft.com/office/drawing/2014/main" id="{BE8F7B9B-2398-724D-A3DE-F69298540FD8}"/>
              </a:ext>
            </a:extLst>
          </p:cNvPr>
          <p:cNvSpPr>
            <a:spLocks noChangeArrowheads="1"/>
          </p:cNvSpPr>
          <p:nvPr/>
        </p:nvSpPr>
        <p:spPr bwMode="auto">
          <a:xfrm>
            <a:off x="3027363" y="6135688"/>
            <a:ext cx="34163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         I                II               III            IV        </a:t>
            </a:r>
            <a:endParaRPr lang="de-DE" altLang="de-DE" sz="1400"/>
          </a:p>
        </p:txBody>
      </p:sp>
      <p:grpSp>
        <p:nvGrpSpPr>
          <p:cNvPr id="22654" name="Group 126">
            <a:extLst>
              <a:ext uri="{FF2B5EF4-FFF2-40B4-BE49-F238E27FC236}">
                <a16:creationId xmlns:a16="http://schemas.microsoft.com/office/drawing/2014/main" id="{7B20E471-23C0-AE4E-A76F-4B429A1167D1}"/>
              </a:ext>
            </a:extLst>
          </p:cNvPr>
          <p:cNvGrpSpPr>
            <a:grpSpLocks/>
          </p:cNvGrpSpPr>
          <p:nvPr/>
        </p:nvGrpSpPr>
        <p:grpSpPr bwMode="auto">
          <a:xfrm>
            <a:off x="2724150" y="5929313"/>
            <a:ext cx="3414713" cy="144462"/>
            <a:chOff x="2041" y="3795"/>
            <a:chExt cx="1989" cy="91"/>
          </a:xfrm>
        </p:grpSpPr>
        <p:sp>
          <p:nvSpPr>
            <p:cNvPr id="22655" name="Line 127">
              <a:extLst>
                <a:ext uri="{FF2B5EF4-FFF2-40B4-BE49-F238E27FC236}">
                  <a16:creationId xmlns:a16="http://schemas.microsoft.com/office/drawing/2014/main" id="{4B122BC4-347A-AA45-8D1C-4FE3CE4429B6}"/>
                </a:ext>
              </a:extLst>
            </p:cNvPr>
            <p:cNvSpPr>
              <a:spLocks noChangeShapeType="1"/>
            </p:cNvSpPr>
            <p:nvPr/>
          </p:nvSpPr>
          <p:spPr bwMode="auto">
            <a:xfrm>
              <a:off x="2100" y="3840"/>
              <a:ext cx="186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56" name="Freeform 128">
              <a:extLst>
                <a:ext uri="{FF2B5EF4-FFF2-40B4-BE49-F238E27FC236}">
                  <a16:creationId xmlns:a16="http://schemas.microsoft.com/office/drawing/2014/main" id="{43E4F232-76B2-D447-8F0B-F62F4F14F93F}"/>
                </a:ext>
              </a:extLst>
            </p:cNvPr>
            <p:cNvSpPr>
              <a:spLocks/>
            </p:cNvSpPr>
            <p:nvPr/>
          </p:nvSpPr>
          <p:spPr bwMode="auto">
            <a:xfrm>
              <a:off x="2041" y="3795"/>
              <a:ext cx="91" cy="91"/>
            </a:xfrm>
            <a:custGeom>
              <a:avLst/>
              <a:gdLst>
                <a:gd name="T0" fmla="*/ 182 w 182"/>
                <a:gd name="T1" fmla="*/ 0 h 183"/>
                <a:gd name="T2" fmla="*/ 0 w 182"/>
                <a:gd name="T3" fmla="*/ 91 h 183"/>
                <a:gd name="T4" fmla="*/ 182 w 182"/>
                <a:gd name="T5" fmla="*/ 183 h 183"/>
                <a:gd name="T6" fmla="*/ 125 w 182"/>
                <a:gd name="T7" fmla="*/ 91 h 183"/>
                <a:gd name="T8" fmla="*/ 182 w 182"/>
                <a:gd name="T9" fmla="*/ 0 h 183"/>
              </a:gdLst>
              <a:ahLst/>
              <a:cxnLst>
                <a:cxn ang="0">
                  <a:pos x="T0" y="T1"/>
                </a:cxn>
                <a:cxn ang="0">
                  <a:pos x="T2" y="T3"/>
                </a:cxn>
                <a:cxn ang="0">
                  <a:pos x="T4" y="T5"/>
                </a:cxn>
                <a:cxn ang="0">
                  <a:pos x="T6" y="T7"/>
                </a:cxn>
                <a:cxn ang="0">
                  <a:pos x="T8" y="T9"/>
                </a:cxn>
              </a:cxnLst>
              <a:rect l="0" t="0" r="r" b="b"/>
              <a:pathLst>
                <a:path w="182" h="183">
                  <a:moveTo>
                    <a:pt x="182" y="0"/>
                  </a:moveTo>
                  <a:lnTo>
                    <a:pt x="0" y="91"/>
                  </a:lnTo>
                  <a:lnTo>
                    <a:pt x="182" y="183"/>
                  </a:lnTo>
                  <a:lnTo>
                    <a:pt x="125" y="91"/>
                  </a:lnTo>
                  <a:lnTo>
                    <a:pt x="182" y="0"/>
                  </a:lnTo>
                  <a:close/>
                </a:path>
              </a:pathLst>
            </a:custGeom>
            <a:solidFill>
              <a:srgbClr val="000000"/>
            </a:solidFill>
            <a:ln w="12700" cmpd="sng">
              <a:solidFill>
                <a:srgbClr val="000000"/>
              </a:solidFill>
              <a:round/>
              <a:headEnd/>
              <a:tailEnd/>
            </a:ln>
          </p:spPr>
          <p:txBody>
            <a:bodyPr/>
            <a:lstStyle/>
            <a:p>
              <a:endParaRPr lang="de-DE"/>
            </a:p>
          </p:txBody>
        </p:sp>
        <p:sp>
          <p:nvSpPr>
            <p:cNvPr id="22657" name="Freeform 129">
              <a:extLst>
                <a:ext uri="{FF2B5EF4-FFF2-40B4-BE49-F238E27FC236}">
                  <a16:creationId xmlns:a16="http://schemas.microsoft.com/office/drawing/2014/main" id="{33209ADE-C583-3144-B993-27583A26EFF6}"/>
                </a:ext>
              </a:extLst>
            </p:cNvPr>
            <p:cNvSpPr>
              <a:spLocks/>
            </p:cNvSpPr>
            <p:nvPr/>
          </p:nvSpPr>
          <p:spPr bwMode="auto">
            <a:xfrm>
              <a:off x="3939" y="3795"/>
              <a:ext cx="91" cy="91"/>
            </a:xfrm>
            <a:custGeom>
              <a:avLst/>
              <a:gdLst>
                <a:gd name="T0" fmla="*/ 0 w 183"/>
                <a:gd name="T1" fmla="*/ 183 h 183"/>
                <a:gd name="T2" fmla="*/ 183 w 183"/>
                <a:gd name="T3" fmla="*/ 91 h 183"/>
                <a:gd name="T4" fmla="*/ 0 w 183"/>
                <a:gd name="T5" fmla="*/ 0 h 183"/>
                <a:gd name="T6" fmla="*/ 58 w 183"/>
                <a:gd name="T7" fmla="*/ 91 h 183"/>
                <a:gd name="T8" fmla="*/ 0 w 183"/>
                <a:gd name="T9" fmla="*/ 183 h 183"/>
              </a:gdLst>
              <a:ahLst/>
              <a:cxnLst>
                <a:cxn ang="0">
                  <a:pos x="T0" y="T1"/>
                </a:cxn>
                <a:cxn ang="0">
                  <a:pos x="T2" y="T3"/>
                </a:cxn>
                <a:cxn ang="0">
                  <a:pos x="T4" y="T5"/>
                </a:cxn>
                <a:cxn ang="0">
                  <a:pos x="T6" y="T7"/>
                </a:cxn>
                <a:cxn ang="0">
                  <a:pos x="T8" y="T9"/>
                </a:cxn>
              </a:cxnLst>
              <a:rect l="0" t="0" r="r" b="b"/>
              <a:pathLst>
                <a:path w="183" h="183">
                  <a:moveTo>
                    <a:pt x="0" y="183"/>
                  </a:moveTo>
                  <a:lnTo>
                    <a:pt x="183" y="91"/>
                  </a:lnTo>
                  <a:lnTo>
                    <a:pt x="0" y="0"/>
                  </a:lnTo>
                  <a:lnTo>
                    <a:pt x="58" y="91"/>
                  </a:lnTo>
                  <a:lnTo>
                    <a:pt x="0" y="183"/>
                  </a:lnTo>
                  <a:close/>
                </a:path>
              </a:pathLst>
            </a:custGeom>
            <a:solidFill>
              <a:srgbClr val="000000"/>
            </a:solidFill>
            <a:ln w="12700" cmpd="sng">
              <a:solidFill>
                <a:srgbClr val="000000"/>
              </a:solidFill>
              <a:round/>
              <a:headEnd/>
              <a:tailEnd/>
            </a:ln>
          </p:spPr>
          <p:txBody>
            <a:bodyPr/>
            <a:lstStyle/>
            <a:p>
              <a:endParaRPr lang="de-DE"/>
            </a:p>
          </p:txBody>
        </p:sp>
      </p:grpSp>
      <p:sp>
        <p:nvSpPr>
          <p:cNvPr id="22658" name="Line 130">
            <a:extLst>
              <a:ext uri="{FF2B5EF4-FFF2-40B4-BE49-F238E27FC236}">
                <a16:creationId xmlns:a16="http://schemas.microsoft.com/office/drawing/2014/main" id="{7513760A-E728-944B-8631-110A4BCF1BEB}"/>
              </a:ext>
            </a:extLst>
          </p:cNvPr>
          <p:cNvSpPr>
            <a:spLocks noChangeShapeType="1"/>
          </p:cNvSpPr>
          <p:nvPr/>
        </p:nvSpPr>
        <p:spPr bwMode="auto">
          <a:xfrm flipH="1" flipV="1">
            <a:off x="3203575" y="5718175"/>
            <a:ext cx="1588" cy="2825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59" name="Freeform 131">
            <a:extLst>
              <a:ext uri="{FF2B5EF4-FFF2-40B4-BE49-F238E27FC236}">
                <a16:creationId xmlns:a16="http://schemas.microsoft.com/office/drawing/2014/main" id="{1AF0569D-AB7B-A742-8084-511D9092C9AB}"/>
              </a:ext>
            </a:extLst>
          </p:cNvPr>
          <p:cNvSpPr>
            <a:spLocks/>
          </p:cNvSpPr>
          <p:nvPr/>
        </p:nvSpPr>
        <p:spPr bwMode="auto">
          <a:xfrm>
            <a:off x="3132138" y="5619750"/>
            <a:ext cx="107950" cy="144463"/>
          </a:xfrm>
          <a:custGeom>
            <a:avLst/>
            <a:gdLst>
              <a:gd name="T0" fmla="*/ 125 w 125"/>
              <a:gd name="T1" fmla="*/ 183 h 183"/>
              <a:gd name="T2" fmla="*/ 64 w 125"/>
              <a:gd name="T3" fmla="*/ 0 h 183"/>
              <a:gd name="T4" fmla="*/ 0 w 125"/>
              <a:gd name="T5" fmla="*/ 183 h 183"/>
              <a:gd name="T6" fmla="*/ 64 w 125"/>
              <a:gd name="T7" fmla="*/ 125 h 183"/>
              <a:gd name="T8" fmla="*/ 125 w 125"/>
              <a:gd name="T9" fmla="*/ 183 h 183"/>
            </a:gdLst>
            <a:ahLst/>
            <a:cxnLst>
              <a:cxn ang="0">
                <a:pos x="T0" y="T1"/>
              </a:cxn>
              <a:cxn ang="0">
                <a:pos x="T2" y="T3"/>
              </a:cxn>
              <a:cxn ang="0">
                <a:pos x="T4" y="T5"/>
              </a:cxn>
              <a:cxn ang="0">
                <a:pos x="T6" y="T7"/>
              </a:cxn>
              <a:cxn ang="0">
                <a:pos x="T8" y="T9"/>
              </a:cxn>
            </a:cxnLst>
            <a:rect l="0" t="0" r="r" b="b"/>
            <a:pathLst>
              <a:path w="125" h="183">
                <a:moveTo>
                  <a:pt x="125" y="183"/>
                </a:moveTo>
                <a:lnTo>
                  <a:pt x="64" y="0"/>
                </a:lnTo>
                <a:lnTo>
                  <a:pt x="0" y="183"/>
                </a:lnTo>
                <a:lnTo>
                  <a:pt x="64" y="125"/>
                </a:lnTo>
                <a:lnTo>
                  <a:pt x="125" y="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660" name="Line 132">
            <a:extLst>
              <a:ext uri="{FF2B5EF4-FFF2-40B4-BE49-F238E27FC236}">
                <a16:creationId xmlns:a16="http://schemas.microsoft.com/office/drawing/2014/main" id="{E4B6CB11-9123-D643-BC7D-73C8057AE03A}"/>
              </a:ext>
            </a:extLst>
          </p:cNvPr>
          <p:cNvSpPr>
            <a:spLocks noChangeShapeType="1"/>
          </p:cNvSpPr>
          <p:nvPr/>
        </p:nvSpPr>
        <p:spPr bwMode="auto">
          <a:xfrm flipV="1">
            <a:off x="3935413" y="5715000"/>
            <a:ext cx="3175" cy="2857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61" name="Freeform 133">
            <a:extLst>
              <a:ext uri="{FF2B5EF4-FFF2-40B4-BE49-F238E27FC236}">
                <a16:creationId xmlns:a16="http://schemas.microsoft.com/office/drawing/2014/main" id="{B249D065-6F13-9E41-A305-37E6F2FFD620}"/>
              </a:ext>
            </a:extLst>
          </p:cNvPr>
          <p:cNvSpPr>
            <a:spLocks/>
          </p:cNvSpPr>
          <p:nvPr/>
        </p:nvSpPr>
        <p:spPr bwMode="auto">
          <a:xfrm>
            <a:off x="3884613" y="5619750"/>
            <a:ext cx="106362" cy="144463"/>
          </a:xfrm>
          <a:custGeom>
            <a:avLst/>
            <a:gdLst>
              <a:gd name="T0" fmla="*/ 125 w 125"/>
              <a:gd name="T1" fmla="*/ 183 h 183"/>
              <a:gd name="T2" fmla="*/ 64 w 125"/>
              <a:gd name="T3" fmla="*/ 0 h 183"/>
              <a:gd name="T4" fmla="*/ 0 w 125"/>
              <a:gd name="T5" fmla="*/ 183 h 183"/>
              <a:gd name="T6" fmla="*/ 64 w 125"/>
              <a:gd name="T7" fmla="*/ 125 h 183"/>
              <a:gd name="T8" fmla="*/ 125 w 125"/>
              <a:gd name="T9" fmla="*/ 183 h 183"/>
            </a:gdLst>
            <a:ahLst/>
            <a:cxnLst>
              <a:cxn ang="0">
                <a:pos x="T0" y="T1"/>
              </a:cxn>
              <a:cxn ang="0">
                <a:pos x="T2" y="T3"/>
              </a:cxn>
              <a:cxn ang="0">
                <a:pos x="T4" y="T5"/>
              </a:cxn>
              <a:cxn ang="0">
                <a:pos x="T6" y="T7"/>
              </a:cxn>
              <a:cxn ang="0">
                <a:pos x="T8" y="T9"/>
              </a:cxn>
            </a:cxnLst>
            <a:rect l="0" t="0" r="r" b="b"/>
            <a:pathLst>
              <a:path w="125" h="183">
                <a:moveTo>
                  <a:pt x="125" y="183"/>
                </a:moveTo>
                <a:lnTo>
                  <a:pt x="64" y="0"/>
                </a:lnTo>
                <a:lnTo>
                  <a:pt x="0" y="183"/>
                </a:lnTo>
                <a:lnTo>
                  <a:pt x="64" y="125"/>
                </a:lnTo>
                <a:lnTo>
                  <a:pt x="125" y="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662" name="Line 134">
            <a:extLst>
              <a:ext uri="{FF2B5EF4-FFF2-40B4-BE49-F238E27FC236}">
                <a16:creationId xmlns:a16="http://schemas.microsoft.com/office/drawing/2014/main" id="{395A44F2-B477-B448-8003-45CC4244142E}"/>
              </a:ext>
            </a:extLst>
          </p:cNvPr>
          <p:cNvSpPr>
            <a:spLocks noChangeShapeType="1"/>
          </p:cNvSpPr>
          <p:nvPr/>
        </p:nvSpPr>
        <p:spPr bwMode="auto">
          <a:xfrm flipH="1" flipV="1">
            <a:off x="5516563" y="5734050"/>
            <a:ext cx="1587" cy="266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63" name="Freeform 135">
            <a:extLst>
              <a:ext uri="{FF2B5EF4-FFF2-40B4-BE49-F238E27FC236}">
                <a16:creationId xmlns:a16="http://schemas.microsoft.com/office/drawing/2014/main" id="{500944FA-0C2C-EC41-94B0-72564C93ABFB}"/>
              </a:ext>
            </a:extLst>
          </p:cNvPr>
          <p:cNvSpPr>
            <a:spLocks/>
          </p:cNvSpPr>
          <p:nvPr/>
        </p:nvSpPr>
        <p:spPr bwMode="auto">
          <a:xfrm>
            <a:off x="5472113" y="5619750"/>
            <a:ext cx="107950" cy="144463"/>
          </a:xfrm>
          <a:custGeom>
            <a:avLst/>
            <a:gdLst>
              <a:gd name="T0" fmla="*/ 125 w 125"/>
              <a:gd name="T1" fmla="*/ 183 h 183"/>
              <a:gd name="T2" fmla="*/ 64 w 125"/>
              <a:gd name="T3" fmla="*/ 0 h 183"/>
              <a:gd name="T4" fmla="*/ 0 w 125"/>
              <a:gd name="T5" fmla="*/ 183 h 183"/>
              <a:gd name="T6" fmla="*/ 64 w 125"/>
              <a:gd name="T7" fmla="*/ 125 h 183"/>
              <a:gd name="T8" fmla="*/ 125 w 125"/>
              <a:gd name="T9" fmla="*/ 183 h 183"/>
            </a:gdLst>
            <a:ahLst/>
            <a:cxnLst>
              <a:cxn ang="0">
                <a:pos x="T0" y="T1"/>
              </a:cxn>
              <a:cxn ang="0">
                <a:pos x="T2" y="T3"/>
              </a:cxn>
              <a:cxn ang="0">
                <a:pos x="T4" y="T5"/>
              </a:cxn>
              <a:cxn ang="0">
                <a:pos x="T6" y="T7"/>
              </a:cxn>
              <a:cxn ang="0">
                <a:pos x="T8" y="T9"/>
              </a:cxn>
            </a:cxnLst>
            <a:rect l="0" t="0" r="r" b="b"/>
            <a:pathLst>
              <a:path w="125" h="183">
                <a:moveTo>
                  <a:pt x="125" y="183"/>
                </a:moveTo>
                <a:lnTo>
                  <a:pt x="64" y="0"/>
                </a:lnTo>
                <a:lnTo>
                  <a:pt x="0" y="183"/>
                </a:lnTo>
                <a:lnTo>
                  <a:pt x="64" y="125"/>
                </a:lnTo>
                <a:lnTo>
                  <a:pt x="125" y="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664" name="Line 136">
            <a:extLst>
              <a:ext uri="{FF2B5EF4-FFF2-40B4-BE49-F238E27FC236}">
                <a16:creationId xmlns:a16="http://schemas.microsoft.com/office/drawing/2014/main" id="{FD3D03C5-9257-3444-B72E-80A472130616}"/>
              </a:ext>
            </a:extLst>
          </p:cNvPr>
          <p:cNvSpPr>
            <a:spLocks noChangeShapeType="1"/>
          </p:cNvSpPr>
          <p:nvPr/>
        </p:nvSpPr>
        <p:spPr bwMode="auto">
          <a:xfrm flipV="1">
            <a:off x="4805363" y="5715000"/>
            <a:ext cx="1587" cy="2857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65" name="Freeform 137">
            <a:extLst>
              <a:ext uri="{FF2B5EF4-FFF2-40B4-BE49-F238E27FC236}">
                <a16:creationId xmlns:a16="http://schemas.microsoft.com/office/drawing/2014/main" id="{A1E89932-CAEA-F545-A747-13BC90160CAB}"/>
              </a:ext>
            </a:extLst>
          </p:cNvPr>
          <p:cNvSpPr>
            <a:spLocks/>
          </p:cNvSpPr>
          <p:nvPr/>
        </p:nvSpPr>
        <p:spPr bwMode="auto">
          <a:xfrm>
            <a:off x="4752975" y="5619750"/>
            <a:ext cx="106363" cy="144463"/>
          </a:xfrm>
          <a:custGeom>
            <a:avLst/>
            <a:gdLst>
              <a:gd name="T0" fmla="*/ 125 w 125"/>
              <a:gd name="T1" fmla="*/ 183 h 183"/>
              <a:gd name="T2" fmla="*/ 63 w 125"/>
              <a:gd name="T3" fmla="*/ 0 h 183"/>
              <a:gd name="T4" fmla="*/ 0 w 125"/>
              <a:gd name="T5" fmla="*/ 183 h 183"/>
              <a:gd name="T6" fmla="*/ 63 w 125"/>
              <a:gd name="T7" fmla="*/ 125 h 183"/>
              <a:gd name="T8" fmla="*/ 125 w 125"/>
              <a:gd name="T9" fmla="*/ 183 h 183"/>
            </a:gdLst>
            <a:ahLst/>
            <a:cxnLst>
              <a:cxn ang="0">
                <a:pos x="T0" y="T1"/>
              </a:cxn>
              <a:cxn ang="0">
                <a:pos x="T2" y="T3"/>
              </a:cxn>
              <a:cxn ang="0">
                <a:pos x="T4" y="T5"/>
              </a:cxn>
              <a:cxn ang="0">
                <a:pos x="T6" y="T7"/>
              </a:cxn>
              <a:cxn ang="0">
                <a:pos x="T8" y="T9"/>
              </a:cxn>
            </a:cxnLst>
            <a:rect l="0" t="0" r="r" b="b"/>
            <a:pathLst>
              <a:path w="125" h="183">
                <a:moveTo>
                  <a:pt x="125" y="183"/>
                </a:moveTo>
                <a:lnTo>
                  <a:pt x="63" y="0"/>
                </a:lnTo>
                <a:lnTo>
                  <a:pt x="0" y="183"/>
                </a:lnTo>
                <a:lnTo>
                  <a:pt x="63" y="125"/>
                </a:lnTo>
                <a:lnTo>
                  <a:pt x="125" y="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666" name="Rectangle 138">
            <a:extLst>
              <a:ext uri="{FF2B5EF4-FFF2-40B4-BE49-F238E27FC236}">
                <a16:creationId xmlns:a16="http://schemas.microsoft.com/office/drawing/2014/main" id="{D8EDA8EE-D09F-C847-A61B-FC3090750F5B}"/>
              </a:ext>
            </a:extLst>
          </p:cNvPr>
          <p:cNvSpPr>
            <a:spLocks noChangeArrowheads="1"/>
          </p:cNvSpPr>
          <p:nvPr/>
        </p:nvSpPr>
        <p:spPr bwMode="auto">
          <a:xfrm>
            <a:off x="3176588" y="3817938"/>
            <a:ext cx="698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600" b="1"/>
              <a:t>29,3 %</a:t>
            </a:r>
          </a:p>
        </p:txBody>
      </p:sp>
      <p:sp>
        <p:nvSpPr>
          <p:cNvPr id="22667" name="Rectangle 139">
            <a:extLst>
              <a:ext uri="{FF2B5EF4-FFF2-40B4-BE49-F238E27FC236}">
                <a16:creationId xmlns:a16="http://schemas.microsoft.com/office/drawing/2014/main" id="{27E4AFBE-E7C5-314B-891D-5EA5666C0800}"/>
              </a:ext>
            </a:extLst>
          </p:cNvPr>
          <p:cNvSpPr>
            <a:spLocks noChangeArrowheads="1"/>
          </p:cNvSpPr>
          <p:nvPr/>
        </p:nvSpPr>
        <p:spPr bwMode="auto">
          <a:xfrm>
            <a:off x="1871663" y="1773238"/>
            <a:ext cx="4926012" cy="319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668" name="Line 140">
            <a:extLst>
              <a:ext uri="{FF2B5EF4-FFF2-40B4-BE49-F238E27FC236}">
                <a16:creationId xmlns:a16="http://schemas.microsoft.com/office/drawing/2014/main" id="{C61B0662-FADE-A74D-AB3B-6CAD82903B0F}"/>
              </a:ext>
            </a:extLst>
          </p:cNvPr>
          <p:cNvSpPr>
            <a:spLocks noChangeShapeType="1"/>
          </p:cNvSpPr>
          <p:nvPr/>
        </p:nvSpPr>
        <p:spPr bwMode="auto">
          <a:xfrm>
            <a:off x="2135188" y="1944688"/>
            <a:ext cx="241300" cy="1587"/>
          </a:xfrm>
          <a:prstGeom prst="line">
            <a:avLst/>
          </a:prstGeom>
          <a:noFill/>
          <a:ln w="22225">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69" name="Rectangle 141">
            <a:extLst>
              <a:ext uri="{FF2B5EF4-FFF2-40B4-BE49-F238E27FC236}">
                <a16:creationId xmlns:a16="http://schemas.microsoft.com/office/drawing/2014/main" id="{C2A3CB21-89EB-584D-BA48-F04FD72A7E11}"/>
              </a:ext>
            </a:extLst>
          </p:cNvPr>
          <p:cNvSpPr>
            <a:spLocks noChangeArrowheads="1"/>
          </p:cNvSpPr>
          <p:nvPr/>
        </p:nvSpPr>
        <p:spPr bwMode="auto">
          <a:xfrm>
            <a:off x="2509838" y="1841500"/>
            <a:ext cx="8397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Hauptschule</a:t>
            </a:r>
            <a:endParaRPr lang="de-DE" altLang="de-DE" sz="1400"/>
          </a:p>
        </p:txBody>
      </p:sp>
      <p:sp>
        <p:nvSpPr>
          <p:cNvPr id="22670" name="Line 142">
            <a:extLst>
              <a:ext uri="{FF2B5EF4-FFF2-40B4-BE49-F238E27FC236}">
                <a16:creationId xmlns:a16="http://schemas.microsoft.com/office/drawing/2014/main" id="{7B9D0AAB-35F7-D348-81FC-06D45A700FD0}"/>
              </a:ext>
            </a:extLst>
          </p:cNvPr>
          <p:cNvSpPr>
            <a:spLocks noChangeShapeType="1"/>
          </p:cNvSpPr>
          <p:nvPr/>
        </p:nvSpPr>
        <p:spPr bwMode="auto">
          <a:xfrm>
            <a:off x="3824288" y="1944688"/>
            <a:ext cx="242887" cy="1587"/>
          </a:xfrm>
          <a:prstGeom prst="line">
            <a:avLst/>
          </a:prstGeom>
          <a:noFill/>
          <a:ln w="2222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71" name="Rectangle 143">
            <a:extLst>
              <a:ext uri="{FF2B5EF4-FFF2-40B4-BE49-F238E27FC236}">
                <a16:creationId xmlns:a16="http://schemas.microsoft.com/office/drawing/2014/main" id="{0BED48C0-6465-1C43-B0A2-FFBD1868CA22}"/>
              </a:ext>
            </a:extLst>
          </p:cNvPr>
          <p:cNvSpPr>
            <a:spLocks noChangeArrowheads="1"/>
          </p:cNvSpPr>
          <p:nvPr/>
        </p:nvSpPr>
        <p:spPr bwMode="auto">
          <a:xfrm>
            <a:off x="4197350" y="1841500"/>
            <a:ext cx="7508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Realschule</a:t>
            </a:r>
            <a:endParaRPr lang="de-DE" altLang="de-DE" sz="1400"/>
          </a:p>
        </p:txBody>
      </p:sp>
      <p:sp>
        <p:nvSpPr>
          <p:cNvPr id="22672" name="Line 144">
            <a:extLst>
              <a:ext uri="{FF2B5EF4-FFF2-40B4-BE49-F238E27FC236}">
                <a16:creationId xmlns:a16="http://schemas.microsoft.com/office/drawing/2014/main" id="{788B7E6D-809C-6947-B7B8-4E50BE221DDB}"/>
              </a:ext>
            </a:extLst>
          </p:cNvPr>
          <p:cNvSpPr>
            <a:spLocks noChangeShapeType="1"/>
          </p:cNvSpPr>
          <p:nvPr/>
        </p:nvSpPr>
        <p:spPr bwMode="auto">
          <a:xfrm>
            <a:off x="5413375" y="1944688"/>
            <a:ext cx="241300" cy="1587"/>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673" name="Rectangle 145">
            <a:extLst>
              <a:ext uri="{FF2B5EF4-FFF2-40B4-BE49-F238E27FC236}">
                <a16:creationId xmlns:a16="http://schemas.microsoft.com/office/drawing/2014/main" id="{E7D9B7B8-4B72-1644-9FCD-CA2150D58B33}"/>
              </a:ext>
            </a:extLst>
          </p:cNvPr>
          <p:cNvSpPr>
            <a:spLocks noChangeArrowheads="1"/>
          </p:cNvSpPr>
          <p:nvPr/>
        </p:nvSpPr>
        <p:spPr bwMode="auto">
          <a:xfrm>
            <a:off x="5791200" y="1841500"/>
            <a:ext cx="8080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Gymnasium</a:t>
            </a:r>
            <a:endParaRPr lang="de-DE" altLang="de-DE" sz="1400"/>
          </a:p>
        </p:txBody>
      </p:sp>
      <p:sp>
        <p:nvSpPr>
          <p:cNvPr id="22674" name="Rectangle 146">
            <a:extLst>
              <a:ext uri="{FF2B5EF4-FFF2-40B4-BE49-F238E27FC236}">
                <a16:creationId xmlns:a16="http://schemas.microsoft.com/office/drawing/2014/main" id="{98B052BB-EFD1-2A48-AE30-460FDE9A1C16}"/>
              </a:ext>
            </a:extLst>
          </p:cNvPr>
          <p:cNvSpPr>
            <a:spLocks noChangeArrowheads="1"/>
          </p:cNvSpPr>
          <p:nvPr/>
        </p:nvSpPr>
        <p:spPr bwMode="auto">
          <a:xfrm>
            <a:off x="4035425" y="3817938"/>
            <a:ext cx="698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600" b="1"/>
              <a:t>35,7 %</a:t>
            </a:r>
          </a:p>
        </p:txBody>
      </p:sp>
      <p:sp>
        <p:nvSpPr>
          <p:cNvPr id="22675" name="Rectangle 147">
            <a:extLst>
              <a:ext uri="{FF2B5EF4-FFF2-40B4-BE49-F238E27FC236}">
                <a16:creationId xmlns:a16="http://schemas.microsoft.com/office/drawing/2014/main" id="{51823A17-94B2-B54D-97F7-5630EC6EF22D}"/>
              </a:ext>
            </a:extLst>
          </p:cNvPr>
          <p:cNvSpPr>
            <a:spLocks noChangeArrowheads="1"/>
          </p:cNvSpPr>
          <p:nvPr/>
        </p:nvSpPr>
        <p:spPr bwMode="auto">
          <a:xfrm>
            <a:off x="4895850" y="3817938"/>
            <a:ext cx="695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600" b="1"/>
              <a:t>34,9 %</a:t>
            </a:r>
          </a:p>
        </p:txBody>
      </p:sp>
      <p:sp>
        <p:nvSpPr>
          <p:cNvPr id="22676" name="Line 148">
            <a:extLst>
              <a:ext uri="{FF2B5EF4-FFF2-40B4-BE49-F238E27FC236}">
                <a16:creationId xmlns:a16="http://schemas.microsoft.com/office/drawing/2014/main" id="{8D9B896A-A61C-CA49-BADC-5F6221D5A450}"/>
              </a:ext>
            </a:extLst>
          </p:cNvPr>
          <p:cNvSpPr>
            <a:spLocks noChangeShapeType="1"/>
          </p:cNvSpPr>
          <p:nvPr/>
        </p:nvSpPr>
        <p:spPr bwMode="auto">
          <a:xfrm flipV="1">
            <a:off x="3194050" y="2089150"/>
            <a:ext cx="1588" cy="3122613"/>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2677" name="Line 149">
            <a:extLst>
              <a:ext uri="{FF2B5EF4-FFF2-40B4-BE49-F238E27FC236}">
                <a16:creationId xmlns:a16="http://schemas.microsoft.com/office/drawing/2014/main" id="{1627D02C-AC24-6643-BD8E-5347A271D0E8}"/>
              </a:ext>
            </a:extLst>
          </p:cNvPr>
          <p:cNvSpPr>
            <a:spLocks noChangeShapeType="1"/>
          </p:cNvSpPr>
          <p:nvPr/>
        </p:nvSpPr>
        <p:spPr bwMode="auto">
          <a:xfrm flipV="1">
            <a:off x="3924300" y="2100263"/>
            <a:ext cx="1588" cy="311785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2678" name="Line 150">
            <a:extLst>
              <a:ext uri="{FF2B5EF4-FFF2-40B4-BE49-F238E27FC236}">
                <a16:creationId xmlns:a16="http://schemas.microsoft.com/office/drawing/2014/main" id="{9694F741-0A4B-5345-9D9C-5A1DB45F3A91}"/>
              </a:ext>
            </a:extLst>
          </p:cNvPr>
          <p:cNvSpPr>
            <a:spLocks noChangeShapeType="1"/>
          </p:cNvSpPr>
          <p:nvPr/>
        </p:nvSpPr>
        <p:spPr bwMode="auto">
          <a:xfrm flipH="1" flipV="1">
            <a:off x="4787900" y="2090738"/>
            <a:ext cx="3175" cy="313372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2679" name="Line 151">
            <a:extLst>
              <a:ext uri="{FF2B5EF4-FFF2-40B4-BE49-F238E27FC236}">
                <a16:creationId xmlns:a16="http://schemas.microsoft.com/office/drawing/2014/main" id="{4727B8E4-1B77-5F4A-8486-BF9176D508B6}"/>
              </a:ext>
            </a:extLst>
          </p:cNvPr>
          <p:cNvSpPr>
            <a:spLocks noChangeShapeType="1"/>
          </p:cNvSpPr>
          <p:nvPr/>
        </p:nvSpPr>
        <p:spPr bwMode="auto">
          <a:xfrm flipV="1">
            <a:off x="5521325" y="2092325"/>
            <a:ext cx="0" cy="3128963"/>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2680" name="Rectangle 152">
            <a:extLst>
              <a:ext uri="{FF2B5EF4-FFF2-40B4-BE49-F238E27FC236}">
                <a16:creationId xmlns:a16="http://schemas.microsoft.com/office/drawing/2014/main" id="{E6A88C30-40E6-B944-9C19-31AAE4AA3221}"/>
              </a:ext>
            </a:extLst>
          </p:cNvPr>
          <p:cNvSpPr>
            <a:spLocks noChangeArrowheads="1"/>
          </p:cNvSpPr>
          <p:nvPr/>
        </p:nvSpPr>
        <p:spPr bwMode="auto">
          <a:xfrm>
            <a:off x="1136650" y="6240463"/>
            <a:ext cx="11763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Kompetenzstufen</a:t>
            </a:r>
            <a:endParaRPr lang="de-DE" altLang="de-DE" sz="1400"/>
          </a:p>
        </p:txBody>
      </p:sp>
      <p:sp>
        <p:nvSpPr>
          <p:cNvPr id="22681" name="Rectangle 153">
            <a:extLst>
              <a:ext uri="{FF2B5EF4-FFF2-40B4-BE49-F238E27FC236}">
                <a16:creationId xmlns:a16="http://schemas.microsoft.com/office/drawing/2014/main" id="{2238B6A7-F5C6-5A49-BDF6-2DDD90B3D10C}"/>
              </a:ext>
            </a:extLst>
          </p:cNvPr>
          <p:cNvSpPr>
            <a:spLocks noChangeArrowheads="1"/>
          </p:cNvSpPr>
          <p:nvPr/>
        </p:nvSpPr>
        <p:spPr bwMode="auto">
          <a:xfrm>
            <a:off x="250825" y="115888"/>
            <a:ext cx="7005638"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a:solidFill>
                  <a:srgbClr val="414141"/>
                </a:solidFill>
                <a:latin typeface="Arial" panose="020B0604020202020204" pitchFamily="34" charset="0"/>
              </a:defRPr>
            </a:lvl1pPr>
            <a:lvl2pPr>
              <a:defRPr sz="2800">
                <a:solidFill>
                  <a:srgbClr val="414141"/>
                </a:solidFill>
                <a:latin typeface="Arial" panose="020B0604020202020204" pitchFamily="34" charset="0"/>
              </a:defRPr>
            </a:lvl2pPr>
            <a:lvl3pPr>
              <a:defRPr sz="2800">
                <a:solidFill>
                  <a:srgbClr val="414141"/>
                </a:solidFill>
                <a:latin typeface="Arial" panose="020B0604020202020204" pitchFamily="34" charset="0"/>
              </a:defRPr>
            </a:lvl3pPr>
            <a:lvl4pPr>
              <a:defRPr sz="2800">
                <a:solidFill>
                  <a:srgbClr val="414141"/>
                </a:solidFill>
                <a:latin typeface="Arial" panose="020B0604020202020204" pitchFamily="34" charset="0"/>
              </a:defRPr>
            </a:lvl4pPr>
            <a:lvl5pPr>
              <a:defRPr sz="2800">
                <a:solidFill>
                  <a:srgbClr val="414141"/>
                </a:solidFill>
                <a:latin typeface="Arial" panose="020B0604020202020204" pitchFamily="34" charset="0"/>
              </a:defRPr>
            </a:lvl5pPr>
            <a:lvl6pPr marL="457200" fontAlgn="base">
              <a:spcBef>
                <a:spcPct val="0"/>
              </a:spcBef>
              <a:spcAft>
                <a:spcPct val="0"/>
              </a:spcAft>
              <a:defRPr sz="2800">
                <a:solidFill>
                  <a:srgbClr val="414141"/>
                </a:solidFill>
                <a:latin typeface="Arial" panose="020B0604020202020204" pitchFamily="34" charset="0"/>
              </a:defRPr>
            </a:lvl6pPr>
            <a:lvl7pPr marL="914400" fontAlgn="base">
              <a:spcBef>
                <a:spcPct val="0"/>
              </a:spcBef>
              <a:spcAft>
                <a:spcPct val="0"/>
              </a:spcAft>
              <a:defRPr sz="2800">
                <a:solidFill>
                  <a:srgbClr val="414141"/>
                </a:solidFill>
                <a:latin typeface="Arial" panose="020B0604020202020204" pitchFamily="34" charset="0"/>
              </a:defRPr>
            </a:lvl7pPr>
            <a:lvl8pPr marL="1371600" fontAlgn="base">
              <a:spcBef>
                <a:spcPct val="0"/>
              </a:spcBef>
              <a:spcAft>
                <a:spcPct val="0"/>
              </a:spcAft>
              <a:defRPr sz="2800">
                <a:solidFill>
                  <a:srgbClr val="414141"/>
                </a:solidFill>
                <a:latin typeface="Arial" panose="020B0604020202020204" pitchFamily="34" charset="0"/>
              </a:defRPr>
            </a:lvl8pPr>
            <a:lvl9pPr marL="1828800" fontAlgn="base">
              <a:spcBef>
                <a:spcPct val="0"/>
              </a:spcBef>
              <a:spcAft>
                <a:spcPct val="0"/>
              </a:spcAft>
              <a:defRPr sz="2800">
                <a:solidFill>
                  <a:srgbClr val="414141"/>
                </a:solidFill>
                <a:latin typeface="Arial" panose="020B0604020202020204" pitchFamily="34" charset="0"/>
              </a:defRPr>
            </a:lvl9pPr>
          </a:lstStyle>
          <a:p>
            <a:r>
              <a:rPr lang="de-DE" altLang="de-DE" sz="2400" b="1"/>
              <a:t>Dreiteiliges  Schulsystem: Glaubensfrage?</a:t>
            </a:r>
          </a:p>
        </p:txBody>
      </p:sp>
      <p:sp>
        <p:nvSpPr>
          <p:cNvPr id="22682" name="Rectangle 154">
            <a:extLst>
              <a:ext uri="{FF2B5EF4-FFF2-40B4-BE49-F238E27FC236}">
                <a16:creationId xmlns:a16="http://schemas.microsoft.com/office/drawing/2014/main" id="{C5710E8B-AA0C-2C40-A4C9-A7AD87E8BC7D}"/>
              </a:ext>
            </a:extLst>
          </p:cNvPr>
          <p:cNvSpPr>
            <a:spLocks noChangeArrowheads="1"/>
          </p:cNvSpPr>
          <p:nvPr/>
        </p:nvSpPr>
        <p:spPr bwMode="auto">
          <a:xfrm>
            <a:off x="0" y="836613"/>
            <a:ext cx="8604250" cy="56165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22682"/>
                                        </p:tgtEl>
                                      </p:cBhvr>
                                    </p:animEffect>
                                    <p:set>
                                      <p:cBhvr>
                                        <p:cTn id="7" dur="1" fill="hold">
                                          <p:stCondLst>
                                            <p:cond delay="499"/>
                                          </p:stCondLst>
                                        </p:cTn>
                                        <p:tgtEl>
                                          <p:spTgt spid="226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Fußzeilenplatzhalter 1">
            <a:extLst>
              <a:ext uri="{FF2B5EF4-FFF2-40B4-BE49-F238E27FC236}">
                <a16:creationId xmlns:a16="http://schemas.microsoft.com/office/drawing/2014/main" id="{F33415A2-22CB-ED4D-829A-BFC2C59210BB}"/>
              </a:ext>
            </a:extLst>
          </p:cNvPr>
          <p:cNvSpPr>
            <a:spLocks noGrp="1"/>
          </p:cNvSpPr>
          <p:nvPr>
            <p:ph type="ftr" sz="quarter" idx="10"/>
          </p:nvPr>
        </p:nvSpPr>
        <p:spPr/>
        <p:txBody>
          <a:bodyPr/>
          <a:lstStyle/>
          <a:p>
            <a:r>
              <a:rPr lang="de-DE" altLang="de-DE"/>
              <a:t>Bildungsgerechtigkeit | Detlef Müller-Böling | 27.09.07</a:t>
            </a:r>
          </a:p>
        </p:txBody>
      </p:sp>
      <p:sp>
        <p:nvSpPr>
          <p:cNvPr id="141" name="Foliennummernplatzhalter 2">
            <a:extLst>
              <a:ext uri="{FF2B5EF4-FFF2-40B4-BE49-F238E27FC236}">
                <a16:creationId xmlns:a16="http://schemas.microsoft.com/office/drawing/2014/main" id="{C9E9C526-5FAE-074A-8246-F7FD71DB3653}"/>
              </a:ext>
            </a:extLst>
          </p:cNvPr>
          <p:cNvSpPr>
            <a:spLocks noGrp="1"/>
          </p:cNvSpPr>
          <p:nvPr>
            <p:ph type="sldNum" sz="quarter" idx="11"/>
          </p:nvPr>
        </p:nvSpPr>
        <p:spPr/>
        <p:txBody>
          <a:bodyPr/>
          <a:lstStyle/>
          <a:p>
            <a:fld id="{A8C8ACD9-A0BE-3848-BC6A-D437276E778F}" type="slidenum">
              <a:rPr lang="de-DE" altLang="de-DE"/>
              <a:pPr/>
              <a:t>7</a:t>
            </a:fld>
            <a:endParaRPr lang="de-DE" altLang="de-DE"/>
          </a:p>
        </p:txBody>
      </p:sp>
      <p:sp>
        <p:nvSpPr>
          <p:cNvPr id="24578" name="Rectangle 2">
            <a:extLst>
              <a:ext uri="{FF2B5EF4-FFF2-40B4-BE49-F238E27FC236}">
                <a16:creationId xmlns:a16="http://schemas.microsoft.com/office/drawing/2014/main" id="{16599B28-F13B-0642-BD4C-2BE54FC3738B}"/>
              </a:ext>
            </a:extLst>
          </p:cNvPr>
          <p:cNvSpPr>
            <a:spLocks noChangeArrowheads="1"/>
          </p:cNvSpPr>
          <p:nvPr/>
        </p:nvSpPr>
        <p:spPr bwMode="auto">
          <a:xfrm>
            <a:off x="422275" y="1412875"/>
            <a:ext cx="8088313" cy="5029200"/>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4579" name="Rectangle 3">
            <a:extLst>
              <a:ext uri="{FF2B5EF4-FFF2-40B4-BE49-F238E27FC236}">
                <a16:creationId xmlns:a16="http://schemas.microsoft.com/office/drawing/2014/main" id="{321F8C06-A442-4D43-B1AE-940B2B4CC891}"/>
              </a:ext>
            </a:extLst>
          </p:cNvPr>
          <p:cNvSpPr>
            <a:spLocks noChangeArrowheads="1"/>
          </p:cNvSpPr>
          <p:nvPr/>
        </p:nvSpPr>
        <p:spPr bwMode="auto">
          <a:xfrm>
            <a:off x="1749425" y="2062163"/>
            <a:ext cx="58991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580" name="Line 4">
            <a:extLst>
              <a:ext uri="{FF2B5EF4-FFF2-40B4-BE49-F238E27FC236}">
                <a16:creationId xmlns:a16="http://schemas.microsoft.com/office/drawing/2014/main" id="{6DF67005-6991-A04A-BEA8-9E872B31B883}"/>
              </a:ext>
            </a:extLst>
          </p:cNvPr>
          <p:cNvSpPr>
            <a:spLocks noChangeShapeType="1"/>
          </p:cNvSpPr>
          <p:nvPr/>
        </p:nvSpPr>
        <p:spPr bwMode="auto">
          <a:xfrm flipH="1">
            <a:off x="1749425" y="2062163"/>
            <a:ext cx="0" cy="32607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581" name="Line 5">
            <a:extLst>
              <a:ext uri="{FF2B5EF4-FFF2-40B4-BE49-F238E27FC236}">
                <a16:creationId xmlns:a16="http://schemas.microsoft.com/office/drawing/2014/main" id="{4F1A8C18-A498-7146-AD66-75FE38BEC9DB}"/>
              </a:ext>
            </a:extLst>
          </p:cNvPr>
          <p:cNvSpPr>
            <a:spLocks noChangeShapeType="1"/>
          </p:cNvSpPr>
          <p:nvPr/>
        </p:nvSpPr>
        <p:spPr bwMode="auto">
          <a:xfrm>
            <a:off x="1697038" y="5319713"/>
            <a:ext cx="52387"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582" name="Line 6">
            <a:extLst>
              <a:ext uri="{FF2B5EF4-FFF2-40B4-BE49-F238E27FC236}">
                <a16:creationId xmlns:a16="http://schemas.microsoft.com/office/drawing/2014/main" id="{666FF427-651B-9B45-B4A7-2D0383921FE7}"/>
              </a:ext>
            </a:extLst>
          </p:cNvPr>
          <p:cNvSpPr>
            <a:spLocks noChangeShapeType="1"/>
          </p:cNvSpPr>
          <p:nvPr/>
        </p:nvSpPr>
        <p:spPr bwMode="auto">
          <a:xfrm>
            <a:off x="1697038" y="4668838"/>
            <a:ext cx="52387"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583" name="Line 7">
            <a:extLst>
              <a:ext uri="{FF2B5EF4-FFF2-40B4-BE49-F238E27FC236}">
                <a16:creationId xmlns:a16="http://schemas.microsoft.com/office/drawing/2014/main" id="{67CC9D78-5BBD-0D40-A1F9-8B16B14DF04B}"/>
              </a:ext>
            </a:extLst>
          </p:cNvPr>
          <p:cNvSpPr>
            <a:spLocks noChangeShapeType="1"/>
          </p:cNvSpPr>
          <p:nvPr/>
        </p:nvSpPr>
        <p:spPr bwMode="auto">
          <a:xfrm>
            <a:off x="1697038" y="4016375"/>
            <a:ext cx="52387"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584" name="Line 8">
            <a:extLst>
              <a:ext uri="{FF2B5EF4-FFF2-40B4-BE49-F238E27FC236}">
                <a16:creationId xmlns:a16="http://schemas.microsoft.com/office/drawing/2014/main" id="{2F578E60-9819-C14C-9D3B-8EBD3428E392}"/>
              </a:ext>
            </a:extLst>
          </p:cNvPr>
          <p:cNvSpPr>
            <a:spLocks noChangeShapeType="1"/>
          </p:cNvSpPr>
          <p:nvPr/>
        </p:nvSpPr>
        <p:spPr bwMode="auto">
          <a:xfrm>
            <a:off x="1697038" y="3365500"/>
            <a:ext cx="52387"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585" name="Line 9">
            <a:extLst>
              <a:ext uri="{FF2B5EF4-FFF2-40B4-BE49-F238E27FC236}">
                <a16:creationId xmlns:a16="http://schemas.microsoft.com/office/drawing/2014/main" id="{06F05572-B3DC-5649-B9EA-37DBE2CA0DCF}"/>
              </a:ext>
            </a:extLst>
          </p:cNvPr>
          <p:cNvSpPr>
            <a:spLocks noChangeShapeType="1"/>
          </p:cNvSpPr>
          <p:nvPr/>
        </p:nvSpPr>
        <p:spPr bwMode="auto">
          <a:xfrm flipV="1">
            <a:off x="1704975" y="2714625"/>
            <a:ext cx="444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586" name="Line 10">
            <a:extLst>
              <a:ext uri="{FF2B5EF4-FFF2-40B4-BE49-F238E27FC236}">
                <a16:creationId xmlns:a16="http://schemas.microsoft.com/office/drawing/2014/main" id="{A7997475-1E7A-D34E-8894-79461604E1CF}"/>
              </a:ext>
            </a:extLst>
          </p:cNvPr>
          <p:cNvSpPr>
            <a:spLocks noChangeShapeType="1"/>
          </p:cNvSpPr>
          <p:nvPr/>
        </p:nvSpPr>
        <p:spPr bwMode="auto">
          <a:xfrm>
            <a:off x="1697038" y="2062163"/>
            <a:ext cx="52387"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587" name="Line 11">
            <a:extLst>
              <a:ext uri="{FF2B5EF4-FFF2-40B4-BE49-F238E27FC236}">
                <a16:creationId xmlns:a16="http://schemas.microsoft.com/office/drawing/2014/main" id="{DB2D30BA-4512-D94E-A31C-F0677670E3F0}"/>
              </a:ext>
            </a:extLst>
          </p:cNvPr>
          <p:cNvSpPr>
            <a:spLocks noChangeShapeType="1"/>
          </p:cNvSpPr>
          <p:nvPr/>
        </p:nvSpPr>
        <p:spPr bwMode="auto">
          <a:xfrm flipH="1" flipV="1">
            <a:off x="1749425" y="5316538"/>
            <a:ext cx="0" cy="539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588" name="Line 12">
            <a:extLst>
              <a:ext uri="{FF2B5EF4-FFF2-40B4-BE49-F238E27FC236}">
                <a16:creationId xmlns:a16="http://schemas.microsoft.com/office/drawing/2014/main" id="{3FB7804F-2C50-A74C-923F-1F6E696985D9}"/>
              </a:ext>
            </a:extLst>
          </p:cNvPr>
          <p:cNvSpPr>
            <a:spLocks noChangeShapeType="1"/>
          </p:cNvSpPr>
          <p:nvPr/>
        </p:nvSpPr>
        <p:spPr bwMode="auto">
          <a:xfrm flipH="1" flipV="1">
            <a:off x="2243138" y="5326063"/>
            <a:ext cx="1587" cy="476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589" name="Line 13">
            <a:extLst>
              <a:ext uri="{FF2B5EF4-FFF2-40B4-BE49-F238E27FC236}">
                <a16:creationId xmlns:a16="http://schemas.microsoft.com/office/drawing/2014/main" id="{E2F3D7B7-09E4-174A-BDBC-78399107C350}"/>
              </a:ext>
            </a:extLst>
          </p:cNvPr>
          <p:cNvSpPr>
            <a:spLocks noChangeShapeType="1"/>
          </p:cNvSpPr>
          <p:nvPr/>
        </p:nvSpPr>
        <p:spPr bwMode="auto">
          <a:xfrm flipV="1">
            <a:off x="2733675" y="5319713"/>
            <a:ext cx="0" cy="50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590" name="Line 14">
            <a:extLst>
              <a:ext uri="{FF2B5EF4-FFF2-40B4-BE49-F238E27FC236}">
                <a16:creationId xmlns:a16="http://schemas.microsoft.com/office/drawing/2014/main" id="{9110A45B-8D59-654F-AE0A-7B20A9104733}"/>
              </a:ext>
            </a:extLst>
          </p:cNvPr>
          <p:cNvSpPr>
            <a:spLocks noChangeShapeType="1"/>
          </p:cNvSpPr>
          <p:nvPr/>
        </p:nvSpPr>
        <p:spPr bwMode="auto">
          <a:xfrm flipV="1">
            <a:off x="3227388" y="5319713"/>
            <a:ext cx="0" cy="50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591" name="Line 15">
            <a:extLst>
              <a:ext uri="{FF2B5EF4-FFF2-40B4-BE49-F238E27FC236}">
                <a16:creationId xmlns:a16="http://schemas.microsoft.com/office/drawing/2014/main" id="{6D81D70B-967D-2E47-AECD-BBAD0A272EF0}"/>
              </a:ext>
            </a:extLst>
          </p:cNvPr>
          <p:cNvSpPr>
            <a:spLocks noChangeShapeType="1"/>
          </p:cNvSpPr>
          <p:nvPr/>
        </p:nvSpPr>
        <p:spPr bwMode="auto">
          <a:xfrm flipV="1">
            <a:off x="3716338" y="5319713"/>
            <a:ext cx="0" cy="50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592" name="Line 16">
            <a:extLst>
              <a:ext uri="{FF2B5EF4-FFF2-40B4-BE49-F238E27FC236}">
                <a16:creationId xmlns:a16="http://schemas.microsoft.com/office/drawing/2014/main" id="{FD9BD592-ADA5-7C45-9B7D-BCFCABDA2730}"/>
              </a:ext>
            </a:extLst>
          </p:cNvPr>
          <p:cNvSpPr>
            <a:spLocks noChangeShapeType="1"/>
          </p:cNvSpPr>
          <p:nvPr/>
        </p:nvSpPr>
        <p:spPr bwMode="auto">
          <a:xfrm flipV="1">
            <a:off x="4208463" y="5319713"/>
            <a:ext cx="1587" cy="50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593" name="Line 17">
            <a:extLst>
              <a:ext uri="{FF2B5EF4-FFF2-40B4-BE49-F238E27FC236}">
                <a16:creationId xmlns:a16="http://schemas.microsoft.com/office/drawing/2014/main" id="{A2D33D97-769C-2241-AD4D-F501A7E2AF6E}"/>
              </a:ext>
            </a:extLst>
          </p:cNvPr>
          <p:cNvSpPr>
            <a:spLocks noChangeShapeType="1"/>
          </p:cNvSpPr>
          <p:nvPr/>
        </p:nvSpPr>
        <p:spPr bwMode="auto">
          <a:xfrm flipV="1">
            <a:off x="4699000" y="5324475"/>
            <a:ext cx="0" cy="523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594" name="Line 18">
            <a:extLst>
              <a:ext uri="{FF2B5EF4-FFF2-40B4-BE49-F238E27FC236}">
                <a16:creationId xmlns:a16="http://schemas.microsoft.com/office/drawing/2014/main" id="{8C92BF27-A057-C745-BE36-811545101A67}"/>
              </a:ext>
            </a:extLst>
          </p:cNvPr>
          <p:cNvSpPr>
            <a:spLocks noChangeShapeType="1"/>
          </p:cNvSpPr>
          <p:nvPr/>
        </p:nvSpPr>
        <p:spPr bwMode="auto">
          <a:xfrm flipH="1" flipV="1">
            <a:off x="5191125" y="5327650"/>
            <a:ext cx="0" cy="50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595" name="Line 19">
            <a:extLst>
              <a:ext uri="{FF2B5EF4-FFF2-40B4-BE49-F238E27FC236}">
                <a16:creationId xmlns:a16="http://schemas.microsoft.com/office/drawing/2014/main" id="{11CF86F0-6023-9F43-AD87-6A3AD6BE626F}"/>
              </a:ext>
            </a:extLst>
          </p:cNvPr>
          <p:cNvSpPr>
            <a:spLocks noChangeShapeType="1"/>
          </p:cNvSpPr>
          <p:nvPr/>
        </p:nvSpPr>
        <p:spPr bwMode="auto">
          <a:xfrm flipH="1" flipV="1">
            <a:off x="5681663" y="5321300"/>
            <a:ext cx="1587" cy="49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596" name="Line 20">
            <a:extLst>
              <a:ext uri="{FF2B5EF4-FFF2-40B4-BE49-F238E27FC236}">
                <a16:creationId xmlns:a16="http://schemas.microsoft.com/office/drawing/2014/main" id="{D278202D-CC74-454C-8C9E-F01B810AD213}"/>
              </a:ext>
            </a:extLst>
          </p:cNvPr>
          <p:cNvSpPr>
            <a:spLocks noChangeShapeType="1"/>
          </p:cNvSpPr>
          <p:nvPr/>
        </p:nvSpPr>
        <p:spPr bwMode="auto">
          <a:xfrm flipH="1" flipV="1">
            <a:off x="6172200" y="5324475"/>
            <a:ext cx="0" cy="523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597" name="Line 21">
            <a:extLst>
              <a:ext uri="{FF2B5EF4-FFF2-40B4-BE49-F238E27FC236}">
                <a16:creationId xmlns:a16="http://schemas.microsoft.com/office/drawing/2014/main" id="{1D993F19-A5AC-234F-8759-E098710E9B93}"/>
              </a:ext>
            </a:extLst>
          </p:cNvPr>
          <p:cNvSpPr>
            <a:spLocks noChangeShapeType="1"/>
          </p:cNvSpPr>
          <p:nvPr/>
        </p:nvSpPr>
        <p:spPr bwMode="auto">
          <a:xfrm flipV="1">
            <a:off x="6665913" y="5319713"/>
            <a:ext cx="0" cy="50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598" name="Line 22">
            <a:extLst>
              <a:ext uri="{FF2B5EF4-FFF2-40B4-BE49-F238E27FC236}">
                <a16:creationId xmlns:a16="http://schemas.microsoft.com/office/drawing/2014/main" id="{514D731B-282E-DC4C-A18E-4A526B27FF9A}"/>
              </a:ext>
            </a:extLst>
          </p:cNvPr>
          <p:cNvSpPr>
            <a:spLocks noChangeShapeType="1"/>
          </p:cNvSpPr>
          <p:nvPr/>
        </p:nvSpPr>
        <p:spPr bwMode="auto">
          <a:xfrm flipH="1" flipV="1">
            <a:off x="7158038" y="5319713"/>
            <a:ext cx="0" cy="50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599" name="Line 23">
            <a:extLst>
              <a:ext uri="{FF2B5EF4-FFF2-40B4-BE49-F238E27FC236}">
                <a16:creationId xmlns:a16="http://schemas.microsoft.com/office/drawing/2014/main" id="{8C55E638-5939-FD4F-946A-E5163180D53E}"/>
              </a:ext>
            </a:extLst>
          </p:cNvPr>
          <p:cNvSpPr>
            <a:spLocks noChangeShapeType="1"/>
          </p:cNvSpPr>
          <p:nvPr/>
        </p:nvSpPr>
        <p:spPr bwMode="auto">
          <a:xfrm flipV="1">
            <a:off x="7650163" y="5321300"/>
            <a:ext cx="0" cy="50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600" name="Freeform 24">
            <a:extLst>
              <a:ext uri="{FF2B5EF4-FFF2-40B4-BE49-F238E27FC236}">
                <a16:creationId xmlns:a16="http://schemas.microsoft.com/office/drawing/2014/main" id="{0910ED5C-2B07-E94D-8662-DBC935EFFC0D}"/>
              </a:ext>
            </a:extLst>
          </p:cNvPr>
          <p:cNvSpPr>
            <a:spLocks/>
          </p:cNvSpPr>
          <p:nvPr/>
        </p:nvSpPr>
        <p:spPr bwMode="auto">
          <a:xfrm>
            <a:off x="2243138" y="5291138"/>
            <a:ext cx="490537" cy="26987"/>
          </a:xfrm>
          <a:custGeom>
            <a:avLst/>
            <a:gdLst>
              <a:gd name="T0" fmla="*/ 0 w 599"/>
              <a:gd name="T1" fmla="*/ 32 h 32"/>
              <a:gd name="T2" fmla="*/ 75 w 599"/>
              <a:gd name="T3" fmla="*/ 28 h 32"/>
              <a:gd name="T4" fmla="*/ 150 w 599"/>
              <a:gd name="T5" fmla="*/ 28 h 32"/>
              <a:gd name="T6" fmla="*/ 299 w 599"/>
              <a:gd name="T7" fmla="*/ 27 h 32"/>
              <a:gd name="T8" fmla="*/ 374 w 599"/>
              <a:gd name="T9" fmla="*/ 23 h 32"/>
              <a:gd name="T10" fmla="*/ 449 w 599"/>
              <a:gd name="T11" fmla="*/ 19 h 32"/>
              <a:gd name="T12" fmla="*/ 524 w 599"/>
              <a:gd name="T13" fmla="*/ 11 h 32"/>
              <a:gd name="T14" fmla="*/ 599 w 599"/>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9" h="32">
                <a:moveTo>
                  <a:pt x="0" y="32"/>
                </a:moveTo>
                <a:lnTo>
                  <a:pt x="75" y="28"/>
                </a:lnTo>
                <a:lnTo>
                  <a:pt x="150" y="28"/>
                </a:lnTo>
                <a:lnTo>
                  <a:pt x="299" y="27"/>
                </a:lnTo>
                <a:lnTo>
                  <a:pt x="374" y="23"/>
                </a:lnTo>
                <a:lnTo>
                  <a:pt x="449" y="19"/>
                </a:lnTo>
                <a:lnTo>
                  <a:pt x="524" y="11"/>
                </a:lnTo>
                <a:lnTo>
                  <a:pt x="599" y="0"/>
                </a:lnTo>
              </a:path>
            </a:pathLst>
          </a:custGeom>
          <a:noFill/>
          <a:ln w="222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01" name="Freeform 25">
            <a:extLst>
              <a:ext uri="{FF2B5EF4-FFF2-40B4-BE49-F238E27FC236}">
                <a16:creationId xmlns:a16="http://schemas.microsoft.com/office/drawing/2014/main" id="{5786BE97-AB36-0247-B394-BA5955AECA98}"/>
              </a:ext>
            </a:extLst>
          </p:cNvPr>
          <p:cNvSpPr>
            <a:spLocks/>
          </p:cNvSpPr>
          <p:nvPr/>
        </p:nvSpPr>
        <p:spPr bwMode="auto">
          <a:xfrm>
            <a:off x="2733675" y="5143500"/>
            <a:ext cx="492125" cy="147638"/>
          </a:xfrm>
          <a:custGeom>
            <a:avLst/>
            <a:gdLst>
              <a:gd name="T0" fmla="*/ 0 w 601"/>
              <a:gd name="T1" fmla="*/ 187 h 187"/>
              <a:gd name="T2" fmla="*/ 75 w 601"/>
              <a:gd name="T3" fmla="*/ 173 h 187"/>
              <a:gd name="T4" fmla="*/ 150 w 601"/>
              <a:gd name="T5" fmla="*/ 164 h 187"/>
              <a:gd name="T6" fmla="*/ 224 w 601"/>
              <a:gd name="T7" fmla="*/ 150 h 187"/>
              <a:gd name="T8" fmla="*/ 299 w 601"/>
              <a:gd name="T9" fmla="*/ 135 h 187"/>
              <a:gd name="T10" fmla="*/ 338 w 601"/>
              <a:gd name="T11" fmla="*/ 125 h 187"/>
              <a:gd name="T12" fmla="*/ 376 w 601"/>
              <a:gd name="T13" fmla="*/ 114 h 187"/>
              <a:gd name="T14" fmla="*/ 413 w 601"/>
              <a:gd name="T15" fmla="*/ 100 h 187"/>
              <a:gd name="T16" fmla="*/ 451 w 601"/>
              <a:gd name="T17" fmla="*/ 87 h 187"/>
              <a:gd name="T18" fmla="*/ 488 w 601"/>
              <a:gd name="T19" fmla="*/ 70 h 187"/>
              <a:gd name="T20" fmla="*/ 526 w 601"/>
              <a:gd name="T21" fmla="*/ 48 h 187"/>
              <a:gd name="T22" fmla="*/ 562 w 601"/>
              <a:gd name="T23" fmla="*/ 25 h 187"/>
              <a:gd name="T24" fmla="*/ 601 w 601"/>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87">
                <a:moveTo>
                  <a:pt x="0" y="187"/>
                </a:moveTo>
                <a:lnTo>
                  <a:pt x="75" y="173"/>
                </a:lnTo>
                <a:lnTo>
                  <a:pt x="150" y="164"/>
                </a:lnTo>
                <a:lnTo>
                  <a:pt x="224" y="150"/>
                </a:lnTo>
                <a:lnTo>
                  <a:pt x="299" y="135"/>
                </a:lnTo>
                <a:lnTo>
                  <a:pt x="338" y="125"/>
                </a:lnTo>
                <a:lnTo>
                  <a:pt x="376" y="114"/>
                </a:lnTo>
                <a:lnTo>
                  <a:pt x="413" y="100"/>
                </a:lnTo>
                <a:lnTo>
                  <a:pt x="451" y="87"/>
                </a:lnTo>
                <a:lnTo>
                  <a:pt x="488" y="70"/>
                </a:lnTo>
                <a:lnTo>
                  <a:pt x="526" y="48"/>
                </a:lnTo>
                <a:lnTo>
                  <a:pt x="562" y="25"/>
                </a:lnTo>
                <a:lnTo>
                  <a:pt x="601" y="0"/>
                </a:lnTo>
              </a:path>
            </a:pathLst>
          </a:custGeom>
          <a:noFill/>
          <a:ln w="222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02" name="Freeform 26">
            <a:extLst>
              <a:ext uri="{FF2B5EF4-FFF2-40B4-BE49-F238E27FC236}">
                <a16:creationId xmlns:a16="http://schemas.microsoft.com/office/drawing/2014/main" id="{148EB59D-03D6-3349-A054-6F2BA2117CD2}"/>
              </a:ext>
            </a:extLst>
          </p:cNvPr>
          <p:cNvSpPr>
            <a:spLocks/>
          </p:cNvSpPr>
          <p:nvPr/>
        </p:nvSpPr>
        <p:spPr bwMode="auto">
          <a:xfrm>
            <a:off x="3225800" y="4595813"/>
            <a:ext cx="488950" cy="547687"/>
          </a:xfrm>
          <a:custGeom>
            <a:avLst/>
            <a:gdLst>
              <a:gd name="T0" fmla="*/ 0 w 599"/>
              <a:gd name="T1" fmla="*/ 691 h 691"/>
              <a:gd name="T2" fmla="*/ 38 w 599"/>
              <a:gd name="T3" fmla="*/ 663 h 691"/>
              <a:gd name="T4" fmla="*/ 75 w 599"/>
              <a:gd name="T5" fmla="*/ 632 h 691"/>
              <a:gd name="T6" fmla="*/ 113 w 599"/>
              <a:gd name="T7" fmla="*/ 597 h 691"/>
              <a:gd name="T8" fmla="*/ 150 w 599"/>
              <a:gd name="T9" fmla="*/ 563 h 691"/>
              <a:gd name="T10" fmla="*/ 188 w 599"/>
              <a:gd name="T11" fmla="*/ 524 h 691"/>
              <a:gd name="T12" fmla="*/ 224 w 599"/>
              <a:gd name="T13" fmla="*/ 486 h 691"/>
              <a:gd name="T14" fmla="*/ 263 w 599"/>
              <a:gd name="T15" fmla="*/ 444 h 691"/>
              <a:gd name="T16" fmla="*/ 299 w 599"/>
              <a:gd name="T17" fmla="*/ 400 h 691"/>
              <a:gd name="T18" fmla="*/ 336 w 599"/>
              <a:gd name="T19" fmla="*/ 355 h 691"/>
              <a:gd name="T20" fmla="*/ 374 w 599"/>
              <a:gd name="T21" fmla="*/ 307 h 691"/>
              <a:gd name="T22" fmla="*/ 411 w 599"/>
              <a:gd name="T23" fmla="*/ 259 h 691"/>
              <a:gd name="T24" fmla="*/ 449 w 599"/>
              <a:gd name="T25" fmla="*/ 209 h 691"/>
              <a:gd name="T26" fmla="*/ 524 w 599"/>
              <a:gd name="T27" fmla="*/ 108 h 691"/>
              <a:gd name="T28" fmla="*/ 599 w 599"/>
              <a:gd name="T29"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9" h="691">
                <a:moveTo>
                  <a:pt x="0" y="691"/>
                </a:moveTo>
                <a:lnTo>
                  <a:pt x="38" y="663"/>
                </a:lnTo>
                <a:lnTo>
                  <a:pt x="75" y="632"/>
                </a:lnTo>
                <a:lnTo>
                  <a:pt x="113" y="597"/>
                </a:lnTo>
                <a:lnTo>
                  <a:pt x="150" y="563"/>
                </a:lnTo>
                <a:lnTo>
                  <a:pt x="188" y="524"/>
                </a:lnTo>
                <a:lnTo>
                  <a:pt x="224" y="486"/>
                </a:lnTo>
                <a:lnTo>
                  <a:pt x="263" y="444"/>
                </a:lnTo>
                <a:lnTo>
                  <a:pt x="299" y="400"/>
                </a:lnTo>
                <a:lnTo>
                  <a:pt x="336" y="355"/>
                </a:lnTo>
                <a:lnTo>
                  <a:pt x="374" y="307"/>
                </a:lnTo>
                <a:lnTo>
                  <a:pt x="411" y="259"/>
                </a:lnTo>
                <a:lnTo>
                  <a:pt x="449" y="209"/>
                </a:lnTo>
                <a:lnTo>
                  <a:pt x="524" y="108"/>
                </a:lnTo>
                <a:lnTo>
                  <a:pt x="599" y="0"/>
                </a:lnTo>
              </a:path>
            </a:pathLst>
          </a:custGeom>
          <a:noFill/>
          <a:ln w="222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03" name="Freeform 27">
            <a:extLst>
              <a:ext uri="{FF2B5EF4-FFF2-40B4-BE49-F238E27FC236}">
                <a16:creationId xmlns:a16="http://schemas.microsoft.com/office/drawing/2014/main" id="{D69B4562-5395-FB46-B265-0D90B0761904}"/>
              </a:ext>
            </a:extLst>
          </p:cNvPr>
          <p:cNvSpPr>
            <a:spLocks/>
          </p:cNvSpPr>
          <p:nvPr/>
        </p:nvSpPr>
        <p:spPr bwMode="auto">
          <a:xfrm>
            <a:off x="3714750" y="3757613"/>
            <a:ext cx="493713" cy="838200"/>
          </a:xfrm>
          <a:custGeom>
            <a:avLst/>
            <a:gdLst>
              <a:gd name="T0" fmla="*/ 0 w 601"/>
              <a:gd name="T1" fmla="*/ 1054 h 1054"/>
              <a:gd name="T2" fmla="*/ 38 w 601"/>
              <a:gd name="T3" fmla="*/ 997 h 1054"/>
              <a:gd name="T4" fmla="*/ 75 w 601"/>
              <a:gd name="T5" fmla="*/ 937 h 1054"/>
              <a:gd name="T6" fmla="*/ 113 w 601"/>
              <a:gd name="T7" fmla="*/ 874 h 1054"/>
              <a:gd name="T8" fmla="*/ 150 w 601"/>
              <a:gd name="T9" fmla="*/ 806 h 1054"/>
              <a:gd name="T10" fmla="*/ 188 w 601"/>
              <a:gd name="T11" fmla="*/ 737 h 1054"/>
              <a:gd name="T12" fmla="*/ 224 w 601"/>
              <a:gd name="T13" fmla="*/ 668 h 1054"/>
              <a:gd name="T14" fmla="*/ 299 w 601"/>
              <a:gd name="T15" fmla="*/ 524 h 1054"/>
              <a:gd name="T16" fmla="*/ 376 w 601"/>
              <a:gd name="T17" fmla="*/ 382 h 1054"/>
              <a:gd name="T18" fmla="*/ 413 w 601"/>
              <a:gd name="T19" fmla="*/ 313 h 1054"/>
              <a:gd name="T20" fmla="*/ 451 w 601"/>
              <a:gd name="T21" fmla="*/ 244 h 1054"/>
              <a:gd name="T22" fmla="*/ 487 w 601"/>
              <a:gd name="T23" fmla="*/ 179 h 1054"/>
              <a:gd name="T24" fmla="*/ 526 w 601"/>
              <a:gd name="T25" fmla="*/ 115 h 1054"/>
              <a:gd name="T26" fmla="*/ 562 w 601"/>
              <a:gd name="T27" fmla="*/ 56 h 1054"/>
              <a:gd name="T28" fmla="*/ 601 w 601"/>
              <a:gd name="T29" fmla="*/ 0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1" h="1054">
                <a:moveTo>
                  <a:pt x="0" y="1054"/>
                </a:moveTo>
                <a:lnTo>
                  <a:pt x="38" y="997"/>
                </a:lnTo>
                <a:lnTo>
                  <a:pt x="75" y="937"/>
                </a:lnTo>
                <a:lnTo>
                  <a:pt x="113" y="874"/>
                </a:lnTo>
                <a:lnTo>
                  <a:pt x="150" y="806"/>
                </a:lnTo>
                <a:lnTo>
                  <a:pt x="188" y="737"/>
                </a:lnTo>
                <a:lnTo>
                  <a:pt x="224" y="668"/>
                </a:lnTo>
                <a:lnTo>
                  <a:pt x="299" y="524"/>
                </a:lnTo>
                <a:lnTo>
                  <a:pt x="376" y="382"/>
                </a:lnTo>
                <a:lnTo>
                  <a:pt x="413" y="313"/>
                </a:lnTo>
                <a:lnTo>
                  <a:pt x="451" y="244"/>
                </a:lnTo>
                <a:lnTo>
                  <a:pt x="487" y="179"/>
                </a:lnTo>
                <a:lnTo>
                  <a:pt x="526" y="115"/>
                </a:lnTo>
                <a:lnTo>
                  <a:pt x="562" y="56"/>
                </a:lnTo>
                <a:lnTo>
                  <a:pt x="601" y="0"/>
                </a:lnTo>
              </a:path>
            </a:pathLst>
          </a:custGeom>
          <a:noFill/>
          <a:ln w="222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04" name="Freeform 28">
            <a:extLst>
              <a:ext uri="{FF2B5EF4-FFF2-40B4-BE49-F238E27FC236}">
                <a16:creationId xmlns:a16="http://schemas.microsoft.com/office/drawing/2014/main" id="{D8589AFE-DCBC-C645-8EC3-E61CE0D50701}"/>
              </a:ext>
            </a:extLst>
          </p:cNvPr>
          <p:cNvSpPr>
            <a:spLocks/>
          </p:cNvSpPr>
          <p:nvPr/>
        </p:nvSpPr>
        <p:spPr bwMode="auto">
          <a:xfrm>
            <a:off x="4208463" y="3236913"/>
            <a:ext cx="490537" cy="520700"/>
          </a:xfrm>
          <a:custGeom>
            <a:avLst/>
            <a:gdLst>
              <a:gd name="T0" fmla="*/ 0 w 601"/>
              <a:gd name="T1" fmla="*/ 657 h 657"/>
              <a:gd name="T2" fmla="*/ 38 w 601"/>
              <a:gd name="T3" fmla="*/ 603 h 657"/>
              <a:gd name="T4" fmla="*/ 75 w 601"/>
              <a:gd name="T5" fmla="*/ 546 h 657"/>
              <a:gd name="T6" fmla="*/ 149 w 601"/>
              <a:gd name="T7" fmla="*/ 430 h 657"/>
              <a:gd name="T8" fmla="*/ 188 w 601"/>
              <a:gd name="T9" fmla="*/ 375 h 657"/>
              <a:gd name="T10" fmla="*/ 224 w 601"/>
              <a:gd name="T11" fmla="*/ 319 h 657"/>
              <a:gd name="T12" fmla="*/ 263 w 601"/>
              <a:gd name="T13" fmla="*/ 265 h 657"/>
              <a:gd name="T14" fmla="*/ 301 w 601"/>
              <a:gd name="T15" fmla="*/ 213 h 657"/>
              <a:gd name="T16" fmla="*/ 338 w 601"/>
              <a:gd name="T17" fmla="*/ 167 h 657"/>
              <a:gd name="T18" fmla="*/ 376 w 601"/>
              <a:gd name="T19" fmla="*/ 123 h 657"/>
              <a:gd name="T20" fmla="*/ 393 w 601"/>
              <a:gd name="T21" fmla="*/ 104 h 657"/>
              <a:gd name="T22" fmla="*/ 413 w 601"/>
              <a:gd name="T23" fmla="*/ 87 h 657"/>
              <a:gd name="T24" fmla="*/ 432 w 601"/>
              <a:gd name="T25" fmla="*/ 69 h 657"/>
              <a:gd name="T26" fmla="*/ 451 w 601"/>
              <a:gd name="T27" fmla="*/ 54 h 657"/>
              <a:gd name="T28" fmla="*/ 470 w 601"/>
              <a:gd name="T29" fmla="*/ 41 h 657"/>
              <a:gd name="T30" fmla="*/ 487 w 601"/>
              <a:gd name="T31" fmla="*/ 29 h 657"/>
              <a:gd name="T32" fmla="*/ 507 w 601"/>
              <a:gd name="T33" fmla="*/ 19 h 657"/>
              <a:gd name="T34" fmla="*/ 526 w 601"/>
              <a:gd name="T35" fmla="*/ 12 h 657"/>
              <a:gd name="T36" fmla="*/ 545 w 601"/>
              <a:gd name="T37" fmla="*/ 4 h 657"/>
              <a:gd name="T38" fmla="*/ 562 w 601"/>
              <a:gd name="T39" fmla="*/ 0 h 657"/>
              <a:gd name="T40" fmla="*/ 581 w 601"/>
              <a:gd name="T41" fmla="*/ 0 h 657"/>
              <a:gd name="T42" fmla="*/ 601 w 601"/>
              <a:gd name="T43"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1" h="657">
                <a:moveTo>
                  <a:pt x="0" y="657"/>
                </a:moveTo>
                <a:lnTo>
                  <a:pt x="38" y="603"/>
                </a:lnTo>
                <a:lnTo>
                  <a:pt x="75" y="546"/>
                </a:lnTo>
                <a:lnTo>
                  <a:pt x="149" y="430"/>
                </a:lnTo>
                <a:lnTo>
                  <a:pt x="188" y="375"/>
                </a:lnTo>
                <a:lnTo>
                  <a:pt x="224" y="319"/>
                </a:lnTo>
                <a:lnTo>
                  <a:pt x="263" y="265"/>
                </a:lnTo>
                <a:lnTo>
                  <a:pt x="301" y="213"/>
                </a:lnTo>
                <a:lnTo>
                  <a:pt x="338" y="167"/>
                </a:lnTo>
                <a:lnTo>
                  <a:pt x="376" y="123"/>
                </a:lnTo>
                <a:lnTo>
                  <a:pt x="393" y="104"/>
                </a:lnTo>
                <a:lnTo>
                  <a:pt x="413" y="87"/>
                </a:lnTo>
                <a:lnTo>
                  <a:pt x="432" y="69"/>
                </a:lnTo>
                <a:lnTo>
                  <a:pt x="451" y="54"/>
                </a:lnTo>
                <a:lnTo>
                  <a:pt x="470" y="41"/>
                </a:lnTo>
                <a:lnTo>
                  <a:pt x="487" y="29"/>
                </a:lnTo>
                <a:lnTo>
                  <a:pt x="507" y="19"/>
                </a:lnTo>
                <a:lnTo>
                  <a:pt x="526" y="12"/>
                </a:lnTo>
                <a:lnTo>
                  <a:pt x="545" y="4"/>
                </a:lnTo>
                <a:lnTo>
                  <a:pt x="562" y="0"/>
                </a:lnTo>
                <a:lnTo>
                  <a:pt x="581" y="0"/>
                </a:lnTo>
                <a:lnTo>
                  <a:pt x="601" y="0"/>
                </a:lnTo>
              </a:path>
            </a:pathLst>
          </a:custGeom>
          <a:noFill/>
          <a:ln w="222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05" name="Freeform 29">
            <a:extLst>
              <a:ext uri="{FF2B5EF4-FFF2-40B4-BE49-F238E27FC236}">
                <a16:creationId xmlns:a16="http://schemas.microsoft.com/office/drawing/2014/main" id="{0B5A97F2-89DF-F245-ABC3-4B76A1E31062}"/>
              </a:ext>
            </a:extLst>
          </p:cNvPr>
          <p:cNvSpPr>
            <a:spLocks/>
          </p:cNvSpPr>
          <p:nvPr/>
        </p:nvSpPr>
        <p:spPr bwMode="auto">
          <a:xfrm>
            <a:off x="4699000" y="3236913"/>
            <a:ext cx="492125" cy="617537"/>
          </a:xfrm>
          <a:custGeom>
            <a:avLst/>
            <a:gdLst>
              <a:gd name="T0" fmla="*/ 0 w 599"/>
              <a:gd name="T1" fmla="*/ 0 h 778"/>
              <a:gd name="T2" fmla="*/ 19 w 599"/>
              <a:gd name="T3" fmla="*/ 4 h 778"/>
              <a:gd name="T4" fmla="*/ 38 w 599"/>
              <a:gd name="T5" fmla="*/ 8 h 778"/>
              <a:gd name="T6" fmla="*/ 55 w 599"/>
              <a:gd name="T7" fmla="*/ 16 h 778"/>
              <a:gd name="T8" fmla="*/ 75 w 599"/>
              <a:gd name="T9" fmla="*/ 25 h 778"/>
              <a:gd name="T10" fmla="*/ 94 w 599"/>
              <a:gd name="T11" fmla="*/ 37 h 778"/>
              <a:gd name="T12" fmla="*/ 113 w 599"/>
              <a:gd name="T13" fmla="*/ 50 h 778"/>
              <a:gd name="T14" fmla="*/ 130 w 599"/>
              <a:gd name="T15" fmla="*/ 66 h 778"/>
              <a:gd name="T16" fmla="*/ 149 w 599"/>
              <a:gd name="T17" fmla="*/ 81 h 778"/>
              <a:gd name="T18" fmla="*/ 169 w 599"/>
              <a:gd name="T19" fmla="*/ 100 h 778"/>
              <a:gd name="T20" fmla="*/ 188 w 599"/>
              <a:gd name="T21" fmla="*/ 119 h 778"/>
              <a:gd name="T22" fmla="*/ 205 w 599"/>
              <a:gd name="T23" fmla="*/ 140 h 778"/>
              <a:gd name="T24" fmla="*/ 224 w 599"/>
              <a:gd name="T25" fmla="*/ 163 h 778"/>
              <a:gd name="T26" fmla="*/ 263 w 599"/>
              <a:gd name="T27" fmla="*/ 213 h 778"/>
              <a:gd name="T28" fmla="*/ 299 w 599"/>
              <a:gd name="T29" fmla="*/ 267 h 778"/>
              <a:gd name="T30" fmla="*/ 336 w 599"/>
              <a:gd name="T31" fmla="*/ 325 h 778"/>
              <a:gd name="T32" fmla="*/ 374 w 599"/>
              <a:gd name="T33" fmla="*/ 384 h 778"/>
              <a:gd name="T34" fmla="*/ 411 w 599"/>
              <a:gd name="T35" fmla="*/ 448 h 778"/>
              <a:gd name="T36" fmla="*/ 449 w 599"/>
              <a:gd name="T37" fmla="*/ 513 h 778"/>
              <a:gd name="T38" fmla="*/ 524 w 599"/>
              <a:gd name="T39" fmla="*/ 645 h 778"/>
              <a:gd name="T40" fmla="*/ 560 w 599"/>
              <a:gd name="T41" fmla="*/ 713 h 778"/>
              <a:gd name="T42" fmla="*/ 599 w 599"/>
              <a:gd name="T43" fmla="*/ 77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9" h="778">
                <a:moveTo>
                  <a:pt x="0" y="0"/>
                </a:moveTo>
                <a:lnTo>
                  <a:pt x="19" y="4"/>
                </a:lnTo>
                <a:lnTo>
                  <a:pt x="38" y="8"/>
                </a:lnTo>
                <a:lnTo>
                  <a:pt x="55" y="16"/>
                </a:lnTo>
                <a:lnTo>
                  <a:pt x="75" y="25"/>
                </a:lnTo>
                <a:lnTo>
                  <a:pt x="94" y="37"/>
                </a:lnTo>
                <a:lnTo>
                  <a:pt x="113" y="50"/>
                </a:lnTo>
                <a:lnTo>
                  <a:pt x="130" y="66"/>
                </a:lnTo>
                <a:lnTo>
                  <a:pt x="149" y="81"/>
                </a:lnTo>
                <a:lnTo>
                  <a:pt x="169" y="100"/>
                </a:lnTo>
                <a:lnTo>
                  <a:pt x="188" y="119"/>
                </a:lnTo>
                <a:lnTo>
                  <a:pt x="205" y="140"/>
                </a:lnTo>
                <a:lnTo>
                  <a:pt x="224" y="163"/>
                </a:lnTo>
                <a:lnTo>
                  <a:pt x="263" y="213"/>
                </a:lnTo>
                <a:lnTo>
                  <a:pt x="299" y="267"/>
                </a:lnTo>
                <a:lnTo>
                  <a:pt x="336" y="325"/>
                </a:lnTo>
                <a:lnTo>
                  <a:pt x="374" y="384"/>
                </a:lnTo>
                <a:lnTo>
                  <a:pt x="411" y="448"/>
                </a:lnTo>
                <a:lnTo>
                  <a:pt x="449" y="513"/>
                </a:lnTo>
                <a:lnTo>
                  <a:pt x="524" y="645"/>
                </a:lnTo>
                <a:lnTo>
                  <a:pt x="560" y="713"/>
                </a:lnTo>
                <a:lnTo>
                  <a:pt x="599" y="778"/>
                </a:lnTo>
              </a:path>
            </a:pathLst>
          </a:custGeom>
          <a:noFill/>
          <a:ln w="222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06" name="Freeform 30">
            <a:extLst>
              <a:ext uri="{FF2B5EF4-FFF2-40B4-BE49-F238E27FC236}">
                <a16:creationId xmlns:a16="http://schemas.microsoft.com/office/drawing/2014/main" id="{5FD1B067-2786-0C41-98CB-09D27E9897A8}"/>
              </a:ext>
            </a:extLst>
          </p:cNvPr>
          <p:cNvSpPr>
            <a:spLocks/>
          </p:cNvSpPr>
          <p:nvPr/>
        </p:nvSpPr>
        <p:spPr bwMode="auto">
          <a:xfrm>
            <a:off x="5191125" y="3854450"/>
            <a:ext cx="492125" cy="1030288"/>
          </a:xfrm>
          <a:custGeom>
            <a:avLst/>
            <a:gdLst>
              <a:gd name="T0" fmla="*/ 0 w 601"/>
              <a:gd name="T1" fmla="*/ 0 h 1298"/>
              <a:gd name="T2" fmla="*/ 19 w 601"/>
              <a:gd name="T3" fmla="*/ 33 h 1298"/>
              <a:gd name="T4" fmla="*/ 38 w 601"/>
              <a:gd name="T5" fmla="*/ 69 h 1298"/>
              <a:gd name="T6" fmla="*/ 55 w 601"/>
              <a:gd name="T7" fmla="*/ 106 h 1298"/>
              <a:gd name="T8" fmla="*/ 75 w 601"/>
              <a:gd name="T9" fmla="*/ 142 h 1298"/>
              <a:gd name="T10" fmla="*/ 113 w 601"/>
              <a:gd name="T11" fmla="*/ 223 h 1298"/>
              <a:gd name="T12" fmla="*/ 149 w 601"/>
              <a:gd name="T13" fmla="*/ 307 h 1298"/>
              <a:gd name="T14" fmla="*/ 188 w 601"/>
              <a:gd name="T15" fmla="*/ 394 h 1298"/>
              <a:gd name="T16" fmla="*/ 224 w 601"/>
              <a:gd name="T17" fmla="*/ 484 h 1298"/>
              <a:gd name="T18" fmla="*/ 299 w 601"/>
              <a:gd name="T19" fmla="*/ 666 h 1298"/>
              <a:gd name="T20" fmla="*/ 338 w 601"/>
              <a:gd name="T21" fmla="*/ 758 h 1298"/>
              <a:gd name="T22" fmla="*/ 376 w 601"/>
              <a:gd name="T23" fmla="*/ 847 h 1298"/>
              <a:gd name="T24" fmla="*/ 412 w 601"/>
              <a:gd name="T25" fmla="*/ 935 h 1298"/>
              <a:gd name="T26" fmla="*/ 451 w 601"/>
              <a:gd name="T27" fmla="*/ 1018 h 1298"/>
              <a:gd name="T28" fmla="*/ 487 w 601"/>
              <a:gd name="T29" fmla="*/ 1096 h 1298"/>
              <a:gd name="T30" fmla="*/ 507 w 601"/>
              <a:gd name="T31" fmla="*/ 1135 h 1298"/>
              <a:gd name="T32" fmla="*/ 526 w 601"/>
              <a:gd name="T33" fmla="*/ 1171 h 1298"/>
              <a:gd name="T34" fmla="*/ 545 w 601"/>
              <a:gd name="T35" fmla="*/ 1206 h 1298"/>
              <a:gd name="T36" fmla="*/ 562 w 601"/>
              <a:gd name="T37" fmla="*/ 1238 h 1298"/>
              <a:gd name="T38" fmla="*/ 581 w 601"/>
              <a:gd name="T39" fmla="*/ 1269 h 1298"/>
              <a:gd name="T40" fmla="*/ 601 w 601"/>
              <a:gd name="T41"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1" h="1298">
                <a:moveTo>
                  <a:pt x="0" y="0"/>
                </a:moveTo>
                <a:lnTo>
                  <a:pt x="19" y="33"/>
                </a:lnTo>
                <a:lnTo>
                  <a:pt x="38" y="69"/>
                </a:lnTo>
                <a:lnTo>
                  <a:pt x="55" y="106"/>
                </a:lnTo>
                <a:lnTo>
                  <a:pt x="75" y="142"/>
                </a:lnTo>
                <a:lnTo>
                  <a:pt x="113" y="223"/>
                </a:lnTo>
                <a:lnTo>
                  <a:pt x="149" y="307"/>
                </a:lnTo>
                <a:lnTo>
                  <a:pt x="188" y="394"/>
                </a:lnTo>
                <a:lnTo>
                  <a:pt x="224" y="484"/>
                </a:lnTo>
                <a:lnTo>
                  <a:pt x="299" y="666"/>
                </a:lnTo>
                <a:lnTo>
                  <a:pt x="338" y="758"/>
                </a:lnTo>
                <a:lnTo>
                  <a:pt x="376" y="847"/>
                </a:lnTo>
                <a:lnTo>
                  <a:pt x="412" y="935"/>
                </a:lnTo>
                <a:lnTo>
                  <a:pt x="451" y="1018"/>
                </a:lnTo>
                <a:lnTo>
                  <a:pt x="487" y="1096"/>
                </a:lnTo>
                <a:lnTo>
                  <a:pt x="507" y="1135"/>
                </a:lnTo>
                <a:lnTo>
                  <a:pt x="526" y="1171"/>
                </a:lnTo>
                <a:lnTo>
                  <a:pt x="545" y="1206"/>
                </a:lnTo>
                <a:lnTo>
                  <a:pt x="562" y="1238"/>
                </a:lnTo>
                <a:lnTo>
                  <a:pt x="581" y="1269"/>
                </a:lnTo>
                <a:lnTo>
                  <a:pt x="601" y="1298"/>
                </a:lnTo>
              </a:path>
            </a:pathLst>
          </a:custGeom>
          <a:noFill/>
          <a:ln w="222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07" name="Freeform 31">
            <a:extLst>
              <a:ext uri="{FF2B5EF4-FFF2-40B4-BE49-F238E27FC236}">
                <a16:creationId xmlns:a16="http://schemas.microsoft.com/office/drawing/2014/main" id="{DC611C5E-0323-5B48-BAFD-0509BF0C0674}"/>
              </a:ext>
            </a:extLst>
          </p:cNvPr>
          <p:cNvSpPr>
            <a:spLocks/>
          </p:cNvSpPr>
          <p:nvPr/>
        </p:nvSpPr>
        <p:spPr bwMode="auto">
          <a:xfrm>
            <a:off x="5683250" y="4884738"/>
            <a:ext cx="490538" cy="393700"/>
          </a:xfrm>
          <a:custGeom>
            <a:avLst/>
            <a:gdLst>
              <a:gd name="T0" fmla="*/ 0 w 599"/>
              <a:gd name="T1" fmla="*/ 0 h 495"/>
              <a:gd name="T2" fmla="*/ 38 w 599"/>
              <a:gd name="T3" fmla="*/ 54 h 495"/>
              <a:gd name="T4" fmla="*/ 74 w 599"/>
              <a:gd name="T5" fmla="*/ 104 h 495"/>
              <a:gd name="T6" fmla="*/ 113 w 599"/>
              <a:gd name="T7" fmla="*/ 150 h 495"/>
              <a:gd name="T8" fmla="*/ 149 w 599"/>
              <a:gd name="T9" fmla="*/ 190 h 495"/>
              <a:gd name="T10" fmla="*/ 188 w 599"/>
              <a:gd name="T11" fmla="*/ 228 h 495"/>
              <a:gd name="T12" fmla="*/ 224 w 599"/>
              <a:gd name="T13" fmla="*/ 265 h 495"/>
              <a:gd name="T14" fmla="*/ 263 w 599"/>
              <a:gd name="T15" fmla="*/ 296 h 495"/>
              <a:gd name="T16" fmla="*/ 299 w 599"/>
              <a:gd name="T17" fmla="*/ 326 h 495"/>
              <a:gd name="T18" fmla="*/ 336 w 599"/>
              <a:gd name="T19" fmla="*/ 353 h 495"/>
              <a:gd name="T20" fmla="*/ 374 w 599"/>
              <a:gd name="T21" fmla="*/ 378 h 495"/>
              <a:gd name="T22" fmla="*/ 410 w 599"/>
              <a:gd name="T23" fmla="*/ 401 h 495"/>
              <a:gd name="T24" fmla="*/ 449 w 599"/>
              <a:gd name="T25" fmla="*/ 422 h 495"/>
              <a:gd name="T26" fmla="*/ 524 w 599"/>
              <a:gd name="T27" fmla="*/ 461 h 495"/>
              <a:gd name="T28" fmla="*/ 599 w 599"/>
              <a:gd name="T29" fmla="*/ 49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9" h="495">
                <a:moveTo>
                  <a:pt x="0" y="0"/>
                </a:moveTo>
                <a:lnTo>
                  <a:pt x="38" y="54"/>
                </a:lnTo>
                <a:lnTo>
                  <a:pt x="74" y="104"/>
                </a:lnTo>
                <a:lnTo>
                  <a:pt x="113" y="150"/>
                </a:lnTo>
                <a:lnTo>
                  <a:pt x="149" y="190"/>
                </a:lnTo>
                <a:lnTo>
                  <a:pt x="188" y="228"/>
                </a:lnTo>
                <a:lnTo>
                  <a:pt x="224" y="265"/>
                </a:lnTo>
                <a:lnTo>
                  <a:pt x="263" y="296"/>
                </a:lnTo>
                <a:lnTo>
                  <a:pt x="299" y="326"/>
                </a:lnTo>
                <a:lnTo>
                  <a:pt x="336" y="353"/>
                </a:lnTo>
                <a:lnTo>
                  <a:pt x="374" y="378"/>
                </a:lnTo>
                <a:lnTo>
                  <a:pt x="410" y="401"/>
                </a:lnTo>
                <a:lnTo>
                  <a:pt x="449" y="422"/>
                </a:lnTo>
                <a:lnTo>
                  <a:pt x="524" y="461"/>
                </a:lnTo>
                <a:lnTo>
                  <a:pt x="599" y="495"/>
                </a:lnTo>
              </a:path>
            </a:pathLst>
          </a:custGeom>
          <a:noFill/>
          <a:ln w="222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08" name="Freeform 32">
            <a:extLst>
              <a:ext uri="{FF2B5EF4-FFF2-40B4-BE49-F238E27FC236}">
                <a16:creationId xmlns:a16="http://schemas.microsoft.com/office/drawing/2014/main" id="{DB6A26F4-CAB1-4E49-876D-080B440868FD}"/>
              </a:ext>
            </a:extLst>
          </p:cNvPr>
          <p:cNvSpPr>
            <a:spLocks/>
          </p:cNvSpPr>
          <p:nvPr/>
        </p:nvSpPr>
        <p:spPr bwMode="auto">
          <a:xfrm>
            <a:off x="6173788" y="5278438"/>
            <a:ext cx="490537" cy="39687"/>
          </a:xfrm>
          <a:custGeom>
            <a:avLst/>
            <a:gdLst>
              <a:gd name="T0" fmla="*/ 0 w 601"/>
              <a:gd name="T1" fmla="*/ 0 h 50"/>
              <a:gd name="T2" fmla="*/ 38 w 601"/>
              <a:gd name="T3" fmla="*/ 16 h 50"/>
              <a:gd name="T4" fmla="*/ 74 w 601"/>
              <a:gd name="T5" fmla="*/ 27 h 50"/>
              <a:gd name="T6" fmla="*/ 113 w 601"/>
              <a:gd name="T7" fmla="*/ 37 h 50"/>
              <a:gd name="T8" fmla="*/ 149 w 601"/>
              <a:gd name="T9" fmla="*/ 43 h 50"/>
              <a:gd name="T10" fmla="*/ 188 w 601"/>
              <a:gd name="T11" fmla="*/ 48 h 50"/>
              <a:gd name="T12" fmla="*/ 224 w 601"/>
              <a:gd name="T13" fmla="*/ 50 h 50"/>
              <a:gd name="T14" fmla="*/ 263 w 601"/>
              <a:gd name="T15" fmla="*/ 50 h 50"/>
              <a:gd name="T16" fmla="*/ 299 w 601"/>
              <a:gd name="T17" fmla="*/ 50 h 50"/>
              <a:gd name="T18" fmla="*/ 376 w 601"/>
              <a:gd name="T19" fmla="*/ 48 h 50"/>
              <a:gd name="T20" fmla="*/ 451 w 601"/>
              <a:gd name="T21" fmla="*/ 45 h 50"/>
              <a:gd name="T22" fmla="*/ 526 w 601"/>
              <a:gd name="T23" fmla="*/ 43 h 50"/>
              <a:gd name="T24" fmla="*/ 562 w 601"/>
              <a:gd name="T25" fmla="*/ 43 h 50"/>
              <a:gd name="T26" fmla="*/ 601 w 601"/>
              <a:gd name="T27"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1" h="50">
                <a:moveTo>
                  <a:pt x="0" y="0"/>
                </a:moveTo>
                <a:lnTo>
                  <a:pt x="38" y="16"/>
                </a:lnTo>
                <a:lnTo>
                  <a:pt x="74" y="27"/>
                </a:lnTo>
                <a:lnTo>
                  <a:pt x="113" y="37"/>
                </a:lnTo>
                <a:lnTo>
                  <a:pt x="149" y="43"/>
                </a:lnTo>
                <a:lnTo>
                  <a:pt x="188" y="48"/>
                </a:lnTo>
                <a:lnTo>
                  <a:pt x="224" y="50"/>
                </a:lnTo>
                <a:lnTo>
                  <a:pt x="263" y="50"/>
                </a:lnTo>
                <a:lnTo>
                  <a:pt x="299" y="50"/>
                </a:lnTo>
                <a:lnTo>
                  <a:pt x="376" y="48"/>
                </a:lnTo>
                <a:lnTo>
                  <a:pt x="451" y="45"/>
                </a:lnTo>
                <a:lnTo>
                  <a:pt x="526" y="43"/>
                </a:lnTo>
                <a:lnTo>
                  <a:pt x="562" y="43"/>
                </a:lnTo>
                <a:lnTo>
                  <a:pt x="601" y="45"/>
                </a:lnTo>
              </a:path>
            </a:pathLst>
          </a:custGeom>
          <a:noFill/>
          <a:ln w="222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09" name="Freeform 33">
            <a:extLst>
              <a:ext uri="{FF2B5EF4-FFF2-40B4-BE49-F238E27FC236}">
                <a16:creationId xmlns:a16="http://schemas.microsoft.com/office/drawing/2014/main" id="{143183DA-7A7E-3D45-8BDD-C0B22F9C94D5}"/>
              </a:ext>
            </a:extLst>
          </p:cNvPr>
          <p:cNvSpPr>
            <a:spLocks/>
          </p:cNvSpPr>
          <p:nvPr/>
        </p:nvSpPr>
        <p:spPr bwMode="auto">
          <a:xfrm>
            <a:off x="2733675" y="5308600"/>
            <a:ext cx="492125" cy="11113"/>
          </a:xfrm>
          <a:custGeom>
            <a:avLst/>
            <a:gdLst>
              <a:gd name="T0" fmla="*/ 0 w 601"/>
              <a:gd name="T1" fmla="*/ 11 h 13"/>
              <a:gd name="T2" fmla="*/ 75 w 601"/>
              <a:gd name="T3" fmla="*/ 11 h 13"/>
              <a:gd name="T4" fmla="*/ 150 w 601"/>
              <a:gd name="T5" fmla="*/ 11 h 13"/>
              <a:gd name="T6" fmla="*/ 301 w 601"/>
              <a:gd name="T7" fmla="*/ 13 h 13"/>
              <a:gd name="T8" fmla="*/ 376 w 601"/>
              <a:gd name="T9" fmla="*/ 13 h 13"/>
              <a:gd name="T10" fmla="*/ 451 w 601"/>
              <a:gd name="T11" fmla="*/ 11 h 13"/>
              <a:gd name="T12" fmla="*/ 526 w 601"/>
              <a:gd name="T13" fmla="*/ 7 h 13"/>
              <a:gd name="T14" fmla="*/ 601 w 60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13">
                <a:moveTo>
                  <a:pt x="0" y="11"/>
                </a:moveTo>
                <a:lnTo>
                  <a:pt x="75" y="11"/>
                </a:lnTo>
                <a:lnTo>
                  <a:pt x="150" y="11"/>
                </a:lnTo>
                <a:lnTo>
                  <a:pt x="301" y="13"/>
                </a:lnTo>
                <a:lnTo>
                  <a:pt x="376" y="13"/>
                </a:lnTo>
                <a:lnTo>
                  <a:pt x="451" y="11"/>
                </a:lnTo>
                <a:lnTo>
                  <a:pt x="526" y="7"/>
                </a:lnTo>
                <a:lnTo>
                  <a:pt x="601"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10" name="Freeform 34">
            <a:extLst>
              <a:ext uri="{FF2B5EF4-FFF2-40B4-BE49-F238E27FC236}">
                <a16:creationId xmlns:a16="http://schemas.microsoft.com/office/drawing/2014/main" id="{38AB2A9F-770D-434E-A847-6AB1DEE20CDE}"/>
              </a:ext>
            </a:extLst>
          </p:cNvPr>
          <p:cNvSpPr>
            <a:spLocks/>
          </p:cNvSpPr>
          <p:nvPr/>
        </p:nvSpPr>
        <p:spPr bwMode="auto">
          <a:xfrm>
            <a:off x="3225800" y="5194300"/>
            <a:ext cx="488950" cy="114300"/>
          </a:xfrm>
          <a:custGeom>
            <a:avLst/>
            <a:gdLst>
              <a:gd name="T0" fmla="*/ 0 w 599"/>
              <a:gd name="T1" fmla="*/ 144 h 144"/>
              <a:gd name="T2" fmla="*/ 75 w 599"/>
              <a:gd name="T3" fmla="*/ 134 h 144"/>
              <a:gd name="T4" fmla="*/ 150 w 599"/>
              <a:gd name="T5" fmla="*/ 127 h 144"/>
              <a:gd name="T6" fmla="*/ 224 w 599"/>
              <a:gd name="T7" fmla="*/ 117 h 144"/>
              <a:gd name="T8" fmla="*/ 299 w 599"/>
              <a:gd name="T9" fmla="*/ 105 h 144"/>
              <a:gd name="T10" fmla="*/ 336 w 599"/>
              <a:gd name="T11" fmla="*/ 98 h 144"/>
              <a:gd name="T12" fmla="*/ 374 w 599"/>
              <a:gd name="T13" fmla="*/ 90 h 144"/>
              <a:gd name="T14" fmla="*/ 411 w 599"/>
              <a:gd name="T15" fmla="*/ 78 h 144"/>
              <a:gd name="T16" fmla="*/ 449 w 599"/>
              <a:gd name="T17" fmla="*/ 67 h 144"/>
              <a:gd name="T18" fmla="*/ 486 w 599"/>
              <a:gd name="T19" fmla="*/ 54 h 144"/>
              <a:gd name="T20" fmla="*/ 524 w 599"/>
              <a:gd name="T21" fmla="*/ 38 h 144"/>
              <a:gd name="T22" fmla="*/ 560 w 599"/>
              <a:gd name="T23" fmla="*/ 21 h 144"/>
              <a:gd name="T24" fmla="*/ 599 w 599"/>
              <a:gd name="T2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9" h="144">
                <a:moveTo>
                  <a:pt x="0" y="144"/>
                </a:moveTo>
                <a:lnTo>
                  <a:pt x="75" y="134"/>
                </a:lnTo>
                <a:lnTo>
                  <a:pt x="150" y="127"/>
                </a:lnTo>
                <a:lnTo>
                  <a:pt x="224" y="117"/>
                </a:lnTo>
                <a:lnTo>
                  <a:pt x="299" y="105"/>
                </a:lnTo>
                <a:lnTo>
                  <a:pt x="336" y="98"/>
                </a:lnTo>
                <a:lnTo>
                  <a:pt x="374" y="90"/>
                </a:lnTo>
                <a:lnTo>
                  <a:pt x="411" y="78"/>
                </a:lnTo>
                <a:lnTo>
                  <a:pt x="449" y="67"/>
                </a:lnTo>
                <a:lnTo>
                  <a:pt x="486" y="54"/>
                </a:lnTo>
                <a:lnTo>
                  <a:pt x="524" y="38"/>
                </a:lnTo>
                <a:lnTo>
                  <a:pt x="560" y="21"/>
                </a:lnTo>
                <a:lnTo>
                  <a:pt x="599"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11" name="Freeform 35">
            <a:extLst>
              <a:ext uri="{FF2B5EF4-FFF2-40B4-BE49-F238E27FC236}">
                <a16:creationId xmlns:a16="http://schemas.microsoft.com/office/drawing/2014/main" id="{0B0CBDF8-1C8E-4048-B4A0-A79A292661F1}"/>
              </a:ext>
            </a:extLst>
          </p:cNvPr>
          <p:cNvSpPr>
            <a:spLocks/>
          </p:cNvSpPr>
          <p:nvPr/>
        </p:nvSpPr>
        <p:spPr bwMode="auto">
          <a:xfrm>
            <a:off x="3714750" y="4754563"/>
            <a:ext cx="493713" cy="439737"/>
          </a:xfrm>
          <a:custGeom>
            <a:avLst/>
            <a:gdLst>
              <a:gd name="T0" fmla="*/ 0 w 601"/>
              <a:gd name="T1" fmla="*/ 553 h 553"/>
              <a:gd name="T2" fmla="*/ 75 w 601"/>
              <a:gd name="T3" fmla="*/ 509 h 553"/>
              <a:gd name="T4" fmla="*/ 150 w 601"/>
              <a:gd name="T5" fmla="*/ 464 h 553"/>
              <a:gd name="T6" fmla="*/ 188 w 601"/>
              <a:gd name="T7" fmla="*/ 439 h 553"/>
              <a:gd name="T8" fmla="*/ 224 w 601"/>
              <a:gd name="T9" fmla="*/ 415 h 553"/>
              <a:gd name="T10" fmla="*/ 263 w 601"/>
              <a:gd name="T11" fmla="*/ 388 h 553"/>
              <a:gd name="T12" fmla="*/ 299 w 601"/>
              <a:gd name="T13" fmla="*/ 357 h 553"/>
              <a:gd name="T14" fmla="*/ 338 w 601"/>
              <a:gd name="T15" fmla="*/ 326 h 553"/>
              <a:gd name="T16" fmla="*/ 376 w 601"/>
              <a:gd name="T17" fmla="*/ 292 h 553"/>
              <a:gd name="T18" fmla="*/ 413 w 601"/>
              <a:gd name="T19" fmla="*/ 253 h 553"/>
              <a:gd name="T20" fmla="*/ 451 w 601"/>
              <a:gd name="T21" fmla="*/ 211 h 553"/>
              <a:gd name="T22" fmla="*/ 487 w 601"/>
              <a:gd name="T23" fmla="*/ 165 h 553"/>
              <a:gd name="T24" fmla="*/ 526 w 601"/>
              <a:gd name="T25" fmla="*/ 115 h 553"/>
              <a:gd name="T26" fmla="*/ 562 w 601"/>
              <a:gd name="T27" fmla="*/ 59 h 553"/>
              <a:gd name="T28" fmla="*/ 601 w 601"/>
              <a:gd name="T29"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1" h="553">
                <a:moveTo>
                  <a:pt x="0" y="553"/>
                </a:moveTo>
                <a:lnTo>
                  <a:pt x="75" y="509"/>
                </a:lnTo>
                <a:lnTo>
                  <a:pt x="150" y="464"/>
                </a:lnTo>
                <a:lnTo>
                  <a:pt x="188" y="439"/>
                </a:lnTo>
                <a:lnTo>
                  <a:pt x="224" y="415"/>
                </a:lnTo>
                <a:lnTo>
                  <a:pt x="263" y="388"/>
                </a:lnTo>
                <a:lnTo>
                  <a:pt x="299" y="357"/>
                </a:lnTo>
                <a:lnTo>
                  <a:pt x="338" y="326"/>
                </a:lnTo>
                <a:lnTo>
                  <a:pt x="376" y="292"/>
                </a:lnTo>
                <a:lnTo>
                  <a:pt x="413" y="253"/>
                </a:lnTo>
                <a:lnTo>
                  <a:pt x="451" y="211"/>
                </a:lnTo>
                <a:lnTo>
                  <a:pt x="487" y="165"/>
                </a:lnTo>
                <a:lnTo>
                  <a:pt x="526" y="115"/>
                </a:lnTo>
                <a:lnTo>
                  <a:pt x="562" y="59"/>
                </a:lnTo>
                <a:lnTo>
                  <a:pt x="601"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12" name="Freeform 36">
            <a:extLst>
              <a:ext uri="{FF2B5EF4-FFF2-40B4-BE49-F238E27FC236}">
                <a16:creationId xmlns:a16="http://schemas.microsoft.com/office/drawing/2014/main" id="{CA0EB68F-79FB-0D43-882E-C529E3AFC990}"/>
              </a:ext>
            </a:extLst>
          </p:cNvPr>
          <p:cNvSpPr>
            <a:spLocks/>
          </p:cNvSpPr>
          <p:nvPr/>
        </p:nvSpPr>
        <p:spPr bwMode="auto">
          <a:xfrm>
            <a:off x="4208463" y="3605213"/>
            <a:ext cx="490537" cy="1149350"/>
          </a:xfrm>
          <a:custGeom>
            <a:avLst/>
            <a:gdLst>
              <a:gd name="T0" fmla="*/ 0 w 601"/>
              <a:gd name="T1" fmla="*/ 1450 h 1450"/>
              <a:gd name="T2" fmla="*/ 19 w 601"/>
              <a:gd name="T3" fmla="*/ 1417 h 1450"/>
              <a:gd name="T4" fmla="*/ 38 w 601"/>
              <a:gd name="T5" fmla="*/ 1383 h 1450"/>
              <a:gd name="T6" fmla="*/ 55 w 601"/>
              <a:gd name="T7" fmla="*/ 1346 h 1450"/>
              <a:gd name="T8" fmla="*/ 75 w 601"/>
              <a:gd name="T9" fmla="*/ 1308 h 1450"/>
              <a:gd name="T10" fmla="*/ 94 w 601"/>
              <a:gd name="T11" fmla="*/ 1267 h 1450"/>
              <a:gd name="T12" fmla="*/ 113 w 601"/>
              <a:gd name="T13" fmla="*/ 1227 h 1450"/>
              <a:gd name="T14" fmla="*/ 130 w 601"/>
              <a:gd name="T15" fmla="*/ 1183 h 1450"/>
              <a:gd name="T16" fmla="*/ 149 w 601"/>
              <a:gd name="T17" fmla="*/ 1139 h 1450"/>
              <a:gd name="T18" fmla="*/ 188 w 601"/>
              <a:gd name="T19" fmla="*/ 1047 h 1450"/>
              <a:gd name="T20" fmla="*/ 224 w 601"/>
              <a:gd name="T21" fmla="*/ 949 h 1450"/>
              <a:gd name="T22" fmla="*/ 263 w 601"/>
              <a:gd name="T23" fmla="*/ 851 h 1450"/>
              <a:gd name="T24" fmla="*/ 301 w 601"/>
              <a:gd name="T25" fmla="*/ 749 h 1450"/>
              <a:gd name="T26" fmla="*/ 376 w 601"/>
              <a:gd name="T27" fmla="*/ 545 h 1450"/>
              <a:gd name="T28" fmla="*/ 413 w 601"/>
              <a:gd name="T29" fmla="*/ 446 h 1450"/>
              <a:gd name="T30" fmla="*/ 451 w 601"/>
              <a:gd name="T31" fmla="*/ 348 h 1450"/>
              <a:gd name="T32" fmla="*/ 487 w 601"/>
              <a:gd name="T33" fmla="*/ 253 h 1450"/>
              <a:gd name="T34" fmla="*/ 526 w 601"/>
              <a:gd name="T35" fmla="*/ 163 h 1450"/>
              <a:gd name="T36" fmla="*/ 545 w 601"/>
              <a:gd name="T37" fmla="*/ 119 h 1450"/>
              <a:gd name="T38" fmla="*/ 562 w 601"/>
              <a:gd name="T39" fmla="*/ 79 h 1450"/>
              <a:gd name="T40" fmla="*/ 581 w 601"/>
              <a:gd name="T41" fmla="*/ 38 h 1450"/>
              <a:gd name="T42" fmla="*/ 601 w 601"/>
              <a:gd name="T43" fmla="*/ 0 h 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1" h="1450">
                <a:moveTo>
                  <a:pt x="0" y="1450"/>
                </a:moveTo>
                <a:lnTo>
                  <a:pt x="19" y="1417"/>
                </a:lnTo>
                <a:lnTo>
                  <a:pt x="38" y="1383"/>
                </a:lnTo>
                <a:lnTo>
                  <a:pt x="55" y="1346"/>
                </a:lnTo>
                <a:lnTo>
                  <a:pt x="75" y="1308"/>
                </a:lnTo>
                <a:lnTo>
                  <a:pt x="94" y="1267"/>
                </a:lnTo>
                <a:lnTo>
                  <a:pt x="113" y="1227"/>
                </a:lnTo>
                <a:lnTo>
                  <a:pt x="130" y="1183"/>
                </a:lnTo>
                <a:lnTo>
                  <a:pt x="149" y="1139"/>
                </a:lnTo>
                <a:lnTo>
                  <a:pt x="188" y="1047"/>
                </a:lnTo>
                <a:lnTo>
                  <a:pt x="224" y="949"/>
                </a:lnTo>
                <a:lnTo>
                  <a:pt x="263" y="851"/>
                </a:lnTo>
                <a:lnTo>
                  <a:pt x="301" y="749"/>
                </a:lnTo>
                <a:lnTo>
                  <a:pt x="376" y="545"/>
                </a:lnTo>
                <a:lnTo>
                  <a:pt x="413" y="446"/>
                </a:lnTo>
                <a:lnTo>
                  <a:pt x="451" y="348"/>
                </a:lnTo>
                <a:lnTo>
                  <a:pt x="487" y="253"/>
                </a:lnTo>
                <a:lnTo>
                  <a:pt x="526" y="163"/>
                </a:lnTo>
                <a:lnTo>
                  <a:pt x="545" y="119"/>
                </a:lnTo>
                <a:lnTo>
                  <a:pt x="562" y="79"/>
                </a:lnTo>
                <a:lnTo>
                  <a:pt x="581" y="38"/>
                </a:lnTo>
                <a:lnTo>
                  <a:pt x="601"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13" name="Freeform 37">
            <a:extLst>
              <a:ext uri="{FF2B5EF4-FFF2-40B4-BE49-F238E27FC236}">
                <a16:creationId xmlns:a16="http://schemas.microsoft.com/office/drawing/2014/main" id="{676A16B2-C29F-5246-8481-C9D917C3225C}"/>
              </a:ext>
            </a:extLst>
          </p:cNvPr>
          <p:cNvSpPr>
            <a:spLocks/>
          </p:cNvSpPr>
          <p:nvPr/>
        </p:nvSpPr>
        <p:spPr bwMode="auto">
          <a:xfrm>
            <a:off x="4699000" y="2859088"/>
            <a:ext cx="492125" cy="746125"/>
          </a:xfrm>
          <a:custGeom>
            <a:avLst/>
            <a:gdLst>
              <a:gd name="T0" fmla="*/ 0 w 599"/>
              <a:gd name="T1" fmla="*/ 939 h 939"/>
              <a:gd name="T2" fmla="*/ 38 w 599"/>
              <a:gd name="T3" fmla="*/ 862 h 939"/>
              <a:gd name="T4" fmla="*/ 75 w 599"/>
              <a:gd name="T5" fmla="*/ 782 h 939"/>
              <a:gd name="T6" fmla="*/ 113 w 599"/>
              <a:gd name="T7" fmla="*/ 699 h 939"/>
              <a:gd name="T8" fmla="*/ 149 w 599"/>
              <a:gd name="T9" fmla="*/ 615 h 939"/>
              <a:gd name="T10" fmla="*/ 188 w 599"/>
              <a:gd name="T11" fmla="*/ 532 h 939"/>
              <a:gd name="T12" fmla="*/ 224 w 599"/>
              <a:gd name="T13" fmla="*/ 449 h 939"/>
              <a:gd name="T14" fmla="*/ 263 w 599"/>
              <a:gd name="T15" fmla="*/ 371 h 939"/>
              <a:gd name="T16" fmla="*/ 299 w 599"/>
              <a:gd name="T17" fmla="*/ 296 h 939"/>
              <a:gd name="T18" fmla="*/ 318 w 599"/>
              <a:gd name="T19" fmla="*/ 261 h 939"/>
              <a:gd name="T20" fmla="*/ 336 w 599"/>
              <a:gd name="T21" fmla="*/ 227 h 939"/>
              <a:gd name="T22" fmla="*/ 355 w 599"/>
              <a:gd name="T23" fmla="*/ 194 h 939"/>
              <a:gd name="T24" fmla="*/ 374 w 599"/>
              <a:gd name="T25" fmla="*/ 163 h 939"/>
              <a:gd name="T26" fmla="*/ 393 w 599"/>
              <a:gd name="T27" fmla="*/ 136 h 939"/>
              <a:gd name="T28" fmla="*/ 411 w 599"/>
              <a:gd name="T29" fmla="*/ 110 h 939"/>
              <a:gd name="T30" fmla="*/ 430 w 599"/>
              <a:gd name="T31" fmla="*/ 86 h 939"/>
              <a:gd name="T32" fmla="*/ 449 w 599"/>
              <a:gd name="T33" fmla="*/ 65 h 939"/>
              <a:gd name="T34" fmla="*/ 468 w 599"/>
              <a:gd name="T35" fmla="*/ 46 h 939"/>
              <a:gd name="T36" fmla="*/ 485 w 599"/>
              <a:gd name="T37" fmla="*/ 31 h 939"/>
              <a:gd name="T38" fmla="*/ 505 w 599"/>
              <a:gd name="T39" fmla="*/ 17 h 939"/>
              <a:gd name="T40" fmla="*/ 524 w 599"/>
              <a:gd name="T41" fmla="*/ 8 h 939"/>
              <a:gd name="T42" fmla="*/ 543 w 599"/>
              <a:gd name="T43" fmla="*/ 2 h 939"/>
              <a:gd name="T44" fmla="*/ 560 w 599"/>
              <a:gd name="T45" fmla="*/ 0 h 939"/>
              <a:gd name="T46" fmla="*/ 579 w 599"/>
              <a:gd name="T47" fmla="*/ 0 h 939"/>
              <a:gd name="T48" fmla="*/ 599 w 599"/>
              <a:gd name="T49" fmla="*/ 6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9" h="939">
                <a:moveTo>
                  <a:pt x="0" y="939"/>
                </a:moveTo>
                <a:lnTo>
                  <a:pt x="38" y="862"/>
                </a:lnTo>
                <a:lnTo>
                  <a:pt x="75" y="782"/>
                </a:lnTo>
                <a:lnTo>
                  <a:pt x="113" y="699"/>
                </a:lnTo>
                <a:lnTo>
                  <a:pt x="149" y="615"/>
                </a:lnTo>
                <a:lnTo>
                  <a:pt x="188" y="532"/>
                </a:lnTo>
                <a:lnTo>
                  <a:pt x="224" y="449"/>
                </a:lnTo>
                <a:lnTo>
                  <a:pt x="263" y="371"/>
                </a:lnTo>
                <a:lnTo>
                  <a:pt x="299" y="296"/>
                </a:lnTo>
                <a:lnTo>
                  <a:pt x="318" y="261"/>
                </a:lnTo>
                <a:lnTo>
                  <a:pt x="336" y="227"/>
                </a:lnTo>
                <a:lnTo>
                  <a:pt x="355" y="194"/>
                </a:lnTo>
                <a:lnTo>
                  <a:pt x="374" y="163"/>
                </a:lnTo>
                <a:lnTo>
                  <a:pt x="393" y="136"/>
                </a:lnTo>
                <a:lnTo>
                  <a:pt x="411" y="110"/>
                </a:lnTo>
                <a:lnTo>
                  <a:pt x="430" y="86"/>
                </a:lnTo>
                <a:lnTo>
                  <a:pt x="449" y="65"/>
                </a:lnTo>
                <a:lnTo>
                  <a:pt x="468" y="46"/>
                </a:lnTo>
                <a:lnTo>
                  <a:pt x="485" y="31"/>
                </a:lnTo>
                <a:lnTo>
                  <a:pt x="505" y="17"/>
                </a:lnTo>
                <a:lnTo>
                  <a:pt x="524" y="8"/>
                </a:lnTo>
                <a:lnTo>
                  <a:pt x="543" y="2"/>
                </a:lnTo>
                <a:lnTo>
                  <a:pt x="560" y="0"/>
                </a:lnTo>
                <a:lnTo>
                  <a:pt x="579" y="0"/>
                </a:lnTo>
                <a:lnTo>
                  <a:pt x="599" y="6"/>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14" name="Freeform 38">
            <a:extLst>
              <a:ext uri="{FF2B5EF4-FFF2-40B4-BE49-F238E27FC236}">
                <a16:creationId xmlns:a16="http://schemas.microsoft.com/office/drawing/2014/main" id="{EA0C7437-8CEE-8C45-A26E-71D5A5DFAF41}"/>
              </a:ext>
            </a:extLst>
          </p:cNvPr>
          <p:cNvSpPr>
            <a:spLocks/>
          </p:cNvSpPr>
          <p:nvPr/>
        </p:nvSpPr>
        <p:spPr bwMode="auto">
          <a:xfrm>
            <a:off x="5191125" y="2863850"/>
            <a:ext cx="492125" cy="1092200"/>
          </a:xfrm>
          <a:custGeom>
            <a:avLst/>
            <a:gdLst>
              <a:gd name="T0" fmla="*/ 0 w 601"/>
              <a:gd name="T1" fmla="*/ 0 h 1377"/>
              <a:gd name="T2" fmla="*/ 19 w 601"/>
              <a:gd name="T3" fmla="*/ 9 h 1377"/>
              <a:gd name="T4" fmla="*/ 38 w 601"/>
              <a:gd name="T5" fmla="*/ 23 h 1377"/>
              <a:gd name="T6" fmla="*/ 55 w 601"/>
              <a:gd name="T7" fmla="*/ 40 h 1377"/>
              <a:gd name="T8" fmla="*/ 75 w 601"/>
              <a:gd name="T9" fmla="*/ 61 h 1377"/>
              <a:gd name="T10" fmla="*/ 94 w 601"/>
              <a:gd name="T11" fmla="*/ 86 h 1377"/>
              <a:gd name="T12" fmla="*/ 113 w 601"/>
              <a:gd name="T13" fmla="*/ 115 h 1377"/>
              <a:gd name="T14" fmla="*/ 130 w 601"/>
              <a:gd name="T15" fmla="*/ 146 h 1377"/>
              <a:gd name="T16" fmla="*/ 149 w 601"/>
              <a:gd name="T17" fmla="*/ 182 h 1377"/>
              <a:gd name="T18" fmla="*/ 169 w 601"/>
              <a:gd name="T19" fmla="*/ 219 h 1377"/>
              <a:gd name="T20" fmla="*/ 188 w 601"/>
              <a:gd name="T21" fmla="*/ 259 h 1377"/>
              <a:gd name="T22" fmla="*/ 207 w 601"/>
              <a:gd name="T23" fmla="*/ 301 h 1377"/>
              <a:gd name="T24" fmla="*/ 224 w 601"/>
              <a:gd name="T25" fmla="*/ 347 h 1377"/>
              <a:gd name="T26" fmla="*/ 244 w 601"/>
              <a:gd name="T27" fmla="*/ 393 h 1377"/>
              <a:gd name="T28" fmla="*/ 263 w 601"/>
              <a:gd name="T29" fmla="*/ 441 h 1377"/>
              <a:gd name="T30" fmla="*/ 282 w 601"/>
              <a:gd name="T31" fmla="*/ 491 h 1377"/>
              <a:gd name="T32" fmla="*/ 299 w 601"/>
              <a:gd name="T33" fmla="*/ 543 h 1377"/>
              <a:gd name="T34" fmla="*/ 338 w 601"/>
              <a:gd name="T35" fmla="*/ 649 h 1377"/>
              <a:gd name="T36" fmla="*/ 376 w 601"/>
              <a:gd name="T37" fmla="*/ 758 h 1377"/>
              <a:gd name="T38" fmla="*/ 412 w 601"/>
              <a:gd name="T39" fmla="*/ 868 h 1377"/>
              <a:gd name="T40" fmla="*/ 451 w 601"/>
              <a:gd name="T41" fmla="*/ 977 h 1377"/>
              <a:gd name="T42" fmla="*/ 487 w 601"/>
              <a:gd name="T43" fmla="*/ 1085 h 1377"/>
              <a:gd name="T44" fmla="*/ 526 w 601"/>
              <a:gd name="T45" fmla="*/ 1188 h 1377"/>
              <a:gd name="T46" fmla="*/ 545 w 601"/>
              <a:gd name="T47" fmla="*/ 1238 h 1377"/>
              <a:gd name="T48" fmla="*/ 562 w 601"/>
              <a:gd name="T49" fmla="*/ 1286 h 1377"/>
              <a:gd name="T50" fmla="*/ 581 w 601"/>
              <a:gd name="T51" fmla="*/ 1332 h 1377"/>
              <a:gd name="T52" fmla="*/ 601 w 601"/>
              <a:gd name="T53" fmla="*/ 1377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1" h="1377">
                <a:moveTo>
                  <a:pt x="0" y="0"/>
                </a:moveTo>
                <a:lnTo>
                  <a:pt x="19" y="9"/>
                </a:lnTo>
                <a:lnTo>
                  <a:pt x="38" y="23"/>
                </a:lnTo>
                <a:lnTo>
                  <a:pt x="55" y="40"/>
                </a:lnTo>
                <a:lnTo>
                  <a:pt x="75" y="61"/>
                </a:lnTo>
                <a:lnTo>
                  <a:pt x="94" y="86"/>
                </a:lnTo>
                <a:lnTo>
                  <a:pt x="113" y="115"/>
                </a:lnTo>
                <a:lnTo>
                  <a:pt x="130" y="146"/>
                </a:lnTo>
                <a:lnTo>
                  <a:pt x="149" y="182"/>
                </a:lnTo>
                <a:lnTo>
                  <a:pt x="169" y="219"/>
                </a:lnTo>
                <a:lnTo>
                  <a:pt x="188" y="259"/>
                </a:lnTo>
                <a:lnTo>
                  <a:pt x="207" y="301"/>
                </a:lnTo>
                <a:lnTo>
                  <a:pt x="224" y="347"/>
                </a:lnTo>
                <a:lnTo>
                  <a:pt x="244" y="393"/>
                </a:lnTo>
                <a:lnTo>
                  <a:pt x="263" y="441"/>
                </a:lnTo>
                <a:lnTo>
                  <a:pt x="282" y="491"/>
                </a:lnTo>
                <a:lnTo>
                  <a:pt x="299" y="543"/>
                </a:lnTo>
                <a:lnTo>
                  <a:pt x="338" y="649"/>
                </a:lnTo>
                <a:lnTo>
                  <a:pt x="376" y="758"/>
                </a:lnTo>
                <a:lnTo>
                  <a:pt x="412" y="868"/>
                </a:lnTo>
                <a:lnTo>
                  <a:pt x="451" y="977"/>
                </a:lnTo>
                <a:lnTo>
                  <a:pt x="487" y="1085"/>
                </a:lnTo>
                <a:lnTo>
                  <a:pt x="526" y="1188"/>
                </a:lnTo>
                <a:lnTo>
                  <a:pt x="545" y="1238"/>
                </a:lnTo>
                <a:lnTo>
                  <a:pt x="562" y="1286"/>
                </a:lnTo>
                <a:lnTo>
                  <a:pt x="581" y="1332"/>
                </a:lnTo>
                <a:lnTo>
                  <a:pt x="601" y="1377"/>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15" name="Freeform 39">
            <a:extLst>
              <a:ext uri="{FF2B5EF4-FFF2-40B4-BE49-F238E27FC236}">
                <a16:creationId xmlns:a16="http://schemas.microsoft.com/office/drawing/2014/main" id="{593AA3B6-A366-C842-9794-2294CFE16491}"/>
              </a:ext>
            </a:extLst>
          </p:cNvPr>
          <p:cNvSpPr>
            <a:spLocks/>
          </p:cNvSpPr>
          <p:nvPr/>
        </p:nvSpPr>
        <p:spPr bwMode="auto">
          <a:xfrm>
            <a:off x="5683250" y="3956050"/>
            <a:ext cx="490538" cy="1100138"/>
          </a:xfrm>
          <a:custGeom>
            <a:avLst/>
            <a:gdLst>
              <a:gd name="T0" fmla="*/ 0 w 599"/>
              <a:gd name="T1" fmla="*/ 0 h 1384"/>
              <a:gd name="T2" fmla="*/ 38 w 599"/>
              <a:gd name="T3" fmla="*/ 88 h 1384"/>
              <a:gd name="T4" fmla="*/ 74 w 599"/>
              <a:gd name="T5" fmla="*/ 180 h 1384"/>
              <a:gd name="T6" fmla="*/ 113 w 599"/>
              <a:gd name="T7" fmla="*/ 274 h 1384"/>
              <a:gd name="T8" fmla="*/ 149 w 599"/>
              <a:gd name="T9" fmla="*/ 370 h 1384"/>
              <a:gd name="T10" fmla="*/ 224 w 599"/>
              <a:gd name="T11" fmla="*/ 566 h 1384"/>
              <a:gd name="T12" fmla="*/ 263 w 599"/>
              <a:gd name="T13" fmla="*/ 662 h 1384"/>
              <a:gd name="T14" fmla="*/ 299 w 599"/>
              <a:gd name="T15" fmla="*/ 758 h 1384"/>
              <a:gd name="T16" fmla="*/ 336 w 599"/>
              <a:gd name="T17" fmla="*/ 852 h 1384"/>
              <a:gd name="T18" fmla="*/ 374 w 599"/>
              <a:gd name="T19" fmla="*/ 942 h 1384"/>
              <a:gd name="T20" fmla="*/ 410 w 599"/>
              <a:gd name="T21" fmla="*/ 1031 h 1384"/>
              <a:gd name="T22" fmla="*/ 449 w 599"/>
              <a:gd name="T23" fmla="*/ 1113 h 1384"/>
              <a:gd name="T24" fmla="*/ 468 w 599"/>
              <a:gd name="T25" fmla="*/ 1154 h 1384"/>
              <a:gd name="T26" fmla="*/ 485 w 599"/>
              <a:gd name="T27" fmla="*/ 1190 h 1384"/>
              <a:gd name="T28" fmla="*/ 505 w 599"/>
              <a:gd name="T29" fmla="*/ 1227 h 1384"/>
              <a:gd name="T30" fmla="*/ 524 w 599"/>
              <a:gd name="T31" fmla="*/ 1263 h 1384"/>
              <a:gd name="T32" fmla="*/ 543 w 599"/>
              <a:gd name="T33" fmla="*/ 1296 h 1384"/>
              <a:gd name="T34" fmla="*/ 560 w 599"/>
              <a:gd name="T35" fmla="*/ 1326 h 1384"/>
              <a:gd name="T36" fmla="*/ 579 w 599"/>
              <a:gd name="T37" fmla="*/ 1357 h 1384"/>
              <a:gd name="T38" fmla="*/ 599 w 599"/>
              <a:gd name="T39" fmla="*/ 1384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9" h="1384">
                <a:moveTo>
                  <a:pt x="0" y="0"/>
                </a:moveTo>
                <a:lnTo>
                  <a:pt x="38" y="88"/>
                </a:lnTo>
                <a:lnTo>
                  <a:pt x="74" y="180"/>
                </a:lnTo>
                <a:lnTo>
                  <a:pt x="113" y="274"/>
                </a:lnTo>
                <a:lnTo>
                  <a:pt x="149" y="370"/>
                </a:lnTo>
                <a:lnTo>
                  <a:pt x="224" y="566"/>
                </a:lnTo>
                <a:lnTo>
                  <a:pt x="263" y="662"/>
                </a:lnTo>
                <a:lnTo>
                  <a:pt x="299" y="758"/>
                </a:lnTo>
                <a:lnTo>
                  <a:pt x="336" y="852"/>
                </a:lnTo>
                <a:lnTo>
                  <a:pt x="374" y="942"/>
                </a:lnTo>
                <a:lnTo>
                  <a:pt x="410" y="1031"/>
                </a:lnTo>
                <a:lnTo>
                  <a:pt x="449" y="1113"/>
                </a:lnTo>
                <a:lnTo>
                  <a:pt x="468" y="1154"/>
                </a:lnTo>
                <a:lnTo>
                  <a:pt x="485" y="1190"/>
                </a:lnTo>
                <a:lnTo>
                  <a:pt x="505" y="1227"/>
                </a:lnTo>
                <a:lnTo>
                  <a:pt x="524" y="1263"/>
                </a:lnTo>
                <a:lnTo>
                  <a:pt x="543" y="1296"/>
                </a:lnTo>
                <a:lnTo>
                  <a:pt x="560" y="1326"/>
                </a:lnTo>
                <a:lnTo>
                  <a:pt x="579" y="1357"/>
                </a:lnTo>
                <a:lnTo>
                  <a:pt x="599" y="1384"/>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16" name="Freeform 40">
            <a:extLst>
              <a:ext uri="{FF2B5EF4-FFF2-40B4-BE49-F238E27FC236}">
                <a16:creationId xmlns:a16="http://schemas.microsoft.com/office/drawing/2014/main" id="{E5F3381D-8107-C34F-89EB-CF77DB5F2340}"/>
              </a:ext>
            </a:extLst>
          </p:cNvPr>
          <p:cNvSpPr>
            <a:spLocks/>
          </p:cNvSpPr>
          <p:nvPr/>
        </p:nvSpPr>
        <p:spPr bwMode="auto">
          <a:xfrm>
            <a:off x="6173788" y="5056188"/>
            <a:ext cx="490537" cy="244475"/>
          </a:xfrm>
          <a:custGeom>
            <a:avLst/>
            <a:gdLst>
              <a:gd name="T0" fmla="*/ 0 w 601"/>
              <a:gd name="T1" fmla="*/ 0 h 309"/>
              <a:gd name="T2" fmla="*/ 19 w 601"/>
              <a:gd name="T3" fmla="*/ 25 h 309"/>
              <a:gd name="T4" fmla="*/ 36 w 601"/>
              <a:gd name="T5" fmla="*/ 48 h 309"/>
              <a:gd name="T6" fmla="*/ 55 w 601"/>
              <a:gd name="T7" fmla="*/ 69 h 309"/>
              <a:gd name="T8" fmla="*/ 73 w 601"/>
              <a:gd name="T9" fmla="*/ 90 h 309"/>
              <a:gd name="T10" fmla="*/ 92 w 601"/>
              <a:gd name="T11" fmla="*/ 109 h 309"/>
              <a:gd name="T12" fmla="*/ 111 w 601"/>
              <a:gd name="T13" fmla="*/ 127 h 309"/>
              <a:gd name="T14" fmla="*/ 149 w 601"/>
              <a:gd name="T15" fmla="*/ 157 h 309"/>
              <a:gd name="T16" fmla="*/ 186 w 601"/>
              <a:gd name="T17" fmla="*/ 182 h 309"/>
              <a:gd name="T18" fmla="*/ 224 w 601"/>
              <a:gd name="T19" fmla="*/ 205 h 309"/>
              <a:gd name="T20" fmla="*/ 263 w 601"/>
              <a:gd name="T21" fmla="*/ 223 h 309"/>
              <a:gd name="T22" fmla="*/ 299 w 601"/>
              <a:gd name="T23" fmla="*/ 238 h 309"/>
              <a:gd name="T24" fmla="*/ 338 w 601"/>
              <a:gd name="T25" fmla="*/ 250 h 309"/>
              <a:gd name="T26" fmla="*/ 376 w 601"/>
              <a:gd name="T27" fmla="*/ 261 h 309"/>
              <a:gd name="T28" fmla="*/ 414 w 601"/>
              <a:gd name="T29" fmla="*/ 269 h 309"/>
              <a:gd name="T30" fmla="*/ 451 w 601"/>
              <a:gd name="T31" fmla="*/ 277 h 309"/>
              <a:gd name="T32" fmla="*/ 526 w 601"/>
              <a:gd name="T33" fmla="*/ 292 h 309"/>
              <a:gd name="T34" fmla="*/ 564 w 601"/>
              <a:gd name="T35" fmla="*/ 300 h 309"/>
              <a:gd name="T36" fmla="*/ 601 w 601"/>
              <a:gd name="T37" fmla="*/ 3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1" h="309">
                <a:moveTo>
                  <a:pt x="0" y="0"/>
                </a:moveTo>
                <a:lnTo>
                  <a:pt x="19" y="25"/>
                </a:lnTo>
                <a:lnTo>
                  <a:pt x="36" y="48"/>
                </a:lnTo>
                <a:lnTo>
                  <a:pt x="55" y="69"/>
                </a:lnTo>
                <a:lnTo>
                  <a:pt x="73" y="90"/>
                </a:lnTo>
                <a:lnTo>
                  <a:pt x="92" y="109"/>
                </a:lnTo>
                <a:lnTo>
                  <a:pt x="111" y="127"/>
                </a:lnTo>
                <a:lnTo>
                  <a:pt x="149" y="157"/>
                </a:lnTo>
                <a:lnTo>
                  <a:pt x="186" y="182"/>
                </a:lnTo>
                <a:lnTo>
                  <a:pt x="224" y="205"/>
                </a:lnTo>
                <a:lnTo>
                  <a:pt x="263" y="223"/>
                </a:lnTo>
                <a:lnTo>
                  <a:pt x="299" y="238"/>
                </a:lnTo>
                <a:lnTo>
                  <a:pt x="338" y="250"/>
                </a:lnTo>
                <a:lnTo>
                  <a:pt x="376" y="261"/>
                </a:lnTo>
                <a:lnTo>
                  <a:pt x="414" y="269"/>
                </a:lnTo>
                <a:lnTo>
                  <a:pt x="451" y="277"/>
                </a:lnTo>
                <a:lnTo>
                  <a:pt x="526" y="292"/>
                </a:lnTo>
                <a:lnTo>
                  <a:pt x="564" y="300"/>
                </a:lnTo>
                <a:lnTo>
                  <a:pt x="601" y="309"/>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17" name="Freeform 41">
            <a:extLst>
              <a:ext uri="{FF2B5EF4-FFF2-40B4-BE49-F238E27FC236}">
                <a16:creationId xmlns:a16="http://schemas.microsoft.com/office/drawing/2014/main" id="{BC529EB9-5E3C-364E-A435-60614F5B146C}"/>
              </a:ext>
            </a:extLst>
          </p:cNvPr>
          <p:cNvSpPr>
            <a:spLocks/>
          </p:cNvSpPr>
          <p:nvPr/>
        </p:nvSpPr>
        <p:spPr bwMode="auto">
          <a:xfrm>
            <a:off x="6664325" y="5300663"/>
            <a:ext cx="492125" cy="22225"/>
          </a:xfrm>
          <a:custGeom>
            <a:avLst/>
            <a:gdLst>
              <a:gd name="T0" fmla="*/ 0 w 599"/>
              <a:gd name="T1" fmla="*/ 0 h 29"/>
              <a:gd name="T2" fmla="*/ 38 w 599"/>
              <a:gd name="T3" fmla="*/ 10 h 29"/>
              <a:gd name="T4" fmla="*/ 74 w 599"/>
              <a:gd name="T5" fmla="*/ 16 h 29"/>
              <a:gd name="T6" fmla="*/ 113 w 599"/>
              <a:gd name="T7" fmla="*/ 21 h 29"/>
              <a:gd name="T8" fmla="*/ 149 w 599"/>
              <a:gd name="T9" fmla="*/ 25 h 29"/>
              <a:gd name="T10" fmla="*/ 224 w 599"/>
              <a:gd name="T11" fmla="*/ 29 h 29"/>
              <a:gd name="T12" fmla="*/ 299 w 599"/>
              <a:gd name="T13" fmla="*/ 27 h 29"/>
              <a:gd name="T14" fmla="*/ 374 w 599"/>
              <a:gd name="T15" fmla="*/ 25 h 29"/>
              <a:gd name="T16" fmla="*/ 449 w 599"/>
              <a:gd name="T17" fmla="*/ 21 h 29"/>
              <a:gd name="T18" fmla="*/ 524 w 599"/>
              <a:gd name="T19" fmla="*/ 19 h 29"/>
              <a:gd name="T20" fmla="*/ 599 w 599"/>
              <a:gd name="T21"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29">
                <a:moveTo>
                  <a:pt x="0" y="0"/>
                </a:moveTo>
                <a:lnTo>
                  <a:pt x="38" y="10"/>
                </a:lnTo>
                <a:lnTo>
                  <a:pt x="74" y="16"/>
                </a:lnTo>
                <a:lnTo>
                  <a:pt x="113" y="21"/>
                </a:lnTo>
                <a:lnTo>
                  <a:pt x="149" y="25"/>
                </a:lnTo>
                <a:lnTo>
                  <a:pt x="224" y="29"/>
                </a:lnTo>
                <a:lnTo>
                  <a:pt x="299" y="27"/>
                </a:lnTo>
                <a:lnTo>
                  <a:pt x="374" y="25"/>
                </a:lnTo>
                <a:lnTo>
                  <a:pt x="449" y="21"/>
                </a:lnTo>
                <a:lnTo>
                  <a:pt x="524" y="19"/>
                </a:lnTo>
                <a:lnTo>
                  <a:pt x="599" y="19"/>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18" name="Freeform 42">
            <a:extLst>
              <a:ext uri="{FF2B5EF4-FFF2-40B4-BE49-F238E27FC236}">
                <a16:creationId xmlns:a16="http://schemas.microsoft.com/office/drawing/2014/main" id="{086839BB-B2CE-094F-8B65-B9086BBD0C60}"/>
              </a:ext>
            </a:extLst>
          </p:cNvPr>
          <p:cNvSpPr>
            <a:spLocks/>
          </p:cNvSpPr>
          <p:nvPr/>
        </p:nvSpPr>
        <p:spPr bwMode="auto">
          <a:xfrm>
            <a:off x="3225800" y="5308600"/>
            <a:ext cx="488950" cy="7938"/>
          </a:xfrm>
          <a:custGeom>
            <a:avLst/>
            <a:gdLst>
              <a:gd name="T0" fmla="*/ 0 w 599"/>
              <a:gd name="T1" fmla="*/ 9 h 9"/>
              <a:gd name="T2" fmla="*/ 150 w 599"/>
              <a:gd name="T3" fmla="*/ 9 h 9"/>
              <a:gd name="T4" fmla="*/ 299 w 599"/>
              <a:gd name="T5" fmla="*/ 9 h 9"/>
              <a:gd name="T6" fmla="*/ 374 w 599"/>
              <a:gd name="T7" fmla="*/ 9 h 9"/>
              <a:gd name="T8" fmla="*/ 449 w 599"/>
              <a:gd name="T9" fmla="*/ 7 h 9"/>
              <a:gd name="T10" fmla="*/ 524 w 599"/>
              <a:gd name="T11" fmla="*/ 6 h 9"/>
              <a:gd name="T12" fmla="*/ 599 w 59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99" h="9">
                <a:moveTo>
                  <a:pt x="0" y="9"/>
                </a:moveTo>
                <a:lnTo>
                  <a:pt x="150" y="9"/>
                </a:lnTo>
                <a:lnTo>
                  <a:pt x="299" y="9"/>
                </a:lnTo>
                <a:lnTo>
                  <a:pt x="374" y="9"/>
                </a:lnTo>
                <a:lnTo>
                  <a:pt x="449" y="7"/>
                </a:lnTo>
                <a:lnTo>
                  <a:pt x="524" y="6"/>
                </a:lnTo>
                <a:lnTo>
                  <a:pt x="599" y="0"/>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19" name="Freeform 43">
            <a:extLst>
              <a:ext uri="{FF2B5EF4-FFF2-40B4-BE49-F238E27FC236}">
                <a16:creationId xmlns:a16="http://schemas.microsoft.com/office/drawing/2014/main" id="{B8EF273A-1F80-E945-B3A1-CECCEB3E58E9}"/>
              </a:ext>
            </a:extLst>
          </p:cNvPr>
          <p:cNvSpPr>
            <a:spLocks/>
          </p:cNvSpPr>
          <p:nvPr/>
        </p:nvSpPr>
        <p:spPr bwMode="auto">
          <a:xfrm>
            <a:off x="3714750" y="5235575"/>
            <a:ext cx="493713" cy="73025"/>
          </a:xfrm>
          <a:custGeom>
            <a:avLst/>
            <a:gdLst>
              <a:gd name="T0" fmla="*/ 0 w 601"/>
              <a:gd name="T1" fmla="*/ 92 h 92"/>
              <a:gd name="T2" fmla="*/ 75 w 601"/>
              <a:gd name="T3" fmla="*/ 88 h 92"/>
              <a:gd name="T4" fmla="*/ 150 w 601"/>
              <a:gd name="T5" fmla="*/ 86 h 92"/>
              <a:gd name="T6" fmla="*/ 224 w 601"/>
              <a:gd name="T7" fmla="*/ 84 h 92"/>
              <a:gd name="T8" fmla="*/ 299 w 601"/>
              <a:gd name="T9" fmla="*/ 80 h 92"/>
              <a:gd name="T10" fmla="*/ 338 w 601"/>
              <a:gd name="T11" fmla="*/ 76 h 92"/>
              <a:gd name="T12" fmla="*/ 376 w 601"/>
              <a:gd name="T13" fmla="*/ 73 h 92"/>
              <a:gd name="T14" fmla="*/ 413 w 601"/>
              <a:gd name="T15" fmla="*/ 67 h 92"/>
              <a:gd name="T16" fmla="*/ 451 w 601"/>
              <a:gd name="T17" fmla="*/ 57 h 92"/>
              <a:gd name="T18" fmla="*/ 487 w 601"/>
              <a:gd name="T19" fmla="*/ 48 h 92"/>
              <a:gd name="T20" fmla="*/ 526 w 601"/>
              <a:gd name="T21" fmla="*/ 34 h 92"/>
              <a:gd name="T22" fmla="*/ 562 w 601"/>
              <a:gd name="T23" fmla="*/ 19 h 92"/>
              <a:gd name="T24" fmla="*/ 601 w 60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92">
                <a:moveTo>
                  <a:pt x="0" y="92"/>
                </a:moveTo>
                <a:lnTo>
                  <a:pt x="75" y="88"/>
                </a:lnTo>
                <a:lnTo>
                  <a:pt x="150" y="86"/>
                </a:lnTo>
                <a:lnTo>
                  <a:pt x="224" y="84"/>
                </a:lnTo>
                <a:lnTo>
                  <a:pt x="299" y="80"/>
                </a:lnTo>
                <a:lnTo>
                  <a:pt x="338" y="76"/>
                </a:lnTo>
                <a:lnTo>
                  <a:pt x="376" y="73"/>
                </a:lnTo>
                <a:lnTo>
                  <a:pt x="413" y="67"/>
                </a:lnTo>
                <a:lnTo>
                  <a:pt x="451" y="57"/>
                </a:lnTo>
                <a:lnTo>
                  <a:pt x="487" y="48"/>
                </a:lnTo>
                <a:lnTo>
                  <a:pt x="526" y="34"/>
                </a:lnTo>
                <a:lnTo>
                  <a:pt x="562" y="19"/>
                </a:lnTo>
                <a:lnTo>
                  <a:pt x="601" y="0"/>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20" name="Freeform 44">
            <a:extLst>
              <a:ext uri="{FF2B5EF4-FFF2-40B4-BE49-F238E27FC236}">
                <a16:creationId xmlns:a16="http://schemas.microsoft.com/office/drawing/2014/main" id="{584E5856-C074-D84A-AA85-D0D41A1A8AD1}"/>
              </a:ext>
            </a:extLst>
          </p:cNvPr>
          <p:cNvSpPr>
            <a:spLocks/>
          </p:cNvSpPr>
          <p:nvPr/>
        </p:nvSpPr>
        <p:spPr bwMode="auto">
          <a:xfrm>
            <a:off x="4208463" y="4789488"/>
            <a:ext cx="490537" cy="446087"/>
          </a:xfrm>
          <a:custGeom>
            <a:avLst/>
            <a:gdLst>
              <a:gd name="T0" fmla="*/ 0 w 601"/>
              <a:gd name="T1" fmla="*/ 563 h 563"/>
              <a:gd name="T2" fmla="*/ 73 w 601"/>
              <a:gd name="T3" fmla="*/ 524 h 563"/>
              <a:gd name="T4" fmla="*/ 148 w 601"/>
              <a:gd name="T5" fmla="*/ 482 h 563"/>
              <a:gd name="T6" fmla="*/ 186 w 601"/>
              <a:gd name="T7" fmla="*/ 459 h 563"/>
              <a:gd name="T8" fmla="*/ 224 w 601"/>
              <a:gd name="T9" fmla="*/ 436 h 563"/>
              <a:gd name="T10" fmla="*/ 263 w 601"/>
              <a:gd name="T11" fmla="*/ 409 h 563"/>
              <a:gd name="T12" fmla="*/ 301 w 601"/>
              <a:gd name="T13" fmla="*/ 378 h 563"/>
              <a:gd name="T14" fmla="*/ 340 w 601"/>
              <a:gd name="T15" fmla="*/ 348 h 563"/>
              <a:gd name="T16" fmla="*/ 378 w 601"/>
              <a:gd name="T17" fmla="*/ 311 h 563"/>
              <a:gd name="T18" fmla="*/ 414 w 601"/>
              <a:gd name="T19" fmla="*/ 271 h 563"/>
              <a:gd name="T20" fmla="*/ 453 w 601"/>
              <a:gd name="T21" fmla="*/ 227 h 563"/>
              <a:gd name="T22" fmla="*/ 491 w 601"/>
              <a:gd name="T23" fmla="*/ 179 h 563"/>
              <a:gd name="T24" fmla="*/ 528 w 601"/>
              <a:gd name="T25" fmla="*/ 125 h 563"/>
              <a:gd name="T26" fmla="*/ 547 w 601"/>
              <a:gd name="T27" fmla="*/ 96 h 563"/>
              <a:gd name="T28" fmla="*/ 564 w 601"/>
              <a:gd name="T29" fmla="*/ 65 h 563"/>
              <a:gd name="T30" fmla="*/ 583 w 601"/>
              <a:gd name="T31" fmla="*/ 33 h 563"/>
              <a:gd name="T32" fmla="*/ 601 w 601"/>
              <a:gd name="T33" fmla="*/ 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1" h="563">
                <a:moveTo>
                  <a:pt x="0" y="563"/>
                </a:moveTo>
                <a:lnTo>
                  <a:pt x="73" y="524"/>
                </a:lnTo>
                <a:lnTo>
                  <a:pt x="148" y="482"/>
                </a:lnTo>
                <a:lnTo>
                  <a:pt x="186" y="459"/>
                </a:lnTo>
                <a:lnTo>
                  <a:pt x="224" y="436"/>
                </a:lnTo>
                <a:lnTo>
                  <a:pt x="263" y="409"/>
                </a:lnTo>
                <a:lnTo>
                  <a:pt x="301" y="378"/>
                </a:lnTo>
                <a:lnTo>
                  <a:pt x="340" y="348"/>
                </a:lnTo>
                <a:lnTo>
                  <a:pt x="378" y="311"/>
                </a:lnTo>
                <a:lnTo>
                  <a:pt x="414" y="271"/>
                </a:lnTo>
                <a:lnTo>
                  <a:pt x="453" y="227"/>
                </a:lnTo>
                <a:lnTo>
                  <a:pt x="491" y="179"/>
                </a:lnTo>
                <a:lnTo>
                  <a:pt x="528" y="125"/>
                </a:lnTo>
                <a:lnTo>
                  <a:pt x="547" y="96"/>
                </a:lnTo>
                <a:lnTo>
                  <a:pt x="564" y="65"/>
                </a:lnTo>
                <a:lnTo>
                  <a:pt x="583" y="33"/>
                </a:lnTo>
                <a:lnTo>
                  <a:pt x="601" y="0"/>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21" name="Freeform 45">
            <a:extLst>
              <a:ext uri="{FF2B5EF4-FFF2-40B4-BE49-F238E27FC236}">
                <a16:creationId xmlns:a16="http://schemas.microsoft.com/office/drawing/2014/main" id="{3F701ADF-C359-714A-9E44-E52C8593914E}"/>
              </a:ext>
            </a:extLst>
          </p:cNvPr>
          <p:cNvSpPr>
            <a:spLocks/>
          </p:cNvSpPr>
          <p:nvPr/>
        </p:nvSpPr>
        <p:spPr bwMode="auto">
          <a:xfrm>
            <a:off x="4699000" y="3413125"/>
            <a:ext cx="492125" cy="1376363"/>
          </a:xfrm>
          <a:custGeom>
            <a:avLst/>
            <a:gdLst>
              <a:gd name="T0" fmla="*/ 0 w 599"/>
              <a:gd name="T1" fmla="*/ 1732 h 1732"/>
              <a:gd name="T2" fmla="*/ 19 w 599"/>
              <a:gd name="T3" fmla="*/ 1696 h 1732"/>
              <a:gd name="T4" fmla="*/ 38 w 599"/>
              <a:gd name="T5" fmla="*/ 1655 h 1732"/>
              <a:gd name="T6" fmla="*/ 55 w 599"/>
              <a:gd name="T7" fmla="*/ 1611 h 1732"/>
              <a:gd name="T8" fmla="*/ 75 w 599"/>
              <a:gd name="T9" fmla="*/ 1567 h 1732"/>
              <a:gd name="T10" fmla="*/ 94 w 599"/>
              <a:gd name="T11" fmla="*/ 1519 h 1732"/>
              <a:gd name="T12" fmla="*/ 113 w 599"/>
              <a:gd name="T13" fmla="*/ 1469 h 1732"/>
              <a:gd name="T14" fmla="*/ 130 w 599"/>
              <a:gd name="T15" fmla="*/ 1417 h 1732"/>
              <a:gd name="T16" fmla="*/ 149 w 599"/>
              <a:gd name="T17" fmla="*/ 1363 h 1732"/>
              <a:gd name="T18" fmla="*/ 169 w 599"/>
              <a:gd name="T19" fmla="*/ 1308 h 1732"/>
              <a:gd name="T20" fmla="*/ 188 w 599"/>
              <a:gd name="T21" fmla="*/ 1252 h 1732"/>
              <a:gd name="T22" fmla="*/ 224 w 599"/>
              <a:gd name="T23" fmla="*/ 1135 h 1732"/>
              <a:gd name="T24" fmla="*/ 263 w 599"/>
              <a:gd name="T25" fmla="*/ 1014 h 1732"/>
              <a:gd name="T26" fmla="*/ 299 w 599"/>
              <a:gd name="T27" fmla="*/ 891 h 1732"/>
              <a:gd name="T28" fmla="*/ 336 w 599"/>
              <a:gd name="T29" fmla="*/ 768 h 1732"/>
              <a:gd name="T30" fmla="*/ 374 w 599"/>
              <a:gd name="T31" fmla="*/ 645 h 1732"/>
              <a:gd name="T32" fmla="*/ 411 w 599"/>
              <a:gd name="T33" fmla="*/ 524 h 1732"/>
              <a:gd name="T34" fmla="*/ 449 w 599"/>
              <a:gd name="T35" fmla="*/ 407 h 1732"/>
              <a:gd name="T36" fmla="*/ 468 w 599"/>
              <a:gd name="T37" fmla="*/ 349 h 1732"/>
              <a:gd name="T38" fmla="*/ 485 w 599"/>
              <a:gd name="T39" fmla="*/ 294 h 1732"/>
              <a:gd name="T40" fmla="*/ 505 w 599"/>
              <a:gd name="T41" fmla="*/ 240 h 1732"/>
              <a:gd name="T42" fmla="*/ 524 w 599"/>
              <a:gd name="T43" fmla="*/ 188 h 1732"/>
              <a:gd name="T44" fmla="*/ 543 w 599"/>
              <a:gd name="T45" fmla="*/ 138 h 1732"/>
              <a:gd name="T46" fmla="*/ 560 w 599"/>
              <a:gd name="T47" fmla="*/ 90 h 1732"/>
              <a:gd name="T48" fmla="*/ 579 w 599"/>
              <a:gd name="T49" fmla="*/ 44 h 1732"/>
              <a:gd name="T50" fmla="*/ 599 w 599"/>
              <a:gd name="T51" fmla="*/ 0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9" h="1732">
                <a:moveTo>
                  <a:pt x="0" y="1732"/>
                </a:moveTo>
                <a:lnTo>
                  <a:pt x="19" y="1696"/>
                </a:lnTo>
                <a:lnTo>
                  <a:pt x="38" y="1655"/>
                </a:lnTo>
                <a:lnTo>
                  <a:pt x="55" y="1611"/>
                </a:lnTo>
                <a:lnTo>
                  <a:pt x="75" y="1567"/>
                </a:lnTo>
                <a:lnTo>
                  <a:pt x="94" y="1519"/>
                </a:lnTo>
                <a:lnTo>
                  <a:pt x="113" y="1469"/>
                </a:lnTo>
                <a:lnTo>
                  <a:pt x="130" y="1417"/>
                </a:lnTo>
                <a:lnTo>
                  <a:pt x="149" y="1363"/>
                </a:lnTo>
                <a:lnTo>
                  <a:pt x="169" y="1308"/>
                </a:lnTo>
                <a:lnTo>
                  <a:pt x="188" y="1252"/>
                </a:lnTo>
                <a:lnTo>
                  <a:pt x="224" y="1135"/>
                </a:lnTo>
                <a:lnTo>
                  <a:pt x="263" y="1014"/>
                </a:lnTo>
                <a:lnTo>
                  <a:pt x="299" y="891"/>
                </a:lnTo>
                <a:lnTo>
                  <a:pt x="336" y="768"/>
                </a:lnTo>
                <a:lnTo>
                  <a:pt x="374" y="645"/>
                </a:lnTo>
                <a:lnTo>
                  <a:pt x="411" y="524"/>
                </a:lnTo>
                <a:lnTo>
                  <a:pt x="449" y="407"/>
                </a:lnTo>
                <a:lnTo>
                  <a:pt x="468" y="349"/>
                </a:lnTo>
                <a:lnTo>
                  <a:pt x="485" y="294"/>
                </a:lnTo>
                <a:lnTo>
                  <a:pt x="505" y="240"/>
                </a:lnTo>
                <a:lnTo>
                  <a:pt x="524" y="188"/>
                </a:lnTo>
                <a:lnTo>
                  <a:pt x="543" y="138"/>
                </a:lnTo>
                <a:lnTo>
                  <a:pt x="560" y="90"/>
                </a:lnTo>
                <a:lnTo>
                  <a:pt x="579" y="44"/>
                </a:lnTo>
                <a:lnTo>
                  <a:pt x="599" y="0"/>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22" name="Freeform 46">
            <a:extLst>
              <a:ext uri="{FF2B5EF4-FFF2-40B4-BE49-F238E27FC236}">
                <a16:creationId xmlns:a16="http://schemas.microsoft.com/office/drawing/2014/main" id="{743E9166-7FF8-5C48-A9EB-F304456236C9}"/>
              </a:ext>
            </a:extLst>
          </p:cNvPr>
          <p:cNvSpPr>
            <a:spLocks/>
          </p:cNvSpPr>
          <p:nvPr/>
        </p:nvSpPr>
        <p:spPr bwMode="auto">
          <a:xfrm>
            <a:off x="5191125" y="2622550"/>
            <a:ext cx="492125" cy="790575"/>
          </a:xfrm>
          <a:custGeom>
            <a:avLst/>
            <a:gdLst>
              <a:gd name="T0" fmla="*/ 0 w 601"/>
              <a:gd name="T1" fmla="*/ 997 h 997"/>
              <a:gd name="T2" fmla="*/ 38 w 601"/>
              <a:gd name="T3" fmla="*/ 911 h 997"/>
              <a:gd name="T4" fmla="*/ 75 w 601"/>
              <a:gd name="T5" fmla="*/ 818 h 997"/>
              <a:gd name="T6" fmla="*/ 113 w 601"/>
              <a:gd name="T7" fmla="*/ 726 h 997"/>
              <a:gd name="T8" fmla="*/ 149 w 601"/>
              <a:gd name="T9" fmla="*/ 632 h 997"/>
              <a:gd name="T10" fmla="*/ 188 w 601"/>
              <a:gd name="T11" fmla="*/ 538 h 997"/>
              <a:gd name="T12" fmla="*/ 224 w 601"/>
              <a:gd name="T13" fmla="*/ 448 h 997"/>
              <a:gd name="T14" fmla="*/ 263 w 601"/>
              <a:gd name="T15" fmla="*/ 359 h 997"/>
              <a:gd name="T16" fmla="*/ 282 w 601"/>
              <a:gd name="T17" fmla="*/ 319 h 997"/>
              <a:gd name="T18" fmla="*/ 299 w 601"/>
              <a:gd name="T19" fmla="*/ 279 h 997"/>
              <a:gd name="T20" fmla="*/ 318 w 601"/>
              <a:gd name="T21" fmla="*/ 240 h 997"/>
              <a:gd name="T22" fmla="*/ 338 w 601"/>
              <a:gd name="T23" fmla="*/ 204 h 997"/>
              <a:gd name="T24" fmla="*/ 357 w 601"/>
              <a:gd name="T25" fmla="*/ 171 h 997"/>
              <a:gd name="T26" fmla="*/ 376 w 601"/>
              <a:gd name="T27" fmla="*/ 141 h 997"/>
              <a:gd name="T28" fmla="*/ 393 w 601"/>
              <a:gd name="T29" fmla="*/ 112 h 997"/>
              <a:gd name="T30" fmla="*/ 412 w 601"/>
              <a:gd name="T31" fmla="*/ 85 h 997"/>
              <a:gd name="T32" fmla="*/ 432 w 601"/>
              <a:gd name="T33" fmla="*/ 62 h 997"/>
              <a:gd name="T34" fmla="*/ 451 w 601"/>
              <a:gd name="T35" fmla="*/ 43 h 997"/>
              <a:gd name="T36" fmla="*/ 470 w 601"/>
              <a:gd name="T37" fmla="*/ 25 h 997"/>
              <a:gd name="T38" fmla="*/ 487 w 601"/>
              <a:gd name="T39" fmla="*/ 14 h 997"/>
              <a:gd name="T40" fmla="*/ 507 w 601"/>
              <a:gd name="T41" fmla="*/ 4 h 997"/>
              <a:gd name="T42" fmla="*/ 526 w 601"/>
              <a:gd name="T43" fmla="*/ 0 h 997"/>
              <a:gd name="T44" fmla="*/ 545 w 601"/>
              <a:gd name="T45" fmla="*/ 0 h 997"/>
              <a:gd name="T46" fmla="*/ 562 w 601"/>
              <a:gd name="T47" fmla="*/ 4 h 997"/>
              <a:gd name="T48" fmla="*/ 581 w 601"/>
              <a:gd name="T49" fmla="*/ 12 h 997"/>
              <a:gd name="T50" fmla="*/ 601 w 601"/>
              <a:gd name="T51" fmla="*/ 25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1" h="997">
                <a:moveTo>
                  <a:pt x="0" y="997"/>
                </a:moveTo>
                <a:lnTo>
                  <a:pt x="38" y="911"/>
                </a:lnTo>
                <a:lnTo>
                  <a:pt x="75" y="818"/>
                </a:lnTo>
                <a:lnTo>
                  <a:pt x="113" y="726"/>
                </a:lnTo>
                <a:lnTo>
                  <a:pt x="149" y="632"/>
                </a:lnTo>
                <a:lnTo>
                  <a:pt x="188" y="538"/>
                </a:lnTo>
                <a:lnTo>
                  <a:pt x="224" y="448"/>
                </a:lnTo>
                <a:lnTo>
                  <a:pt x="263" y="359"/>
                </a:lnTo>
                <a:lnTo>
                  <a:pt x="282" y="319"/>
                </a:lnTo>
                <a:lnTo>
                  <a:pt x="299" y="279"/>
                </a:lnTo>
                <a:lnTo>
                  <a:pt x="318" y="240"/>
                </a:lnTo>
                <a:lnTo>
                  <a:pt x="338" y="204"/>
                </a:lnTo>
                <a:lnTo>
                  <a:pt x="357" y="171"/>
                </a:lnTo>
                <a:lnTo>
                  <a:pt x="376" y="141"/>
                </a:lnTo>
                <a:lnTo>
                  <a:pt x="393" y="112"/>
                </a:lnTo>
                <a:lnTo>
                  <a:pt x="412" y="85"/>
                </a:lnTo>
                <a:lnTo>
                  <a:pt x="432" y="62"/>
                </a:lnTo>
                <a:lnTo>
                  <a:pt x="451" y="43"/>
                </a:lnTo>
                <a:lnTo>
                  <a:pt x="470" y="25"/>
                </a:lnTo>
                <a:lnTo>
                  <a:pt x="487" y="14"/>
                </a:lnTo>
                <a:lnTo>
                  <a:pt x="507" y="4"/>
                </a:lnTo>
                <a:lnTo>
                  <a:pt x="526" y="0"/>
                </a:lnTo>
                <a:lnTo>
                  <a:pt x="545" y="0"/>
                </a:lnTo>
                <a:lnTo>
                  <a:pt x="562" y="4"/>
                </a:lnTo>
                <a:lnTo>
                  <a:pt x="581" y="12"/>
                </a:lnTo>
                <a:lnTo>
                  <a:pt x="601" y="25"/>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23" name="Freeform 47">
            <a:extLst>
              <a:ext uri="{FF2B5EF4-FFF2-40B4-BE49-F238E27FC236}">
                <a16:creationId xmlns:a16="http://schemas.microsoft.com/office/drawing/2014/main" id="{15C5035F-E2BF-814F-AD12-381B4BF3545B}"/>
              </a:ext>
            </a:extLst>
          </p:cNvPr>
          <p:cNvSpPr>
            <a:spLocks/>
          </p:cNvSpPr>
          <p:nvPr/>
        </p:nvSpPr>
        <p:spPr bwMode="auto">
          <a:xfrm>
            <a:off x="5683250" y="2643188"/>
            <a:ext cx="490538" cy="1576387"/>
          </a:xfrm>
          <a:custGeom>
            <a:avLst/>
            <a:gdLst>
              <a:gd name="T0" fmla="*/ 0 w 599"/>
              <a:gd name="T1" fmla="*/ 0 h 1988"/>
              <a:gd name="T2" fmla="*/ 9 w 599"/>
              <a:gd name="T3" fmla="*/ 10 h 1988"/>
              <a:gd name="T4" fmla="*/ 19 w 599"/>
              <a:gd name="T5" fmla="*/ 20 h 1988"/>
              <a:gd name="T6" fmla="*/ 28 w 599"/>
              <a:gd name="T7" fmla="*/ 31 h 1988"/>
              <a:gd name="T8" fmla="*/ 38 w 599"/>
              <a:gd name="T9" fmla="*/ 45 h 1988"/>
              <a:gd name="T10" fmla="*/ 46 w 599"/>
              <a:gd name="T11" fmla="*/ 60 h 1988"/>
              <a:gd name="T12" fmla="*/ 55 w 599"/>
              <a:gd name="T13" fmla="*/ 75 h 1988"/>
              <a:gd name="T14" fmla="*/ 74 w 599"/>
              <a:gd name="T15" fmla="*/ 114 h 1988"/>
              <a:gd name="T16" fmla="*/ 94 w 599"/>
              <a:gd name="T17" fmla="*/ 156 h 1988"/>
              <a:gd name="T18" fmla="*/ 113 w 599"/>
              <a:gd name="T19" fmla="*/ 202 h 1988"/>
              <a:gd name="T20" fmla="*/ 130 w 599"/>
              <a:gd name="T21" fmla="*/ 254 h 1988"/>
              <a:gd name="T22" fmla="*/ 149 w 599"/>
              <a:gd name="T23" fmla="*/ 310 h 1988"/>
              <a:gd name="T24" fmla="*/ 169 w 599"/>
              <a:gd name="T25" fmla="*/ 369 h 1988"/>
              <a:gd name="T26" fmla="*/ 186 w 599"/>
              <a:gd name="T27" fmla="*/ 431 h 1988"/>
              <a:gd name="T28" fmla="*/ 205 w 599"/>
              <a:gd name="T29" fmla="*/ 498 h 1988"/>
              <a:gd name="T30" fmla="*/ 224 w 599"/>
              <a:gd name="T31" fmla="*/ 567 h 1988"/>
              <a:gd name="T32" fmla="*/ 243 w 599"/>
              <a:gd name="T33" fmla="*/ 638 h 1988"/>
              <a:gd name="T34" fmla="*/ 261 w 599"/>
              <a:gd name="T35" fmla="*/ 711 h 1988"/>
              <a:gd name="T36" fmla="*/ 280 w 599"/>
              <a:gd name="T37" fmla="*/ 786 h 1988"/>
              <a:gd name="T38" fmla="*/ 299 w 599"/>
              <a:gd name="T39" fmla="*/ 863 h 1988"/>
              <a:gd name="T40" fmla="*/ 336 w 599"/>
              <a:gd name="T41" fmla="*/ 1018 h 1988"/>
              <a:gd name="T42" fmla="*/ 374 w 599"/>
              <a:gd name="T43" fmla="*/ 1176 h 1988"/>
              <a:gd name="T44" fmla="*/ 410 w 599"/>
              <a:gd name="T45" fmla="*/ 1331 h 1988"/>
              <a:gd name="T46" fmla="*/ 430 w 599"/>
              <a:gd name="T47" fmla="*/ 1406 h 1988"/>
              <a:gd name="T48" fmla="*/ 449 w 599"/>
              <a:gd name="T49" fmla="*/ 1481 h 1988"/>
              <a:gd name="T50" fmla="*/ 468 w 599"/>
              <a:gd name="T51" fmla="*/ 1554 h 1988"/>
              <a:gd name="T52" fmla="*/ 485 w 599"/>
              <a:gd name="T53" fmla="*/ 1625 h 1988"/>
              <a:gd name="T54" fmla="*/ 505 w 599"/>
              <a:gd name="T55" fmla="*/ 1694 h 1988"/>
              <a:gd name="T56" fmla="*/ 524 w 599"/>
              <a:gd name="T57" fmla="*/ 1759 h 1988"/>
              <a:gd name="T58" fmla="*/ 543 w 599"/>
              <a:gd name="T59" fmla="*/ 1823 h 1988"/>
              <a:gd name="T60" fmla="*/ 560 w 599"/>
              <a:gd name="T61" fmla="*/ 1882 h 1988"/>
              <a:gd name="T62" fmla="*/ 579 w 599"/>
              <a:gd name="T63" fmla="*/ 1936 h 1988"/>
              <a:gd name="T64" fmla="*/ 599 w 599"/>
              <a:gd name="T65" fmla="*/ 1988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9" h="1988">
                <a:moveTo>
                  <a:pt x="0" y="0"/>
                </a:moveTo>
                <a:lnTo>
                  <a:pt x="9" y="10"/>
                </a:lnTo>
                <a:lnTo>
                  <a:pt x="19" y="20"/>
                </a:lnTo>
                <a:lnTo>
                  <a:pt x="28" y="31"/>
                </a:lnTo>
                <a:lnTo>
                  <a:pt x="38" y="45"/>
                </a:lnTo>
                <a:lnTo>
                  <a:pt x="46" y="60"/>
                </a:lnTo>
                <a:lnTo>
                  <a:pt x="55" y="75"/>
                </a:lnTo>
                <a:lnTo>
                  <a:pt x="74" y="114"/>
                </a:lnTo>
                <a:lnTo>
                  <a:pt x="94" y="156"/>
                </a:lnTo>
                <a:lnTo>
                  <a:pt x="113" y="202"/>
                </a:lnTo>
                <a:lnTo>
                  <a:pt x="130" y="254"/>
                </a:lnTo>
                <a:lnTo>
                  <a:pt x="149" y="310"/>
                </a:lnTo>
                <a:lnTo>
                  <a:pt x="169" y="369"/>
                </a:lnTo>
                <a:lnTo>
                  <a:pt x="186" y="431"/>
                </a:lnTo>
                <a:lnTo>
                  <a:pt x="205" y="498"/>
                </a:lnTo>
                <a:lnTo>
                  <a:pt x="224" y="567"/>
                </a:lnTo>
                <a:lnTo>
                  <a:pt x="243" y="638"/>
                </a:lnTo>
                <a:lnTo>
                  <a:pt x="261" y="711"/>
                </a:lnTo>
                <a:lnTo>
                  <a:pt x="280" y="786"/>
                </a:lnTo>
                <a:lnTo>
                  <a:pt x="299" y="863"/>
                </a:lnTo>
                <a:lnTo>
                  <a:pt x="336" y="1018"/>
                </a:lnTo>
                <a:lnTo>
                  <a:pt x="374" y="1176"/>
                </a:lnTo>
                <a:lnTo>
                  <a:pt x="410" y="1331"/>
                </a:lnTo>
                <a:lnTo>
                  <a:pt x="430" y="1406"/>
                </a:lnTo>
                <a:lnTo>
                  <a:pt x="449" y="1481"/>
                </a:lnTo>
                <a:lnTo>
                  <a:pt x="468" y="1554"/>
                </a:lnTo>
                <a:lnTo>
                  <a:pt x="485" y="1625"/>
                </a:lnTo>
                <a:lnTo>
                  <a:pt x="505" y="1694"/>
                </a:lnTo>
                <a:lnTo>
                  <a:pt x="524" y="1759"/>
                </a:lnTo>
                <a:lnTo>
                  <a:pt x="543" y="1823"/>
                </a:lnTo>
                <a:lnTo>
                  <a:pt x="560" y="1882"/>
                </a:lnTo>
                <a:lnTo>
                  <a:pt x="579" y="1936"/>
                </a:lnTo>
                <a:lnTo>
                  <a:pt x="599" y="1988"/>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24" name="Freeform 48">
            <a:extLst>
              <a:ext uri="{FF2B5EF4-FFF2-40B4-BE49-F238E27FC236}">
                <a16:creationId xmlns:a16="http://schemas.microsoft.com/office/drawing/2014/main" id="{E1E9B916-F3FF-F24F-92B4-12C47704928C}"/>
              </a:ext>
            </a:extLst>
          </p:cNvPr>
          <p:cNvSpPr>
            <a:spLocks/>
          </p:cNvSpPr>
          <p:nvPr/>
        </p:nvSpPr>
        <p:spPr bwMode="auto">
          <a:xfrm>
            <a:off x="6173788" y="4219575"/>
            <a:ext cx="490537" cy="901700"/>
          </a:xfrm>
          <a:custGeom>
            <a:avLst/>
            <a:gdLst>
              <a:gd name="T0" fmla="*/ 0 w 601"/>
              <a:gd name="T1" fmla="*/ 0 h 1135"/>
              <a:gd name="T2" fmla="*/ 38 w 601"/>
              <a:gd name="T3" fmla="*/ 96 h 1135"/>
              <a:gd name="T4" fmla="*/ 74 w 601"/>
              <a:gd name="T5" fmla="*/ 188 h 1135"/>
              <a:gd name="T6" fmla="*/ 113 w 601"/>
              <a:gd name="T7" fmla="*/ 278 h 1135"/>
              <a:gd name="T8" fmla="*/ 149 w 601"/>
              <a:gd name="T9" fmla="*/ 365 h 1135"/>
              <a:gd name="T10" fmla="*/ 188 w 601"/>
              <a:gd name="T11" fmla="*/ 447 h 1135"/>
              <a:gd name="T12" fmla="*/ 224 w 601"/>
              <a:gd name="T13" fmla="*/ 528 h 1135"/>
              <a:gd name="T14" fmla="*/ 263 w 601"/>
              <a:gd name="T15" fmla="*/ 605 h 1135"/>
              <a:gd name="T16" fmla="*/ 299 w 601"/>
              <a:gd name="T17" fmla="*/ 678 h 1135"/>
              <a:gd name="T18" fmla="*/ 338 w 601"/>
              <a:gd name="T19" fmla="*/ 747 h 1135"/>
              <a:gd name="T20" fmla="*/ 376 w 601"/>
              <a:gd name="T21" fmla="*/ 812 h 1135"/>
              <a:gd name="T22" fmla="*/ 412 w 601"/>
              <a:gd name="T23" fmla="*/ 875 h 1135"/>
              <a:gd name="T24" fmla="*/ 451 w 601"/>
              <a:gd name="T25" fmla="*/ 935 h 1135"/>
              <a:gd name="T26" fmla="*/ 487 w 601"/>
              <a:gd name="T27" fmla="*/ 991 h 1135"/>
              <a:gd name="T28" fmla="*/ 526 w 601"/>
              <a:gd name="T29" fmla="*/ 1042 h 1135"/>
              <a:gd name="T30" fmla="*/ 562 w 601"/>
              <a:gd name="T31" fmla="*/ 1090 h 1135"/>
              <a:gd name="T32" fmla="*/ 601 w 601"/>
              <a:gd name="T33" fmla="*/ 1135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1" h="1135">
                <a:moveTo>
                  <a:pt x="0" y="0"/>
                </a:moveTo>
                <a:lnTo>
                  <a:pt x="38" y="96"/>
                </a:lnTo>
                <a:lnTo>
                  <a:pt x="74" y="188"/>
                </a:lnTo>
                <a:lnTo>
                  <a:pt x="113" y="278"/>
                </a:lnTo>
                <a:lnTo>
                  <a:pt x="149" y="365"/>
                </a:lnTo>
                <a:lnTo>
                  <a:pt x="188" y="447"/>
                </a:lnTo>
                <a:lnTo>
                  <a:pt x="224" y="528"/>
                </a:lnTo>
                <a:lnTo>
                  <a:pt x="263" y="605"/>
                </a:lnTo>
                <a:lnTo>
                  <a:pt x="299" y="678"/>
                </a:lnTo>
                <a:lnTo>
                  <a:pt x="338" y="747"/>
                </a:lnTo>
                <a:lnTo>
                  <a:pt x="376" y="812"/>
                </a:lnTo>
                <a:lnTo>
                  <a:pt x="412" y="875"/>
                </a:lnTo>
                <a:lnTo>
                  <a:pt x="451" y="935"/>
                </a:lnTo>
                <a:lnTo>
                  <a:pt x="487" y="991"/>
                </a:lnTo>
                <a:lnTo>
                  <a:pt x="526" y="1042"/>
                </a:lnTo>
                <a:lnTo>
                  <a:pt x="562" y="1090"/>
                </a:lnTo>
                <a:lnTo>
                  <a:pt x="601" y="1135"/>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25" name="Freeform 49">
            <a:extLst>
              <a:ext uri="{FF2B5EF4-FFF2-40B4-BE49-F238E27FC236}">
                <a16:creationId xmlns:a16="http://schemas.microsoft.com/office/drawing/2014/main" id="{0C01E02B-9DBF-F44D-BEBE-50E7865E2CD0}"/>
              </a:ext>
            </a:extLst>
          </p:cNvPr>
          <p:cNvSpPr>
            <a:spLocks/>
          </p:cNvSpPr>
          <p:nvPr/>
        </p:nvSpPr>
        <p:spPr bwMode="auto">
          <a:xfrm>
            <a:off x="6664325" y="5121275"/>
            <a:ext cx="492125" cy="185738"/>
          </a:xfrm>
          <a:custGeom>
            <a:avLst/>
            <a:gdLst>
              <a:gd name="T0" fmla="*/ 0 w 599"/>
              <a:gd name="T1" fmla="*/ 0 h 234"/>
              <a:gd name="T2" fmla="*/ 19 w 599"/>
              <a:gd name="T3" fmla="*/ 21 h 234"/>
              <a:gd name="T4" fmla="*/ 38 w 599"/>
              <a:gd name="T5" fmla="*/ 40 h 234"/>
              <a:gd name="T6" fmla="*/ 74 w 599"/>
              <a:gd name="T7" fmla="*/ 73 h 234"/>
              <a:gd name="T8" fmla="*/ 113 w 599"/>
              <a:gd name="T9" fmla="*/ 103 h 234"/>
              <a:gd name="T10" fmla="*/ 149 w 599"/>
              <a:gd name="T11" fmla="*/ 126 h 234"/>
              <a:gd name="T12" fmla="*/ 188 w 599"/>
              <a:gd name="T13" fmla="*/ 147 h 234"/>
              <a:gd name="T14" fmla="*/ 224 w 599"/>
              <a:gd name="T15" fmla="*/ 163 h 234"/>
              <a:gd name="T16" fmla="*/ 263 w 599"/>
              <a:gd name="T17" fmla="*/ 176 h 234"/>
              <a:gd name="T18" fmla="*/ 299 w 599"/>
              <a:gd name="T19" fmla="*/ 186 h 234"/>
              <a:gd name="T20" fmla="*/ 336 w 599"/>
              <a:gd name="T21" fmla="*/ 195 h 234"/>
              <a:gd name="T22" fmla="*/ 374 w 599"/>
              <a:gd name="T23" fmla="*/ 201 h 234"/>
              <a:gd name="T24" fmla="*/ 449 w 599"/>
              <a:gd name="T25" fmla="*/ 211 h 234"/>
              <a:gd name="T26" fmla="*/ 524 w 599"/>
              <a:gd name="T27" fmla="*/ 220 h 234"/>
              <a:gd name="T28" fmla="*/ 560 w 599"/>
              <a:gd name="T29" fmla="*/ 226 h 234"/>
              <a:gd name="T30" fmla="*/ 599 w 599"/>
              <a:gd name="T3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9" h="234">
                <a:moveTo>
                  <a:pt x="0" y="0"/>
                </a:moveTo>
                <a:lnTo>
                  <a:pt x="19" y="21"/>
                </a:lnTo>
                <a:lnTo>
                  <a:pt x="38" y="40"/>
                </a:lnTo>
                <a:lnTo>
                  <a:pt x="74" y="73"/>
                </a:lnTo>
                <a:lnTo>
                  <a:pt x="113" y="103"/>
                </a:lnTo>
                <a:lnTo>
                  <a:pt x="149" y="126"/>
                </a:lnTo>
                <a:lnTo>
                  <a:pt x="188" y="147"/>
                </a:lnTo>
                <a:lnTo>
                  <a:pt x="224" y="163"/>
                </a:lnTo>
                <a:lnTo>
                  <a:pt x="263" y="176"/>
                </a:lnTo>
                <a:lnTo>
                  <a:pt x="299" y="186"/>
                </a:lnTo>
                <a:lnTo>
                  <a:pt x="336" y="195"/>
                </a:lnTo>
                <a:lnTo>
                  <a:pt x="374" y="201"/>
                </a:lnTo>
                <a:lnTo>
                  <a:pt x="449" y="211"/>
                </a:lnTo>
                <a:lnTo>
                  <a:pt x="524" y="220"/>
                </a:lnTo>
                <a:lnTo>
                  <a:pt x="560" y="226"/>
                </a:lnTo>
                <a:lnTo>
                  <a:pt x="599" y="234"/>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26" name="Freeform 50">
            <a:extLst>
              <a:ext uri="{FF2B5EF4-FFF2-40B4-BE49-F238E27FC236}">
                <a16:creationId xmlns:a16="http://schemas.microsoft.com/office/drawing/2014/main" id="{3A5988B8-9382-4945-9404-284F020300D8}"/>
              </a:ext>
            </a:extLst>
          </p:cNvPr>
          <p:cNvSpPr>
            <a:spLocks/>
          </p:cNvSpPr>
          <p:nvPr/>
        </p:nvSpPr>
        <p:spPr bwMode="auto">
          <a:xfrm>
            <a:off x="7156450" y="5307013"/>
            <a:ext cx="492125" cy="15875"/>
          </a:xfrm>
          <a:custGeom>
            <a:avLst/>
            <a:gdLst>
              <a:gd name="T0" fmla="*/ 0 w 600"/>
              <a:gd name="T1" fmla="*/ 0 h 21"/>
              <a:gd name="T2" fmla="*/ 38 w 600"/>
              <a:gd name="T3" fmla="*/ 8 h 21"/>
              <a:gd name="T4" fmla="*/ 74 w 600"/>
              <a:gd name="T5" fmla="*/ 11 h 21"/>
              <a:gd name="T6" fmla="*/ 149 w 600"/>
              <a:gd name="T7" fmla="*/ 19 h 21"/>
              <a:gd name="T8" fmla="*/ 224 w 600"/>
              <a:gd name="T9" fmla="*/ 21 h 21"/>
              <a:gd name="T10" fmla="*/ 299 w 600"/>
              <a:gd name="T11" fmla="*/ 21 h 21"/>
              <a:gd name="T12" fmla="*/ 376 w 600"/>
              <a:gd name="T13" fmla="*/ 19 h 21"/>
              <a:gd name="T14" fmla="*/ 451 w 600"/>
              <a:gd name="T15" fmla="*/ 17 h 21"/>
              <a:gd name="T16" fmla="*/ 526 w 600"/>
              <a:gd name="T17" fmla="*/ 15 h 21"/>
              <a:gd name="T18" fmla="*/ 600 w 600"/>
              <a:gd name="T19"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21">
                <a:moveTo>
                  <a:pt x="0" y="0"/>
                </a:moveTo>
                <a:lnTo>
                  <a:pt x="38" y="8"/>
                </a:lnTo>
                <a:lnTo>
                  <a:pt x="74" y="11"/>
                </a:lnTo>
                <a:lnTo>
                  <a:pt x="149" y="19"/>
                </a:lnTo>
                <a:lnTo>
                  <a:pt x="224" y="21"/>
                </a:lnTo>
                <a:lnTo>
                  <a:pt x="299" y="21"/>
                </a:lnTo>
                <a:lnTo>
                  <a:pt x="376" y="19"/>
                </a:lnTo>
                <a:lnTo>
                  <a:pt x="451" y="17"/>
                </a:lnTo>
                <a:lnTo>
                  <a:pt x="526" y="15"/>
                </a:lnTo>
                <a:lnTo>
                  <a:pt x="600" y="15"/>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27" name="Rectangle 51">
            <a:extLst>
              <a:ext uri="{FF2B5EF4-FFF2-40B4-BE49-F238E27FC236}">
                <a16:creationId xmlns:a16="http://schemas.microsoft.com/office/drawing/2014/main" id="{C85EB6D6-35CC-1C4D-BB52-935BF57331CA}"/>
              </a:ext>
            </a:extLst>
          </p:cNvPr>
          <p:cNvSpPr>
            <a:spLocks noChangeArrowheads="1"/>
          </p:cNvSpPr>
          <p:nvPr/>
        </p:nvSpPr>
        <p:spPr bwMode="auto">
          <a:xfrm>
            <a:off x="2230438" y="5305425"/>
            <a:ext cx="26987"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628" name="Rectangle 52">
            <a:extLst>
              <a:ext uri="{FF2B5EF4-FFF2-40B4-BE49-F238E27FC236}">
                <a16:creationId xmlns:a16="http://schemas.microsoft.com/office/drawing/2014/main" id="{28C03435-30D5-C64C-96BF-168A36E6191B}"/>
              </a:ext>
            </a:extLst>
          </p:cNvPr>
          <p:cNvSpPr>
            <a:spLocks noChangeArrowheads="1"/>
          </p:cNvSpPr>
          <p:nvPr/>
        </p:nvSpPr>
        <p:spPr bwMode="auto">
          <a:xfrm>
            <a:off x="2720975" y="5280025"/>
            <a:ext cx="26988"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629" name="Rectangle 53">
            <a:extLst>
              <a:ext uri="{FF2B5EF4-FFF2-40B4-BE49-F238E27FC236}">
                <a16:creationId xmlns:a16="http://schemas.microsoft.com/office/drawing/2014/main" id="{BB28E6F3-7B8B-3440-9070-A5D86317C631}"/>
              </a:ext>
            </a:extLst>
          </p:cNvPr>
          <p:cNvSpPr>
            <a:spLocks noChangeArrowheads="1"/>
          </p:cNvSpPr>
          <p:nvPr/>
        </p:nvSpPr>
        <p:spPr bwMode="auto">
          <a:xfrm>
            <a:off x="3211513" y="5132388"/>
            <a:ext cx="28575"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630" name="Rectangle 54">
            <a:extLst>
              <a:ext uri="{FF2B5EF4-FFF2-40B4-BE49-F238E27FC236}">
                <a16:creationId xmlns:a16="http://schemas.microsoft.com/office/drawing/2014/main" id="{28581EB6-FCF6-F146-9258-4D27CD61AC4D}"/>
              </a:ext>
            </a:extLst>
          </p:cNvPr>
          <p:cNvSpPr>
            <a:spLocks noChangeArrowheads="1"/>
          </p:cNvSpPr>
          <p:nvPr/>
        </p:nvSpPr>
        <p:spPr bwMode="auto">
          <a:xfrm>
            <a:off x="3705225" y="4583113"/>
            <a:ext cx="2381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p>
            <a:endParaRPr lang="de-DE"/>
          </a:p>
        </p:txBody>
      </p:sp>
      <p:sp>
        <p:nvSpPr>
          <p:cNvPr id="24631" name="Rectangle 55">
            <a:extLst>
              <a:ext uri="{FF2B5EF4-FFF2-40B4-BE49-F238E27FC236}">
                <a16:creationId xmlns:a16="http://schemas.microsoft.com/office/drawing/2014/main" id="{CA0E2E71-8A91-8A43-A7CC-4FE064DB0A48}"/>
              </a:ext>
            </a:extLst>
          </p:cNvPr>
          <p:cNvSpPr>
            <a:spLocks noChangeArrowheads="1"/>
          </p:cNvSpPr>
          <p:nvPr/>
        </p:nvSpPr>
        <p:spPr bwMode="auto">
          <a:xfrm>
            <a:off x="4195763" y="3746500"/>
            <a:ext cx="26987"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p>
            <a:endParaRPr lang="de-DE"/>
          </a:p>
        </p:txBody>
      </p:sp>
      <p:sp>
        <p:nvSpPr>
          <p:cNvPr id="24632" name="Rectangle 56">
            <a:extLst>
              <a:ext uri="{FF2B5EF4-FFF2-40B4-BE49-F238E27FC236}">
                <a16:creationId xmlns:a16="http://schemas.microsoft.com/office/drawing/2014/main" id="{C83D4301-685C-5A47-BF9A-5C3BB958245B}"/>
              </a:ext>
            </a:extLst>
          </p:cNvPr>
          <p:cNvSpPr>
            <a:spLocks noChangeArrowheads="1"/>
          </p:cNvSpPr>
          <p:nvPr/>
        </p:nvSpPr>
        <p:spPr bwMode="auto">
          <a:xfrm>
            <a:off x="4687888" y="3224213"/>
            <a:ext cx="26987" cy="2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p>
            <a:endParaRPr lang="de-DE"/>
          </a:p>
        </p:txBody>
      </p:sp>
      <p:sp>
        <p:nvSpPr>
          <p:cNvPr id="24633" name="Rectangle 57">
            <a:extLst>
              <a:ext uri="{FF2B5EF4-FFF2-40B4-BE49-F238E27FC236}">
                <a16:creationId xmlns:a16="http://schemas.microsoft.com/office/drawing/2014/main" id="{1693F46C-7C6B-8245-84FB-8D25D69B8DDC}"/>
              </a:ext>
            </a:extLst>
          </p:cNvPr>
          <p:cNvSpPr>
            <a:spLocks noChangeArrowheads="1"/>
          </p:cNvSpPr>
          <p:nvPr/>
        </p:nvSpPr>
        <p:spPr bwMode="auto">
          <a:xfrm>
            <a:off x="5176838" y="3841750"/>
            <a:ext cx="26987"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p>
            <a:endParaRPr lang="de-DE"/>
          </a:p>
        </p:txBody>
      </p:sp>
      <p:sp>
        <p:nvSpPr>
          <p:cNvPr id="24634" name="Rectangle 58">
            <a:extLst>
              <a:ext uri="{FF2B5EF4-FFF2-40B4-BE49-F238E27FC236}">
                <a16:creationId xmlns:a16="http://schemas.microsoft.com/office/drawing/2014/main" id="{7E3CF98B-2816-D947-AD8B-78633720489F}"/>
              </a:ext>
            </a:extLst>
          </p:cNvPr>
          <p:cNvSpPr>
            <a:spLocks noChangeArrowheads="1"/>
          </p:cNvSpPr>
          <p:nvPr/>
        </p:nvSpPr>
        <p:spPr bwMode="auto">
          <a:xfrm>
            <a:off x="5670550" y="4872038"/>
            <a:ext cx="26988" cy="2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p>
            <a:endParaRPr lang="de-DE"/>
          </a:p>
        </p:txBody>
      </p:sp>
      <p:sp>
        <p:nvSpPr>
          <p:cNvPr id="24635" name="Rectangle 59">
            <a:extLst>
              <a:ext uri="{FF2B5EF4-FFF2-40B4-BE49-F238E27FC236}">
                <a16:creationId xmlns:a16="http://schemas.microsoft.com/office/drawing/2014/main" id="{E0655F05-1EB6-1445-BF79-9E6F172DA1CA}"/>
              </a:ext>
            </a:extLst>
          </p:cNvPr>
          <p:cNvSpPr>
            <a:spLocks noChangeArrowheads="1"/>
          </p:cNvSpPr>
          <p:nvPr/>
        </p:nvSpPr>
        <p:spPr bwMode="auto">
          <a:xfrm>
            <a:off x="6161088" y="5265738"/>
            <a:ext cx="254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636" name="Rectangle 60">
            <a:extLst>
              <a:ext uri="{FF2B5EF4-FFF2-40B4-BE49-F238E27FC236}">
                <a16:creationId xmlns:a16="http://schemas.microsoft.com/office/drawing/2014/main" id="{EDD5C109-58B3-2C47-9C5C-A4FBDA012A4B}"/>
              </a:ext>
            </a:extLst>
          </p:cNvPr>
          <p:cNvSpPr>
            <a:spLocks noChangeArrowheads="1"/>
          </p:cNvSpPr>
          <p:nvPr/>
        </p:nvSpPr>
        <p:spPr bwMode="auto">
          <a:xfrm>
            <a:off x="6653213" y="5300663"/>
            <a:ext cx="254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637" name="Rectangle 61">
            <a:extLst>
              <a:ext uri="{FF2B5EF4-FFF2-40B4-BE49-F238E27FC236}">
                <a16:creationId xmlns:a16="http://schemas.microsoft.com/office/drawing/2014/main" id="{1D7FBC13-6E4B-E448-99CE-3F865561CA2E}"/>
              </a:ext>
            </a:extLst>
          </p:cNvPr>
          <p:cNvSpPr>
            <a:spLocks noChangeArrowheads="1"/>
          </p:cNvSpPr>
          <p:nvPr/>
        </p:nvSpPr>
        <p:spPr bwMode="auto">
          <a:xfrm>
            <a:off x="2720975" y="5305425"/>
            <a:ext cx="26988"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638" name="Rectangle 62">
            <a:extLst>
              <a:ext uri="{FF2B5EF4-FFF2-40B4-BE49-F238E27FC236}">
                <a16:creationId xmlns:a16="http://schemas.microsoft.com/office/drawing/2014/main" id="{ADE01372-AC40-B446-AA66-5DCF8A0C9C19}"/>
              </a:ext>
            </a:extLst>
          </p:cNvPr>
          <p:cNvSpPr>
            <a:spLocks noChangeArrowheads="1"/>
          </p:cNvSpPr>
          <p:nvPr/>
        </p:nvSpPr>
        <p:spPr bwMode="auto">
          <a:xfrm>
            <a:off x="3211513" y="5295900"/>
            <a:ext cx="28575"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639" name="Rectangle 63">
            <a:extLst>
              <a:ext uri="{FF2B5EF4-FFF2-40B4-BE49-F238E27FC236}">
                <a16:creationId xmlns:a16="http://schemas.microsoft.com/office/drawing/2014/main" id="{004CBAE6-6D9C-944C-9256-0AC27431E463}"/>
              </a:ext>
            </a:extLst>
          </p:cNvPr>
          <p:cNvSpPr>
            <a:spLocks noChangeArrowheads="1"/>
          </p:cNvSpPr>
          <p:nvPr/>
        </p:nvSpPr>
        <p:spPr bwMode="auto">
          <a:xfrm>
            <a:off x="3705225" y="5181600"/>
            <a:ext cx="23813"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640" name="Rectangle 64">
            <a:extLst>
              <a:ext uri="{FF2B5EF4-FFF2-40B4-BE49-F238E27FC236}">
                <a16:creationId xmlns:a16="http://schemas.microsoft.com/office/drawing/2014/main" id="{B9588083-C596-7A45-9C4B-F66D312F900B}"/>
              </a:ext>
            </a:extLst>
          </p:cNvPr>
          <p:cNvSpPr>
            <a:spLocks noChangeArrowheads="1"/>
          </p:cNvSpPr>
          <p:nvPr/>
        </p:nvSpPr>
        <p:spPr bwMode="auto">
          <a:xfrm>
            <a:off x="4195763" y="4743450"/>
            <a:ext cx="26987"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p>
            <a:endParaRPr lang="de-DE"/>
          </a:p>
        </p:txBody>
      </p:sp>
      <p:sp>
        <p:nvSpPr>
          <p:cNvPr id="24641" name="Rectangle 65">
            <a:extLst>
              <a:ext uri="{FF2B5EF4-FFF2-40B4-BE49-F238E27FC236}">
                <a16:creationId xmlns:a16="http://schemas.microsoft.com/office/drawing/2014/main" id="{7E8AAA99-CA61-9D40-911E-1CC307E4B3A3}"/>
              </a:ext>
            </a:extLst>
          </p:cNvPr>
          <p:cNvSpPr>
            <a:spLocks noChangeArrowheads="1"/>
          </p:cNvSpPr>
          <p:nvPr/>
        </p:nvSpPr>
        <p:spPr bwMode="auto">
          <a:xfrm>
            <a:off x="4687888" y="3592513"/>
            <a:ext cx="26987"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p>
            <a:endParaRPr lang="de-DE"/>
          </a:p>
        </p:txBody>
      </p:sp>
      <p:sp>
        <p:nvSpPr>
          <p:cNvPr id="24642" name="Rectangle 66">
            <a:extLst>
              <a:ext uri="{FF2B5EF4-FFF2-40B4-BE49-F238E27FC236}">
                <a16:creationId xmlns:a16="http://schemas.microsoft.com/office/drawing/2014/main" id="{F0934F18-4693-134E-A382-856A23E3FEFF}"/>
              </a:ext>
            </a:extLst>
          </p:cNvPr>
          <p:cNvSpPr>
            <a:spLocks noChangeArrowheads="1"/>
          </p:cNvSpPr>
          <p:nvPr/>
        </p:nvSpPr>
        <p:spPr bwMode="auto">
          <a:xfrm>
            <a:off x="5176838" y="2851150"/>
            <a:ext cx="26987"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p>
            <a:endParaRPr lang="de-DE"/>
          </a:p>
        </p:txBody>
      </p:sp>
      <p:sp>
        <p:nvSpPr>
          <p:cNvPr id="24643" name="Rectangle 67">
            <a:extLst>
              <a:ext uri="{FF2B5EF4-FFF2-40B4-BE49-F238E27FC236}">
                <a16:creationId xmlns:a16="http://schemas.microsoft.com/office/drawing/2014/main" id="{F0F3267F-7B7A-AB4B-A01C-E33F34BE336A}"/>
              </a:ext>
            </a:extLst>
          </p:cNvPr>
          <p:cNvSpPr>
            <a:spLocks noChangeArrowheads="1"/>
          </p:cNvSpPr>
          <p:nvPr/>
        </p:nvSpPr>
        <p:spPr bwMode="auto">
          <a:xfrm>
            <a:off x="5670550" y="3944938"/>
            <a:ext cx="26988"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p>
            <a:endParaRPr lang="de-DE"/>
          </a:p>
        </p:txBody>
      </p:sp>
      <p:sp>
        <p:nvSpPr>
          <p:cNvPr id="24644" name="Rectangle 68">
            <a:extLst>
              <a:ext uri="{FF2B5EF4-FFF2-40B4-BE49-F238E27FC236}">
                <a16:creationId xmlns:a16="http://schemas.microsoft.com/office/drawing/2014/main" id="{A340CBE2-3FAA-4044-8F00-945563DD8DC2}"/>
              </a:ext>
            </a:extLst>
          </p:cNvPr>
          <p:cNvSpPr>
            <a:spLocks noChangeArrowheads="1"/>
          </p:cNvSpPr>
          <p:nvPr/>
        </p:nvSpPr>
        <p:spPr bwMode="auto">
          <a:xfrm>
            <a:off x="6161088" y="5043488"/>
            <a:ext cx="254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p>
            <a:endParaRPr lang="de-DE"/>
          </a:p>
        </p:txBody>
      </p:sp>
      <p:sp>
        <p:nvSpPr>
          <p:cNvPr id="24645" name="Rectangle 69">
            <a:extLst>
              <a:ext uri="{FF2B5EF4-FFF2-40B4-BE49-F238E27FC236}">
                <a16:creationId xmlns:a16="http://schemas.microsoft.com/office/drawing/2014/main" id="{BD13921E-3BD6-7C47-A9A7-A99A9BD138FD}"/>
              </a:ext>
            </a:extLst>
          </p:cNvPr>
          <p:cNvSpPr>
            <a:spLocks noChangeArrowheads="1"/>
          </p:cNvSpPr>
          <p:nvPr/>
        </p:nvSpPr>
        <p:spPr bwMode="auto">
          <a:xfrm>
            <a:off x="6653213" y="5287963"/>
            <a:ext cx="25400" cy="2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646" name="Rectangle 70">
            <a:extLst>
              <a:ext uri="{FF2B5EF4-FFF2-40B4-BE49-F238E27FC236}">
                <a16:creationId xmlns:a16="http://schemas.microsoft.com/office/drawing/2014/main" id="{AC5A6658-5912-8F4D-84B2-D14AB25C07CF}"/>
              </a:ext>
            </a:extLst>
          </p:cNvPr>
          <p:cNvSpPr>
            <a:spLocks noChangeArrowheads="1"/>
          </p:cNvSpPr>
          <p:nvPr/>
        </p:nvSpPr>
        <p:spPr bwMode="auto">
          <a:xfrm>
            <a:off x="7143750" y="5303838"/>
            <a:ext cx="26988"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647" name="Rectangle 71">
            <a:extLst>
              <a:ext uri="{FF2B5EF4-FFF2-40B4-BE49-F238E27FC236}">
                <a16:creationId xmlns:a16="http://schemas.microsoft.com/office/drawing/2014/main" id="{85B7F8EB-CEE4-F345-88D8-E2C033A31772}"/>
              </a:ext>
            </a:extLst>
          </p:cNvPr>
          <p:cNvSpPr>
            <a:spLocks noChangeArrowheads="1"/>
          </p:cNvSpPr>
          <p:nvPr/>
        </p:nvSpPr>
        <p:spPr bwMode="auto">
          <a:xfrm>
            <a:off x="3211513" y="5303838"/>
            <a:ext cx="28575"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648" name="Rectangle 72">
            <a:extLst>
              <a:ext uri="{FF2B5EF4-FFF2-40B4-BE49-F238E27FC236}">
                <a16:creationId xmlns:a16="http://schemas.microsoft.com/office/drawing/2014/main" id="{7A2F2E1F-6585-ED49-82DE-BBB9C74671C2}"/>
              </a:ext>
            </a:extLst>
          </p:cNvPr>
          <p:cNvSpPr>
            <a:spLocks noChangeArrowheads="1"/>
          </p:cNvSpPr>
          <p:nvPr/>
        </p:nvSpPr>
        <p:spPr bwMode="auto">
          <a:xfrm>
            <a:off x="3705225" y="5295900"/>
            <a:ext cx="23813"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649" name="Rectangle 73">
            <a:extLst>
              <a:ext uri="{FF2B5EF4-FFF2-40B4-BE49-F238E27FC236}">
                <a16:creationId xmlns:a16="http://schemas.microsoft.com/office/drawing/2014/main" id="{9BBCA2AA-5CD6-EC44-81F1-AAC4C21BCA3F}"/>
              </a:ext>
            </a:extLst>
          </p:cNvPr>
          <p:cNvSpPr>
            <a:spLocks noChangeArrowheads="1"/>
          </p:cNvSpPr>
          <p:nvPr/>
        </p:nvSpPr>
        <p:spPr bwMode="auto">
          <a:xfrm>
            <a:off x="4195763" y="5222875"/>
            <a:ext cx="26987"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650" name="Rectangle 74">
            <a:extLst>
              <a:ext uri="{FF2B5EF4-FFF2-40B4-BE49-F238E27FC236}">
                <a16:creationId xmlns:a16="http://schemas.microsoft.com/office/drawing/2014/main" id="{EC5D09E7-79ED-C64B-B69D-005866139651}"/>
              </a:ext>
            </a:extLst>
          </p:cNvPr>
          <p:cNvSpPr>
            <a:spLocks noChangeArrowheads="1"/>
          </p:cNvSpPr>
          <p:nvPr/>
        </p:nvSpPr>
        <p:spPr bwMode="auto">
          <a:xfrm>
            <a:off x="4687888" y="4776788"/>
            <a:ext cx="26987"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p>
            <a:endParaRPr lang="de-DE"/>
          </a:p>
        </p:txBody>
      </p:sp>
      <p:sp>
        <p:nvSpPr>
          <p:cNvPr id="24651" name="Rectangle 75">
            <a:extLst>
              <a:ext uri="{FF2B5EF4-FFF2-40B4-BE49-F238E27FC236}">
                <a16:creationId xmlns:a16="http://schemas.microsoft.com/office/drawing/2014/main" id="{0C4C684E-23C7-8742-AB9B-20A5A48C7589}"/>
              </a:ext>
            </a:extLst>
          </p:cNvPr>
          <p:cNvSpPr>
            <a:spLocks noChangeArrowheads="1"/>
          </p:cNvSpPr>
          <p:nvPr/>
        </p:nvSpPr>
        <p:spPr bwMode="auto">
          <a:xfrm>
            <a:off x="5176838" y="3402013"/>
            <a:ext cx="26987"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p>
            <a:endParaRPr lang="de-DE"/>
          </a:p>
        </p:txBody>
      </p:sp>
      <p:sp>
        <p:nvSpPr>
          <p:cNvPr id="24652" name="Rectangle 76">
            <a:extLst>
              <a:ext uri="{FF2B5EF4-FFF2-40B4-BE49-F238E27FC236}">
                <a16:creationId xmlns:a16="http://schemas.microsoft.com/office/drawing/2014/main" id="{D7B9BBF3-B843-6B44-B263-1337AFACF36B}"/>
              </a:ext>
            </a:extLst>
          </p:cNvPr>
          <p:cNvSpPr>
            <a:spLocks noChangeArrowheads="1"/>
          </p:cNvSpPr>
          <p:nvPr/>
        </p:nvSpPr>
        <p:spPr bwMode="auto">
          <a:xfrm>
            <a:off x="5670550" y="2630488"/>
            <a:ext cx="26988"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p>
            <a:endParaRPr lang="de-DE"/>
          </a:p>
        </p:txBody>
      </p:sp>
      <p:sp>
        <p:nvSpPr>
          <p:cNvPr id="24653" name="Rectangle 77">
            <a:extLst>
              <a:ext uri="{FF2B5EF4-FFF2-40B4-BE49-F238E27FC236}">
                <a16:creationId xmlns:a16="http://schemas.microsoft.com/office/drawing/2014/main" id="{D6480488-0BBC-E446-9AC1-EB6C4B94FAAA}"/>
              </a:ext>
            </a:extLst>
          </p:cNvPr>
          <p:cNvSpPr>
            <a:spLocks noChangeArrowheads="1"/>
          </p:cNvSpPr>
          <p:nvPr/>
        </p:nvSpPr>
        <p:spPr bwMode="auto">
          <a:xfrm>
            <a:off x="6161088" y="4208463"/>
            <a:ext cx="254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p>
            <a:endParaRPr lang="de-DE"/>
          </a:p>
        </p:txBody>
      </p:sp>
      <p:sp>
        <p:nvSpPr>
          <p:cNvPr id="24654" name="Rectangle 78">
            <a:extLst>
              <a:ext uri="{FF2B5EF4-FFF2-40B4-BE49-F238E27FC236}">
                <a16:creationId xmlns:a16="http://schemas.microsoft.com/office/drawing/2014/main" id="{24A92153-CE79-9A49-9F8E-AF5819AAA5E5}"/>
              </a:ext>
            </a:extLst>
          </p:cNvPr>
          <p:cNvSpPr>
            <a:spLocks noChangeArrowheads="1"/>
          </p:cNvSpPr>
          <p:nvPr/>
        </p:nvSpPr>
        <p:spPr bwMode="auto">
          <a:xfrm>
            <a:off x="6653213" y="5108575"/>
            <a:ext cx="254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p>
            <a:endParaRPr lang="de-DE"/>
          </a:p>
        </p:txBody>
      </p:sp>
      <p:sp>
        <p:nvSpPr>
          <p:cNvPr id="24655" name="Rectangle 79">
            <a:extLst>
              <a:ext uri="{FF2B5EF4-FFF2-40B4-BE49-F238E27FC236}">
                <a16:creationId xmlns:a16="http://schemas.microsoft.com/office/drawing/2014/main" id="{B7683D06-51A1-4947-92F0-5C18FA6B00D2}"/>
              </a:ext>
            </a:extLst>
          </p:cNvPr>
          <p:cNvSpPr>
            <a:spLocks noChangeArrowheads="1"/>
          </p:cNvSpPr>
          <p:nvPr/>
        </p:nvSpPr>
        <p:spPr bwMode="auto">
          <a:xfrm>
            <a:off x="7143750" y="5294313"/>
            <a:ext cx="26988" cy="2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656" name="Rectangle 80">
            <a:extLst>
              <a:ext uri="{FF2B5EF4-FFF2-40B4-BE49-F238E27FC236}">
                <a16:creationId xmlns:a16="http://schemas.microsoft.com/office/drawing/2014/main" id="{7C84FE84-5207-4D4C-8D2F-748A7B7E85F3}"/>
              </a:ext>
            </a:extLst>
          </p:cNvPr>
          <p:cNvSpPr>
            <a:spLocks noChangeArrowheads="1"/>
          </p:cNvSpPr>
          <p:nvPr/>
        </p:nvSpPr>
        <p:spPr bwMode="auto">
          <a:xfrm>
            <a:off x="7635875" y="5307013"/>
            <a:ext cx="26988"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657" name="Rectangle 81">
            <a:extLst>
              <a:ext uri="{FF2B5EF4-FFF2-40B4-BE49-F238E27FC236}">
                <a16:creationId xmlns:a16="http://schemas.microsoft.com/office/drawing/2014/main" id="{982E23AC-C31A-1E40-97C3-90A21F216E2A}"/>
              </a:ext>
            </a:extLst>
          </p:cNvPr>
          <p:cNvSpPr>
            <a:spLocks noChangeArrowheads="1"/>
          </p:cNvSpPr>
          <p:nvPr/>
        </p:nvSpPr>
        <p:spPr bwMode="auto">
          <a:xfrm>
            <a:off x="1558925" y="5235575"/>
            <a:ext cx="90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0</a:t>
            </a:r>
            <a:endParaRPr lang="de-DE" altLang="de-DE" sz="1400"/>
          </a:p>
        </p:txBody>
      </p:sp>
      <p:sp>
        <p:nvSpPr>
          <p:cNvPr id="24658" name="Rectangle 82">
            <a:extLst>
              <a:ext uri="{FF2B5EF4-FFF2-40B4-BE49-F238E27FC236}">
                <a16:creationId xmlns:a16="http://schemas.microsoft.com/office/drawing/2014/main" id="{8D06E617-B402-D34C-8581-E63FEA79423B}"/>
              </a:ext>
            </a:extLst>
          </p:cNvPr>
          <p:cNvSpPr>
            <a:spLocks noChangeArrowheads="1"/>
          </p:cNvSpPr>
          <p:nvPr/>
        </p:nvSpPr>
        <p:spPr bwMode="auto">
          <a:xfrm>
            <a:off x="1462088" y="4584700"/>
            <a:ext cx="184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10</a:t>
            </a:r>
            <a:endParaRPr lang="de-DE" altLang="de-DE" sz="1400"/>
          </a:p>
        </p:txBody>
      </p:sp>
      <p:sp>
        <p:nvSpPr>
          <p:cNvPr id="24659" name="Rectangle 83">
            <a:extLst>
              <a:ext uri="{FF2B5EF4-FFF2-40B4-BE49-F238E27FC236}">
                <a16:creationId xmlns:a16="http://schemas.microsoft.com/office/drawing/2014/main" id="{87CAF02E-24EA-2445-BF43-74BC97553681}"/>
              </a:ext>
            </a:extLst>
          </p:cNvPr>
          <p:cNvSpPr>
            <a:spLocks noChangeArrowheads="1"/>
          </p:cNvSpPr>
          <p:nvPr/>
        </p:nvSpPr>
        <p:spPr bwMode="auto">
          <a:xfrm>
            <a:off x="1462088" y="3932238"/>
            <a:ext cx="184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20</a:t>
            </a:r>
            <a:endParaRPr lang="de-DE" altLang="de-DE" sz="1400"/>
          </a:p>
        </p:txBody>
      </p:sp>
      <p:sp>
        <p:nvSpPr>
          <p:cNvPr id="24660" name="Rectangle 84">
            <a:extLst>
              <a:ext uri="{FF2B5EF4-FFF2-40B4-BE49-F238E27FC236}">
                <a16:creationId xmlns:a16="http://schemas.microsoft.com/office/drawing/2014/main" id="{F82A6ADB-A36A-B243-B185-13E3343ED440}"/>
              </a:ext>
            </a:extLst>
          </p:cNvPr>
          <p:cNvSpPr>
            <a:spLocks noChangeArrowheads="1"/>
          </p:cNvSpPr>
          <p:nvPr/>
        </p:nvSpPr>
        <p:spPr bwMode="auto">
          <a:xfrm>
            <a:off x="1462088" y="3281363"/>
            <a:ext cx="184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30</a:t>
            </a:r>
            <a:endParaRPr lang="de-DE" altLang="de-DE" sz="1400"/>
          </a:p>
        </p:txBody>
      </p:sp>
      <p:sp>
        <p:nvSpPr>
          <p:cNvPr id="24661" name="Rectangle 85">
            <a:extLst>
              <a:ext uri="{FF2B5EF4-FFF2-40B4-BE49-F238E27FC236}">
                <a16:creationId xmlns:a16="http://schemas.microsoft.com/office/drawing/2014/main" id="{6E5B92B8-8D58-2A40-8524-08F017B800F5}"/>
              </a:ext>
            </a:extLst>
          </p:cNvPr>
          <p:cNvSpPr>
            <a:spLocks noChangeArrowheads="1"/>
          </p:cNvSpPr>
          <p:nvPr/>
        </p:nvSpPr>
        <p:spPr bwMode="auto">
          <a:xfrm>
            <a:off x="1462088" y="2628900"/>
            <a:ext cx="184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40</a:t>
            </a:r>
            <a:endParaRPr lang="de-DE" altLang="de-DE" sz="1400"/>
          </a:p>
        </p:txBody>
      </p:sp>
      <p:sp>
        <p:nvSpPr>
          <p:cNvPr id="24662" name="Rectangle 86">
            <a:extLst>
              <a:ext uri="{FF2B5EF4-FFF2-40B4-BE49-F238E27FC236}">
                <a16:creationId xmlns:a16="http://schemas.microsoft.com/office/drawing/2014/main" id="{5119EAD5-4271-424C-BA19-9DC907039B90}"/>
              </a:ext>
            </a:extLst>
          </p:cNvPr>
          <p:cNvSpPr>
            <a:spLocks noChangeArrowheads="1"/>
          </p:cNvSpPr>
          <p:nvPr/>
        </p:nvSpPr>
        <p:spPr bwMode="auto">
          <a:xfrm>
            <a:off x="1462088" y="1978025"/>
            <a:ext cx="184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50</a:t>
            </a:r>
            <a:endParaRPr lang="de-DE" altLang="de-DE" sz="1400"/>
          </a:p>
        </p:txBody>
      </p:sp>
      <p:sp>
        <p:nvSpPr>
          <p:cNvPr id="24663" name="Rectangle 87">
            <a:extLst>
              <a:ext uri="{FF2B5EF4-FFF2-40B4-BE49-F238E27FC236}">
                <a16:creationId xmlns:a16="http://schemas.microsoft.com/office/drawing/2014/main" id="{2F55439D-7F36-4547-BA5E-8A40BF1D2AC5}"/>
              </a:ext>
            </a:extLst>
          </p:cNvPr>
          <p:cNvSpPr>
            <a:spLocks noChangeArrowheads="1"/>
          </p:cNvSpPr>
          <p:nvPr/>
        </p:nvSpPr>
        <p:spPr bwMode="auto">
          <a:xfrm>
            <a:off x="1654175" y="5489575"/>
            <a:ext cx="273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200</a:t>
            </a:r>
            <a:endParaRPr lang="de-DE" altLang="de-DE" sz="1400"/>
          </a:p>
        </p:txBody>
      </p:sp>
      <p:sp>
        <p:nvSpPr>
          <p:cNvPr id="24664" name="Rectangle 88">
            <a:extLst>
              <a:ext uri="{FF2B5EF4-FFF2-40B4-BE49-F238E27FC236}">
                <a16:creationId xmlns:a16="http://schemas.microsoft.com/office/drawing/2014/main" id="{B235A12A-D98C-CA4F-9B7D-C295FE02092C}"/>
              </a:ext>
            </a:extLst>
          </p:cNvPr>
          <p:cNvSpPr>
            <a:spLocks noChangeArrowheads="1"/>
          </p:cNvSpPr>
          <p:nvPr/>
        </p:nvSpPr>
        <p:spPr bwMode="auto">
          <a:xfrm>
            <a:off x="2146300" y="5489575"/>
            <a:ext cx="273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250</a:t>
            </a:r>
            <a:endParaRPr lang="de-DE" altLang="de-DE" sz="1400"/>
          </a:p>
        </p:txBody>
      </p:sp>
      <p:sp>
        <p:nvSpPr>
          <p:cNvPr id="24665" name="Rectangle 89">
            <a:extLst>
              <a:ext uri="{FF2B5EF4-FFF2-40B4-BE49-F238E27FC236}">
                <a16:creationId xmlns:a16="http://schemas.microsoft.com/office/drawing/2014/main" id="{F71EB608-45A3-4D40-A8C3-A101523F2BC7}"/>
              </a:ext>
            </a:extLst>
          </p:cNvPr>
          <p:cNvSpPr>
            <a:spLocks noChangeArrowheads="1"/>
          </p:cNvSpPr>
          <p:nvPr/>
        </p:nvSpPr>
        <p:spPr bwMode="auto">
          <a:xfrm>
            <a:off x="2638425" y="5489575"/>
            <a:ext cx="273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300</a:t>
            </a:r>
            <a:endParaRPr lang="de-DE" altLang="de-DE" sz="1400"/>
          </a:p>
        </p:txBody>
      </p:sp>
      <p:sp>
        <p:nvSpPr>
          <p:cNvPr id="24666" name="Rectangle 90">
            <a:extLst>
              <a:ext uri="{FF2B5EF4-FFF2-40B4-BE49-F238E27FC236}">
                <a16:creationId xmlns:a16="http://schemas.microsoft.com/office/drawing/2014/main" id="{B967D527-CED7-374D-9EDD-4456886D1E44}"/>
              </a:ext>
            </a:extLst>
          </p:cNvPr>
          <p:cNvSpPr>
            <a:spLocks noChangeArrowheads="1"/>
          </p:cNvSpPr>
          <p:nvPr/>
        </p:nvSpPr>
        <p:spPr bwMode="auto">
          <a:xfrm>
            <a:off x="3128963" y="5489575"/>
            <a:ext cx="2714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350</a:t>
            </a:r>
            <a:endParaRPr lang="de-DE" altLang="de-DE" sz="1400"/>
          </a:p>
        </p:txBody>
      </p:sp>
      <p:sp>
        <p:nvSpPr>
          <p:cNvPr id="24667" name="Rectangle 91">
            <a:extLst>
              <a:ext uri="{FF2B5EF4-FFF2-40B4-BE49-F238E27FC236}">
                <a16:creationId xmlns:a16="http://schemas.microsoft.com/office/drawing/2014/main" id="{9628E2F2-C803-DA43-90FA-4F49D49A25F2}"/>
              </a:ext>
            </a:extLst>
          </p:cNvPr>
          <p:cNvSpPr>
            <a:spLocks noChangeArrowheads="1"/>
          </p:cNvSpPr>
          <p:nvPr/>
        </p:nvSpPr>
        <p:spPr bwMode="auto">
          <a:xfrm>
            <a:off x="3621088" y="5489575"/>
            <a:ext cx="2714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400</a:t>
            </a:r>
            <a:endParaRPr lang="de-DE" altLang="de-DE" sz="1400"/>
          </a:p>
        </p:txBody>
      </p:sp>
      <p:sp>
        <p:nvSpPr>
          <p:cNvPr id="24668" name="Rectangle 92">
            <a:extLst>
              <a:ext uri="{FF2B5EF4-FFF2-40B4-BE49-F238E27FC236}">
                <a16:creationId xmlns:a16="http://schemas.microsoft.com/office/drawing/2014/main" id="{7B820FA2-FB6F-B649-AD75-AC3499974E6F}"/>
              </a:ext>
            </a:extLst>
          </p:cNvPr>
          <p:cNvSpPr>
            <a:spLocks noChangeArrowheads="1"/>
          </p:cNvSpPr>
          <p:nvPr/>
        </p:nvSpPr>
        <p:spPr bwMode="auto">
          <a:xfrm>
            <a:off x="4113213" y="5489575"/>
            <a:ext cx="2714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450</a:t>
            </a:r>
            <a:endParaRPr lang="de-DE" altLang="de-DE" sz="1400"/>
          </a:p>
        </p:txBody>
      </p:sp>
      <p:sp>
        <p:nvSpPr>
          <p:cNvPr id="24669" name="Rectangle 93">
            <a:extLst>
              <a:ext uri="{FF2B5EF4-FFF2-40B4-BE49-F238E27FC236}">
                <a16:creationId xmlns:a16="http://schemas.microsoft.com/office/drawing/2014/main" id="{8ABD52AF-8DBF-8242-BA08-C131DD671CDC}"/>
              </a:ext>
            </a:extLst>
          </p:cNvPr>
          <p:cNvSpPr>
            <a:spLocks noChangeArrowheads="1"/>
          </p:cNvSpPr>
          <p:nvPr/>
        </p:nvSpPr>
        <p:spPr bwMode="auto">
          <a:xfrm>
            <a:off x="4600575" y="5489575"/>
            <a:ext cx="273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500</a:t>
            </a:r>
            <a:endParaRPr lang="de-DE" altLang="de-DE" sz="1400"/>
          </a:p>
        </p:txBody>
      </p:sp>
      <p:sp>
        <p:nvSpPr>
          <p:cNvPr id="24670" name="Rectangle 94">
            <a:extLst>
              <a:ext uri="{FF2B5EF4-FFF2-40B4-BE49-F238E27FC236}">
                <a16:creationId xmlns:a16="http://schemas.microsoft.com/office/drawing/2014/main" id="{B6772EFB-2196-AB4B-A7D0-F42EE561120D}"/>
              </a:ext>
            </a:extLst>
          </p:cNvPr>
          <p:cNvSpPr>
            <a:spLocks noChangeArrowheads="1"/>
          </p:cNvSpPr>
          <p:nvPr/>
        </p:nvSpPr>
        <p:spPr bwMode="auto">
          <a:xfrm>
            <a:off x="5095875" y="5489575"/>
            <a:ext cx="2714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550</a:t>
            </a:r>
            <a:endParaRPr lang="de-DE" altLang="de-DE" sz="1400"/>
          </a:p>
        </p:txBody>
      </p:sp>
      <p:sp>
        <p:nvSpPr>
          <p:cNvPr id="24671" name="Rectangle 95">
            <a:extLst>
              <a:ext uri="{FF2B5EF4-FFF2-40B4-BE49-F238E27FC236}">
                <a16:creationId xmlns:a16="http://schemas.microsoft.com/office/drawing/2014/main" id="{75C26CC5-ACCB-244F-BCB3-D17D66B22875}"/>
              </a:ext>
            </a:extLst>
          </p:cNvPr>
          <p:cNvSpPr>
            <a:spLocks noChangeArrowheads="1"/>
          </p:cNvSpPr>
          <p:nvPr/>
        </p:nvSpPr>
        <p:spPr bwMode="auto">
          <a:xfrm>
            <a:off x="5588000" y="5489575"/>
            <a:ext cx="273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600</a:t>
            </a:r>
            <a:endParaRPr lang="de-DE" altLang="de-DE" sz="1400"/>
          </a:p>
        </p:txBody>
      </p:sp>
      <p:sp>
        <p:nvSpPr>
          <p:cNvPr id="24672" name="Rectangle 96">
            <a:extLst>
              <a:ext uri="{FF2B5EF4-FFF2-40B4-BE49-F238E27FC236}">
                <a16:creationId xmlns:a16="http://schemas.microsoft.com/office/drawing/2014/main" id="{71F73D7B-5A30-D843-93C1-F22E0BC080FF}"/>
              </a:ext>
            </a:extLst>
          </p:cNvPr>
          <p:cNvSpPr>
            <a:spLocks noChangeArrowheads="1"/>
          </p:cNvSpPr>
          <p:nvPr/>
        </p:nvSpPr>
        <p:spPr bwMode="auto">
          <a:xfrm>
            <a:off x="6078538" y="5489575"/>
            <a:ext cx="273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650</a:t>
            </a:r>
            <a:endParaRPr lang="de-DE" altLang="de-DE" sz="1400"/>
          </a:p>
        </p:txBody>
      </p:sp>
      <p:sp>
        <p:nvSpPr>
          <p:cNvPr id="24673" name="Rectangle 97">
            <a:extLst>
              <a:ext uri="{FF2B5EF4-FFF2-40B4-BE49-F238E27FC236}">
                <a16:creationId xmlns:a16="http://schemas.microsoft.com/office/drawing/2014/main" id="{B266DF1E-A6E7-2A40-82CD-1BAE1A3CA394}"/>
              </a:ext>
            </a:extLst>
          </p:cNvPr>
          <p:cNvSpPr>
            <a:spLocks noChangeArrowheads="1"/>
          </p:cNvSpPr>
          <p:nvPr/>
        </p:nvSpPr>
        <p:spPr bwMode="auto">
          <a:xfrm>
            <a:off x="6569075" y="5489575"/>
            <a:ext cx="273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700</a:t>
            </a:r>
            <a:endParaRPr lang="de-DE" altLang="de-DE" sz="1400"/>
          </a:p>
        </p:txBody>
      </p:sp>
      <p:sp>
        <p:nvSpPr>
          <p:cNvPr id="24674" name="Rectangle 98">
            <a:extLst>
              <a:ext uri="{FF2B5EF4-FFF2-40B4-BE49-F238E27FC236}">
                <a16:creationId xmlns:a16="http://schemas.microsoft.com/office/drawing/2014/main" id="{1EABC36D-B0C7-A344-ABD9-EA12AD2A4D1D}"/>
              </a:ext>
            </a:extLst>
          </p:cNvPr>
          <p:cNvSpPr>
            <a:spLocks noChangeArrowheads="1"/>
          </p:cNvSpPr>
          <p:nvPr/>
        </p:nvSpPr>
        <p:spPr bwMode="auto">
          <a:xfrm>
            <a:off x="7058025" y="5489575"/>
            <a:ext cx="273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750</a:t>
            </a:r>
            <a:endParaRPr lang="de-DE" altLang="de-DE" sz="1400"/>
          </a:p>
        </p:txBody>
      </p:sp>
      <p:sp>
        <p:nvSpPr>
          <p:cNvPr id="24675" name="Rectangle 99">
            <a:extLst>
              <a:ext uri="{FF2B5EF4-FFF2-40B4-BE49-F238E27FC236}">
                <a16:creationId xmlns:a16="http://schemas.microsoft.com/office/drawing/2014/main" id="{303F485B-8624-F449-8973-58E6E368B28E}"/>
              </a:ext>
            </a:extLst>
          </p:cNvPr>
          <p:cNvSpPr>
            <a:spLocks noChangeArrowheads="1"/>
          </p:cNvSpPr>
          <p:nvPr/>
        </p:nvSpPr>
        <p:spPr bwMode="auto">
          <a:xfrm>
            <a:off x="7551738" y="5489575"/>
            <a:ext cx="2714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800</a:t>
            </a:r>
            <a:endParaRPr lang="de-DE" altLang="de-DE" sz="1400"/>
          </a:p>
        </p:txBody>
      </p:sp>
      <p:sp>
        <p:nvSpPr>
          <p:cNvPr id="24676" name="Rectangle 100">
            <a:extLst>
              <a:ext uri="{FF2B5EF4-FFF2-40B4-BE49-F238E27FC236}">
                <a16:creationId xmlns:a16="http://schemas.microsoft.com/office/drawing/2014/main" id="{03D6FEE5-7DE5-3849-8B19-F99EF9EA107B}"/>
              </a:ext>
            </a:extLst>
          </p:cNvPr>
          <p:cNvSpPr>
            <a:spLocks noChangeArrowheads="1"/>
          </p:cNvSpPr>
          <p:nvPr/>
        </p:nvSpPr>
        <p:spPr bwMode="auto">
          <a:xfrm rot="16200000">
            <a:off x="903288" y="3692525"/>
            <a:ext cx="61118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Prozent</a:t>
            </a:r>
            <a:endParaRPr lang="de-DE" altLang="de-DE" sz="1400"/>
          </a:p>
        </p:txBody>
      </p:sp>
      <p:sp>
        <p:nvSpPr>
          <p:cNvPr id="24677" name="Rectangle 101">
            <a:extLst>
              <a:ext uri="{FF2B5EF4-FFF2-40B4-BE49-F238E27FC236}">
                <a16:creationId xmlns:a16="http://schemas.microsoft.com/office/drawing/2014/main" id="{51D7216C-4F04-5B4C-908F-5635233F2DF5}"/>
              </a:ext>
            </a:extLst>
          </p:cNvPr>
          <p:cNvSpPr>
            <a:spLocks noChangeArrowheads="1"/>
          </p:cNvSpPr>
          <p:nvPr/>
        </p:nvSpPr>
        <p:spPr bwMode="auto">
          <a:xfrm>
            <a:off x="2298700" y="1773238"/>
            <a:ext cx="4781550" cy="409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678" name="Line 102">
            <a:extLst>
              <a:ext uri="{FF2B5EF4-FFF2-40B4-BE49-F238E27FC236}">
                <a16:creationId xmlns:a16="http://schemas.microsoft.com/office/drawing/2014/main" id="{115B6760-B941-0F4E-BE1C-6BB57E4F0F14}"/>
              </a:ext>
            </a:extLst>
          </p:cNvPr>
          <p:cNvSpPr>
            <a:spLocks noChangeShapeType="1"/>
          </p:cNvSpPr>
          <p:nvPr/>
        </p:nvSpPr>
        <p:spPr bwMode="auto">
          <a:xfrm>
            <a:off x="2489200" y="1989138"/>
            <a:ext cx="223838" cy="1587"/>
          </a:xfrm>
          <a:prstGeom prst="line">
            <a:avLst/>
          </a:prstGeom>
          <a:noFill/>
          <a:ln w="36513">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679" name="Rectangle 103">
            <a:extLst>
              <a:ext uri="{FF2B5EF4-FFF2-40B4-BE49-F238E27FC236}">
                <a16:creationId xmlns:a16="http://schemas.microsoft.com/office/drawing/2014/main" id="{FC4E966C-FA8B-7842-80A5-276F9FC3E1B2}"/>
              </a:ext>
            </a:extLst>
          </p:cNvPr>
          <p:cNvSpPr>
            <a:spLocks noChangeArrowheads="1"/>
          </p:cNvSpPr>
          <p:nvPr/>
        </p:nvSpPr>
        <p:spPr bwMode="auto">
          <a:xfrm>
            <a:off x="2587625" y="1976438"/>
            <a:ext cx="26988"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p>
            <a:endParaRPr lang="de-DE"/>
          </a:p>
        </p:txBody>
      </p:sp>
      <p:sp>
        <p:nvSpPr>
          <p:cNvPr id="24680" name="Rectangle 104">
            <a:extLst>
              <a:ext uri="{FF2B5EF4-FFF2-40B4-BE49-F238E27FC236}">
                <a16:creationId xmlns:a16="http://schemas.microsoft.com/office/drawing/2014/main" id="{46671805-C860-D74A-B4F8-CB8A230A4096}"/>
              </a:ext>
            </a:extLst>
          </p:cNvPr>
          <p:cNvSpPr>
            <a:spLocks noChangeArrowheads="1"/>
          </p:cNvSpPr>
          <p:nvPr/>
        </p:nvSpPr>
        <p:spPr bwMode="auto">
          <a:xfrm>
            <a:off x="2863850" y="1882775"/>
            <a:ext cx="909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Hauptschule</a:t>
            </a:r>
            <a:endParaRPr lang="de-DE" altLang="de-DE" sz="1400"/>
          </a:p>
        </p:txBody>
      </p:sp>
      <p:sp>
        <p:nvSpPr>
          <p:cNvPr id="24681" name="Line 105">
            <a:extLst>
              <a:ext uri="{FF2B5EF4-FFF2-40B4-BE49-F238E27FC236}">
                <a16:creationId xmlns:a16="http://schemas.microsoft.com/office/drawing/2014/main" id="{111B5C4E-FE1D-5246-807D-B3FA5B749DC2}"/>
              </a:ext>
            </a:extLst>
          </p:cNvPr>
          <p:cNvSpPr>
            <a:spLocks noChangeShapeType="1"/>
          </p:cNvSpPr>
          <p:nvPr/>
        </p:nvSpPr>
        <p:spPr bwMode="auto">
          <a:xfrm>
            <a:off x="4137025" y="1989138"/>
            <a:ext cx="222250" cy="1587"/>
          </a:xfrm>
          <a:prstGeom prst="line">
            <a:avLst/>
          </a:prstGeom>
          <a:noFill/>
          <a:ln w="2222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682" name="Rectangle 106">
            <a:extLst>
              <a:ext uri="{FF2B5EF4-FFF2-40B4-BE49-F238E27FC236}">
                <a16:creationId xmlns:a16="http://schemas.microsoft.com/office/drawing/2014/main" id="{2C9160E3-4292-1B4B-9CCE-412712D17B44}"/>
              </a:ext>
            </a:extLst>
          </p:cNvPr>
          <p:cNvSpPr>
            <a:spLocks noChangeArrowheads="1"/>
          </p:cNvSpPr>
          <p:nvPr/>
        </p:nvSpPr>
        <p:spPr bwMode="auto">
          <a:xfrm>
            <a:off x="4235450" y="1976438"/>
            <a:ext cx="26988"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683" name="Rectangle 107">
            <a:extLst>
              <a:ext uri="{FF2B5EF4-FFF2-40B4-BE49-F238E27FC236}">
                <a16:creationId xmlns:a16="http://schemas.microsoft.com/office/drawing/2014/main" id="{035CC3D3-E9CF-E648-8655-E1231A2F1891}"/>
              </a:ext>
            </a:extLst>
          </p:cNvPr>
          <p:cNvSpPr>
            <a:spLocks noChangeArrowheads="1"/>
          </p:cNvSpPr>
          <p:nvPr/>
        </p:nvSpPr>
        <p:spPr bwMode="auto">
          <a:xfrm>
            <a:off x="4502150" y="1882775"/>
            <a:ext cx="8096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Realschule</a:t>
            </a:r>
            <a:endParaRPr lang="de-DE" altLang="de-DE" sz="1400"/>
          </a:p>
        </p:txBody>
      </p:sp>
      <p:sp>
        <p:nvSpPr>
          <p:cNvPr id="24684" name="Line 108">
            <a:extLst>
              <a:ext uri="{FF2B5EF4-FFF2-40B4-BE49-F238E27FC236}">
                <a16:creationId xmlns:a16="http://schemas.microsoft.com/office/drawing/2014/main" id="{2451F686-EE9C-4D47-AACB-3CEFE558B0F2}"/>
              </a:ext>
            </a:extLst>
          </p:cNvPr>
          <p:cNvSpPr>
            <a:spLocks noChangeShapeType="1"/>
          </p:cNvSpPr>
          <p:nvPr/>
        </p:nvSpPr>
        <p:spPr bwMode="auto">
          <a:xfrm>
            <a:off x="5668963" y="1989138"/>
            <a:ext cx="223837" cy="1587"/>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685" name="Rectangle 109">
            <a:extLst>
              <a:ext uri="{FF2B5EF4-FFF2-40B4-BE49-F238E27FC236}">
                <a16:creationId xmlns:a16="http://schemas.microsoft.com/office/drawing/2014/main" id="{85AADEE8-04AA-B24F-9D13-CEECAB8971E8}"/>
              </a:ext>
            </a:extLst>
          </p:cNvPr>
          <p:cNvSpPr>
            <a:spLocks noChangeArrowheads="1"/>
          </p:cNvSpPr>
          <p:nvPr/>
        </p:nvSpPr>
        <p:spPr bwMode="auto">
          <a:xfrm>
            <a:off x="5767388" y="2020888"/>
            <a:ext cx="26987"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686" name="Rectangle 110">
            <a:extLst>
              <a:ext uri="{FF2B5EF4-FFF2-40B4-BE49-F238E27FC236}">
                <a16:creationId xmlns:a16="http://schemas.microsoft.com/office/drawing/2014/main" id="{52321121-5B32-1D43-B116-8A6B2026A246}"/>
              </a:ext>
            </a:extLst>
          </p:cNvPr>
          <p:cNvSpPr>
            <a:spLocks noChangeArrowheads="1"/>
          </p:cNvSpPr>
          <p:nvPr/>
        </p:nvSpPr>
        <p:spPr bwMode="auto">
          <a:xfrm>
            <a:off x="6035675" y="1882775"/>
            <a:ext cx="873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Gymnasium</a:t>
            </a:r>
            <a:endParaRPr lang="de-DE" altLang="de-DE" sz="1400"/>
          </a:p>
        </p:txBody>
      </p:sp>
      <p:sp>
        <p:nvSpPr>
          <p:cNvPr id="24687" name="Rectangle 111">
            <a:extLst>
              <a:ext uri="{FF2B5EF4-FFF2-40B4-BE49-F238E27FC236}">
                <a16:creationId xmlns:a16="http://schemas.microsoft.com/office/drawing/2014/main" id="{10F941D7-ABD2-9846-BA71-9D78B0C5A614}"/>
              </a:ext>
            </a:extLst>
          </p:cNvPr>
          <p:cNvSpPr>
            <a:spLocks noChangeArrowheads="1"/>
          </p:cNvSpPr>
          <p:nvPr/>
        </p:nvSpPr>
        <p:spPr bwMode="auto">
          <a:xfrm>
            <a:off x="982663" y="6162675"/>
            <a:ext cx="56578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688" name="Rectangle 112">
            <a:extLst>
              <a:ext uri="{FF2B5EF4-FFF2-40B4-BE49-F238E27FC236}">
                <a16:creationId xmlns:a16="http://schemas.microsoft.com/office/drawing/2014/main" id="{85AF22E8-76A9-A846-8559-48D811D2E4D4}"/>
              </a:ext>
            </a:extLst>
          </p:cNvPr>
          <p:cNvSpPr>
            <a:spLocks noChangeArrowheads="1"/>
          </p:cNvSpPr>
          <p:nvPr/>
        </p:nvSpPr>
        <p:spPr bwMode="auto">
          <a:xfrm>
            <a:off x="1111250" y="6230938"/>
            <a:ext cx="2714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b="1">
                <a:solidFill>
                  <a:srgbClr val="000000"/>
                </a:solidFill>
              </a:rPr>
              <a:t>      </a:t>
            </a:r>
            <a:endParaRPr lang="de-DE" altLang="de-DE" sz="1400"/>
          </a:p>
        </p:txBody>
      </p:sp>
      <p:sp>
        <p:nvSpPr>
          <p:cNvPr id="24689" name="Rectangle 113">
            <a:extLst>
              <a:ext uri="{FF2B5EF4-FFF2-40B4-BE49-F238E27FC236}">
                <a16:creationId xmlns:a16="http://schemas.microsoft.com/office/drawing/2014/main" id="{9F16F4BB-CB5C-604B-ADA3-3E5515D761D2}"/>
              </a:ext>
            </a:extLst>
          </p:cNvPr>
          <p:cNvSpPr>
            <a:spLocks noChangeArrowheads="1"/>
          </p:cNvSpPr>
          <p:nvPr/>
        </p:nvSpPr>
        <p:spPr bwMode="auto">
          <a:xfrm>
            <a:off x="1538288" y="6230938"/>
            <a:ext cx="12747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Kompetenzstufen</a:t>
            </a:r>
            <a:endParaRPr lang="de-DE" altLang="de-DE" sz="1400"/>
          </a:p>
        </p:txBody>
      </p:sp>
      <p:sp>
        <p:nvSpPr>
          <p:cNvPr id="24690" name="Rectangle 114">
            <a:extLst>
              <a:ext uri="{FF2B5EF4-FFF2-40B4-BE49-F238E27FC236}">
                <a16:creationId xmlns:a16="http://schemas.microsoft.com/office/drawing/2014/main" id="{33C15854-D863-7840-827B-610F20AB8D9C}"/>
              </a:ext>
            </a:extLst>
          </p:cNvPr>
          <p:cNvSpPr>
            <a:spLocks noChangeArrowheads="1"/>
          </p:cNvSpPr>
          <p:nvPr/>
        </p:nvSpPr>
        <p:spPr bwMode="auto">
          <a:xfrm>
            <a:off x="2597150" y="6230938"/>
            <a:ext cx="8175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b="1">
                <a:solidFill>
                  <a:srgbClr val="000000"/>
                </a:solidFill>
              </a:rPr>
              <a:t>                  </a:t>
            </a:r>
            <a:endParaRPr lang="de-DE" altLang="de-DE" sz="1400"/>
          </a:p>
        </p:txBody>
      </p:sp>
      <p:sp>
        <p:nvSpPr>
          <p:cNvPr id="24691" name="Rectangle 115">
            <a:extLst>
              <a:ext uri="{FF2B5EF4-FFF2-40B4-BE49-F238E27FC236}">
                <a16:creationId xmlns:a16="http://schemas.microsoft.com/office/drawing/2014/main" id="{C7C02480-B762-8046-AD8C-95227E5BBA8A}"/>
              </a:ext>
            </a:extLst>
          </p:cNvPr>
          <p:cNvSpPr>
            <a:spLocks noChangeArrowheads="1"/>
          </p:cNvSpPr>
          <p:nvPr/>
        </p:nvSpPr>
        <p:spPr bwMode="auto">
          <a:xfrm>
            <a:off x="3376613" y="6230938"/>
            <a:ext cx="31527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         I                II               III            IV        </a:t>
            </a:r>
            <a:endParaRPr lang="de-DE" altLang="de-DE" sz="1400"/>
          </a:p>
        </p:txBody>
      </p:sp>
      <p:grpSp>
        <p:nvGrpSpPr>
          <p:cNvPr id="24692" name="Group 116">
            <a:extLst>
              <a:ext uri="{FF2B5EF4-FFF2-40B4-BE49-F238E27FC236}">
                <a16:creationId xmlns:a16="http://schemas.microsoft.com/office/drawing/2014/main" id="{86A0FF9E-6D66-724B-89A7-BB9E204C1272}"/>
              </a:ext>
            </a:extLst>
          </p:cNvPr>
          <p:cNvGrpSpPr>
            <a:grpSpLocks/>
          </p:cNvGrpSpPr>
          <p:nvPr/>
        </p:nvGrpSpPr>
        <p:grpSpPr bwMode="auto">
          <a:xfrm>
            <a:off x="2989263" y="6024563"/>
            <a:ext cx="3257550" cy="144462"/>
            <a:chOff x="2041" y="3795"/>
            <a:chExt cx="1989" cy="91"/>
          </a:xfrm>
        </p:grpSpPr>
        <p:sp>
          <p:nvSpPr>
            <p:cNvPr id="24693" name="Line 117">
              <a:extLst>
                <a:ext uri="{FF2B5EF4-FFF2-40B4-BE49-F238E27FC236}">
                  <a16:creationId xmlns:a16="http://schemas.microsoft.com/office/drawing/2014/main" id="{4D10DA3F-AC33-F646-AC8A-8630DB4E723D}"/>
                </a:ext>
              </a:extLst>
            </p:cNvPr>
            <p:cNvSpPr>
              <a:spLocks noChangeShapeType="1"/>
            </p:cNvSpPr>
            <p:nvPr/>
          </p:nvSpPr>
          <p:spPr bwMode="auto">
            <a:xfrm>
              <a:off x="2100" y="3840"/>
              <a:ext cx="186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694" name="Freeform 118">
              <a:extLst>
                <a:ext uri="{FF2B5EF4-FFF2-40B4-BE49-F238E27FC236}">
                  <a16:creationId xmlns:a16="http://schemas.microsoft.com/office/drawing/2014/main" id="{E1AF8D7C-849D-DD40-9CB7-9D914F8FA701}"/>
                </a:ext>
              </a:extLst>
            </p:cNvPr>
            <p:cNvSpPr>
              <a:spLocks/>
            </p:cNvSpPr>
            <p:nvPr/>
          </p:nvSpPr>
          <p:spPr bwMode="auto">
            <a:xfrm>
              <a:off x="2041" y="3795"/>
              <a:ext cx="91" cy="91"/>
            </a:xfrm>
            <a:custGeom>
              <a:avLst/>
              <a:gdLst>
                <a:gd name="T0" fmla="*/ 182 w 182"/>
                <a:gd name="T1" fmla="*/ 0 h 183"/>
                <a:gd name="T2" fmla="*/ 0 w 182"/>
                <a:gd name="T3" fmla="*/ 91 h 183"/>
                <a:gd name="T4" fmla="*/ 182 w 182"/>
                <a:gd name="T5" fmla="*/ 183 h 183"/>
                <a:gd name="T6" fmla="*/ 125 w 182"/>
                <a:gd name="T7" fmla="*/ 91 h 183"/>
                <a:gd name="T8" fmla="*/ 182 w 182"/>
                <a:gd name="T9" fmla="*/ 0 h 183"/>
              </a:gdLst>
              <a:ahLst/>
              <a:cxnLst>
                <a:cxn ang="0">
                  <a:pos x="T0" y="T1"/>
                </a:cxn>
                <a:cxn ang="0">
                  <a:pos x="T2" y="T3"/>
                </a:cxn>
                <a:cxn ang="0">
                  <a:pos x="T4" y="T5"/>
                </a:cxn>
                <a:cxn ang="0">
                  <a:pos x="T6" y="T7"/>
                </a:cxn>
                <a:cxn ang="0">
                  <a:pos x="T8" y="T9"/>
                </a:cxn>
              </a:cxnLst>
              <a:rect l="0" t="0" r="r" b="b"/>
              <a:pathLst>
                <a:path w="182" h="183">
                  <a:moveTo>
                    <a:pt x="182" y="0"/>
                  </a:moveTo>
                  <a:lnTo>
                    <a:pt x="0" y="91"/>
                  </a:lnTo>
                  <a:lnTo>
                    <a:pt x="182" y="183"/>
                  </a:lnTo>
                  <a:lnTo>
                    <a:pt x="125" y="91"/>
                  </a:lnTo>
                  <a:lnTo>
                    <a:pt x="1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95" name="Freeform 119">
              <a:extLst>
                <a:ext uri="{FF2B5EF4-FFF2-40B4-BE49-F238E27FC236}">
                  <a16:creationId xmlns:a16="http://schemas.microsoft.com/office/drawing/2014/main" id="{6E8548A8-FB0A-1246-B96E-C35D8491AB04}"/>
                </a:ext>
              </a:extLst>
            </p:cNvPr>
            <p:cNvSpPr>
              <a:spLocks/>
            </p:cNvSpPr>
            <p:nvPr/>
          </p:nvSpPr>
          <p:spPr bwMode="auto">
            <a:xfrm>
              <a:off x="3939" y="3795"/>
              <a:ext cx="91" cy="91"/>
            </a:xfrm>
            <a:custGeom>
              <a:avLst/>
              <a:gdLst>
                <a:gd name="T0" fmla="*/ 0 w 183"/>
                <a:gd name="T1" fmla="*/ 183 h 183"/>
                <a:gd name="T2" fmla="*/ 183 w 183"/>
                <a:gd name="T3" fmla="*/ 91 h 183"/>
                <a:gd name="T4" fmla="*/ 0 w 183"/>
                <a:gd name="T5" fmla="*/ 0 h 183"/>
                <a:gd name="T6" fmla="*/ 58 w 183"/>
                <a:gd name="T7" fmla="*/ 91 h 183"/>
                <a:gd name="T8" fmla="*/ 0 w 183"/>
                <a:gd name="T9" fmla="*/ 183 h 183"/>
              </a:gdLst>
              <a:ahLst/>
              <a:cxnLst>
                <a:cxn ang="0">
                  <a:pos x="T0" y="T1"/>
                </a:cxn>
                <a:cxn ang="0">
                  <a:pos x="T2" y="T3"/>
                </a:cxn>
                <a:cxn ang="0">
                  <a:pos x="T4" y="T5"/>
                </a:cxn>
                <a:cxn ang="0">
                  <a:pos x="T6" y="T7"/>
                </a:cxn>
                <a:cxn ang="0">
                  <a:pos x="T8" y="T9"/>
                </a:cxn>
              </a:cxnLst>
              <a:rect l="0" t="0" r="r" b="b"/>
              <a:pathLst>
                <a:path w="183" h="183">
                  <a:moveTo>
                    <a:pt x="0" y="183"/>
                  </a:moveTo>
                  <a:lnTo>
                    <a:pt x="183" y="91"/>
                  </a:lnTo>
                  <a:lnTo>
                    <a:pt x="0" y="0"/>
                  </a:lnTo>
                  <a:lnTo>
                    <a:pt x="58" y="91"/>
                  </a:lnTo>
                  <a:lnTo>
                    <a:pt x="0" y="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24696" name="Line 120">
            <a:extLst>
              <a:ext uri="{FF2B5EF4-FFF2-40B4-BE49-F238E27FC236}">
                <a16:creationId xmlns:a16="http://schemas.microsoft.com/office/drawing/2014/main" id="{91BD7ED7-61DF-824B-9104-6C186AC0D9DB}"/>
              </a:ext>
            </a:extLst>
          </p:cNvPr>
          <p:cNvSpPr>
            <a:spLocks noChangeShapeType="1"/>
          </p:cNvSpPr>
          <p:nvPr/>
        </p:nvSpPr>
        <p:spPr bwMode="auto">
          <a:xfrm flipH="1" flipV="1">
            <a:off x="3441700" y="5813425"/>
            <a:ext cx="1588" cy="2825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697" name="Freeform 121">
            <a:extLst>
              <a:ext uri="{FF2B5EF4-FFF2-40B4-BE49-F238E27FC236}">
                <a16:creationId xmlns:a16="http://schemas.microsoft.com/office/drawing/2014/main" id="{F23947E7-EF9B-FB41-938A-4A1D19A84FED}"/>
              </a:ext>
            </a:extLst>
          </p:cNvPr>
          <p:cNvSpPr>
            <a:spLocks/>
          </p:cNvSpPr>
          <p:nvPr/>
        </p:nvSpPr>
        <p:spPr bwMode="auto">
          <a:xfrm>
            <a:off x="3394075" y="5715000"/>
            <a:ext cx="101600" cy="144463"/>
          </a:xfrm>
          <a:custGeom>
            <a:avLst/>
            <a:gdLst>
              <a:gd name="T0" fmla="*/ 125 w 125"/>
              <a:gd name="T1" fmla="*/ 183 h 183"/>
              <a:gd name="T2" fmla="*/ 64 w 125"/>
              <a:gd name="T3" fmla="*/ 0 h 183"/>
              <a:gd name="T4" fmla="*/ 0 w 125"/>
              <a:gd name="T5" fmla="*/ 183 h 183"/>
              <a:gd name="T6" fmla="*/ 64 w 125"/>
              <a:gd name="T7" fmla="*/ 125 h 183"/>
              <a:gd name="T8" fmla="*/ 125 w 125"/>
              <a:gd name="T9" fmla="*/ 183 h 183"/>
            </a:gdLst>
            <a:ahLst/>
            <a:cxnLst>
              <a:cxn ang="0">
                <a:pos x="T0" y="T1"/>
              </a:cxn>
              <a:cxn ang="0">
                <a:pos x="T2" y="T3"/>
              </a:cxn>
              <a:cxn ang="0">
                <a:pos x="T4" y="T5"/>
              </a:cxn>
              <a:cxn ang="0">
                <a:pos x="T6" y="T7"/>
              </a:cxn>
              <a:cxn ang="0">
                <a:pos x="T8" y="T9"/>
              </a:cxn>
            </a:cxnLst>
            <a:rect l="0" t="0" r="r" b="b"/>
            <a:pathLst>
              <a:path w="125" h="183">
                <a:moveTo>
                  <a:pt x="125" y="183"/>
                </a:moveTo>
                <a:lnTo>
                  <a:pt x="64" y="0"/>
                </a:lnTo>
                <a:lnTo>
                  <a:pt x="0" y="183"/>
                </a:lnTo>
                <a:lnTo>
                  <a:pt x="64" y="125"/>
                </a:lnTo>
                <a:lnTo>
                  <a:pt x="125" y="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24698" name="Group 122">
            <a:extLst>
              <a:ext uri="{FF2B5EF4-FFF2-40B4-BE49-F238E27FC236}">
                <a16:creationId xmlns:a16="http://schemas.microsoft.com/office/drawing/2014/main" id="{5F460666-B9E2-BF4E-BBFE-CFC49BD17B03}"/>
              </a:ext>
            </a:extLst>
          </p:cNvPr>
          <p:cNvGrpSpPr>
            <a:grpSpLocks/>
          </p:cNvGrpSpPr>
          <p:nvPr/>
        </p:nvGrpSpPr>
        <p:grpSpPr bwMode="auto">
          <a:xfrm>
            <a:off x="4140200" y="5715000"/>
            <a:ext cx="100013" cy="381000"/>
            <a:chOff x="2743" y="3600"/>
            <a:chExt cx="62" cy="240"/>
          </a:xfrm>
        </p:grpSpPr>
        <p:sp>
          <p:nvSpPr>
            <p:cNvPr id="24699" name="Line 123">
              <a:extLst>
                <a:ext uri="{FF2B5EF4-FFF2-40B4-BE49-F238E27FC236}">
                  <a16:creationId xmlns:a16="http://schemas.microsoft.com/office/drawing/2014/main" id="{275E02CA-2250-C948-9710-1B58F45EE26B}"/>
                </a:ext>
              </a:extLst>
            </p:cNvPr>
            <p:cNvSpPr>
              <a:spLocks noChangeShapeType="1"/>
            </p:cNvSpPr>
            <p:nvPr/>
          </p:nvSpPr>
          <p:spPr bwMode="auto">
            <a:xfrm flipV="1">
              <a:off x="2773" y="3660"/>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700" name="Freeform 124">
              <a:extLst>
                <a:ext uri="{FF2B5EF4-FFF2-40B4-BE49-F238E27FC236}">
                  <a16:creationId xmlns:a16="http://schemas.microsoft.com/office/drawing/2014/main" id="{2794382A-655F-1A49-BD6F-DD056A737C87}"/>
                </a:ext>
              </a:extLst>
            </p:cNvPr>
            <p:cNvSpPr>
              <a:spLocks/>
            </p:cNvSpPr>
            <p:nvPr/>
          </p:nvSpPr>
          <p:spPr bwMode="auto">
            <a:xfrm>
              <a:off x="2743" y="3600"/>
              <a:ext cx="62" cy="91"/>
            </a:xfrm>
            <a:custGeom>
              <a:avLst/>
              <a:gdLst>
                <a:gd name="T0" fmla="*/ 125 w 125"/>
                <a:gd name="T1" fmla="*/ 183 h 183"/>
                <a:gd name="T2" fmla="*/ 64 w 125"/>
                <a:gd name="T3" fmla="*/ 0 h 183"/>
                <a:gd name="T4" fmla="*/ 0 w 125"/>
                <a:gd name="T5" fmla="*/ 183 h 183"/>
                <a:gd name="T6" fmla="*/ 64 w 125"/>
                <a:gd name="T7" fmla="*/ 125 h 183"/>
                <a:gd name="T8" fmla="*/ 125 w 125"/>
                <a:gd name="T9" fmla="*/ 183 h 183"/>
              </a:gdLst>
              <a:ahLst/>
              <a:cxnLst>
                <a:cxn ang="0">
                  <a:pos x="T0" y="T1"/>
                </a:cxn>
                <a:cxn ang="0">
                  <a:pos x="T2" y="T3"/>
                </a:cxn>
                <a:cxn ang="0">
                  <a:pos x="T4" y="T5"/>
                </a:cxn>
                <a:cxn ang="0">
                  <a:pos x="T6" y="T7"/>
                </a:cxn>
                <a:cxn ang="0">
                  <a:pos x="T8" y="T9"/>
                </a:cxn>
              </a:cxnLst>
              <a:rect l="0" t="0" r="r" b="b"/>
              <a:pathLst>
                <a:path w="125" h="183">
                  <a:moveTo>
                    <a:pt x="125" y="183"/>
                  </a:moveTo>
                  <a:lnTo>
                    <a:pt x="64" y="0"/>
                  </a:lnTo>
                  <a:lnTo>
                    <a:pt x="0" y="183"/>
                  </a:lnTo>
                  <a:lnTo>
                    <a:pt x="64" y="125"/>
                  </a:lnTo>
                  <a:lnTo>
                    <a:pt x="125" y="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24701" name="Line 125">
            <a:extLst>
              <a:ext uri="{FF2B5EF4-FFF2-40B4-BE49-F238E27FC236}">
                <a16:creationId xmlns:a16="http://schemas.microsoft.com/office/drawing/2014/main" id="{771BCF28-3E20-D54D-96C7-69DED17594CC}"/>
              </a:ext>
            </a:extLst>
          </p:cNvPr>
          <p:cNvSpPr>
            <a:spLocks noChangeShapeType="1"/>
          </p:cNvSpPr>
          <p:nvPr/>
        </p:nvSpPr>
        <p:spPr bwMode="auto">
          <a:xfrm flipH="1" flipV="1">
            <a:off x="5695950" y="5810250"/>
            <a:ext cx="3175" cy="2857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702" name="Freeform 126">
            <a:extLst>
              <a:ext uri="{FF2B5EF4-FFF2-40B4-BE49-F238E27FC236}">
                <a16:creationId xmlns:a16="http://schemas.microsoft.com/office/drawing/2014/main" id="{49D567B2-BA1B-274B-A8A5-3E29F8569FA1}"/>
              </a:ext>
            </a:extLst>
          </p:cNvPr>
          <p:cNvSpPr>
            <a:spLocks/>
          </p:cNvSpPr>
          <p:nvPr/>
        </p:nvSpPr>
        <p:spPr bwMode="auto">
          <a:xfrm>
            <a:off x="5648325" y="5715000"/>
            <a:ext cx="103188" cy="144463"/>
          </a:xfrm>
          <a:custGeom>
            <a:avLst/>
            <a:gdLst>
              <a:gd name="T0" fmla="*/ 125 w 125"/>
              <a:gd name="T1" fmla="*/ 183 h 183"/>
              <a:gd name="T2" fmla="*/ 64 w 125"/>
              <a:gd name="T3" fmla="*/ 0 h 183"/>
              <a:gd name="T4" fmla="*/ 0 w 125"/>
              <a:gd name="T5" fmla="*/ 183 h 183"/>
              <a:gd name="T6" fmla="*/ 64 w 125"/>
              <a:gd name="T7" fmla="*/ 125 h 183"/>
              <a:gd name="T8" fmla="*/ 125 w 125"/>
              <a:gd name="T9" fmla="*/ 183 h 183"/>
            </a:gdLst>
            <a:ahLst/>
            <a:cxnLst>
              <a:cxn ang="0">
                <a:pos x="T0" y="T1"/>
              </a:cxn>
              <a:cxn ang="0">
                <a:pos x="T2" y="T3"/>
              </a:cxn>
              <a:cxn ang="0">
                <a:pos x="T4" y="T5"/>
              </a:cxn>
              <a:cxn ang="0">
                <a:pos x="T6" y="T7"/>
              </a:cxn>
              <a:cxn ang="0">
                <a:pos x="T8" y="T9"/>
              </a:cxn>
            </a:cxnLst>
            <a:rect l="0" t="0" r="r" b="b"/>
            <a:pathLst>
              <a:path w="125" h="183">
                <a:moveTo>
                  <a:pt x="125" y="183"/>
                </a:moveTo>
                <a:lnTo>
                  <a:pt x="64" y="0"/>
                </a:lnTo>
                <a:lnTo>
                  <a:pt x="0" y="183"/>
                </a:lnTo>
                <a:lnTo>
                  <a:pt x="64" y="125"/>
                </a:lnTo>
                <a:lnTo>
                  <a:pt x="125" y="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24703" name="Group 127">
            <a:extLst>
              <a:ext uri="{FF2B5EF4-FFF2-40B4-BE49-F238E27FC236}">
                <a16:creationId xmlns:a16="http://schemas.microsoft.com/office/drawing/2014/main" id="{8F6007BA-8BAE-B546-856C-F79110D4882A}"/>
              </a:ext>
            </a:extLst>
          </p:cNvPr>
          <p:cNvGrpSpPr>
            <a:grpSpLocks/>
          </p:cNvGrpSpPr>
          <p:nvPr/>
        </p:nvGrpSpPr>
        <p:grpSpPr bwMode="auto">
          <a:xfrm>
            <a:off x="4892675" y="5715000"/>
            <a:ext cx="103188" cy="381000"/>
            <a:chOff x="3203" y="3600"/>
            <a:chExt cx="63" cy="240"/>
          </a:xfrm>
        </p:grpSpPr>
        <p:sp>
          <p:nvSpPr>
            <p:cNvPr id="24704" name="Line 128">
              <a:extLst>
                <a:ext uri="{FF2B5EF4-FFF2-40B4-BE49-F238E27FC236}">
                  <a16:creationId xmlns:a16="http://schemas.microsoft.com/office/drawing/2014/main" id="{04F4C7EB-AA7F-7A45-887F-5A2D4CE559DE}"/>
                </a:ext>
              </a:extLst>
            </p:cNvPr>
            <p:cNvSpPr>
              <a:spLocks noChangeShapeType="1"/>
            </p:cNvSpPr>
            <p:nvPr/>
          </p:nvSpPr>
          <p:spPr bwMode="auto">
            <a:xfrm flipV="1">
              <a:off x="3234" y="3660"/>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705" name="Freeform 129">
              <a:extLst>
                <a:ext uri="{FF2B5EF4-FFF2-40B4-BE49-F238E27FC236}">
                  <a16:creationId xmlns:a16="http://schemas.microsoft.com/office/drawing/2014/main" id="{EE837822-9754-1B4F-9304-A55DAB1A587C}"/>
                </a:ext>
              </a:extLst>
            </p:cNvPr>
            <p:cNvSpPr>
              <a:spLocks/>
            </p:cNvSpPr>
            <p:nvPr/>
          </p:nvSpPr>
          <p:spPr bwMode="auto">
            <a:xfrm>
              <a:off x="3203" y="3600"/>
              <a:ext cx="63" cy="91"/>
            </a:xfrm>
            <a:custGeom>
              <a:avLst/>
              <a:gdLst>
                <a:gd name="T0" fmla="*/ 125 w 125"/>
                <a:gd name="T1" fmla="*/ 183 h 183"/>
                <a:gd name="T2" fmla="*/ 63 w 125"/>
                <a:gd name="T3" fmla="*/ 0 h 183"/>
                <a:gd name="T4" fmla="*/ 0 w 125"/>
                <a:gd name="T5" fmla="*/ 183 h 183"/>
                <a:gd name="T6" fmla="*/ 63 w 125"/>
                <a:gd name="T7" fmla="*/ 125 h 183"/>
                <a:gd name="T8" fmla="*/ 125 w 125"/>
                <a:gd name="T9" fmla="*/ 183 h 183"/>
              </a:gdLst>
              <a:ahLst/>
              <a:cxnLst>
                <a:cxn ang="0">
                  <a:pos x="T0" y="T1"/>
                </a:cxn>
                <a:cxn ang="0">
                  <a:pos x="T2" y="T3"/>
                </a:cxn>
                <a:cxn ang="0">
                  <a:pos x="T4" y="T5"/>
                </a:cxn>
                <a:cxn ang="0">
                  <a:pos x="T6" y="T7"/>
                </a:cxn>
                <a:cxn ang="0">
                  <a:pos x="T8" y="T9"/>
                </a:cxn>
              </a:cxnLst>
              <a:rect l="0" t="0" r="r" b="b"/>
              <a:pathLst>
                <a:path w="125" h="183">
                  <a:moveTo>
                    <a:pt x="125" y="183"/>
                  </a:moveTo>
                  <a:lnTo>
                    <a:pt x="63" y="0"/>
                  </a:lnTo>
                  <a:lnTo>
                    <a:pt x="0" y="183"/>
                  </a:lnTo>
                  <a:lnTo>
                    <a:pt x="63" y="125"/>
                  </a:lnTo>
                  <a:lnTo>
                    <a:pt x="125" y="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24706" name="Rectangle 130">
            <a:extLst>
              <a:ext uri="{FF2B5EF4-FFF2-40B4-BE49-F238E27FC236}">
                <a16:creationId xmlns:a16="http://schemas.microsoft.com/office/drawing/2014/main" id="{9C4F0B36-5F6D-3542-8237-DAC56F86AB75}"/>
              </a:ext>
            </a:extLst>
          </p:cNvPr>
          <p:cNvSpPr>
            <a:spLocks noChangeArrowheads="1"/>
          </p:cNvSpPr>
          <p:nvPr/>
        </p:nvSpPr>
        <p:spPr bwMode="auto">
          <a:xfrm>
            <a:off x="0" y="549275"/>
            <a:ext cx="675163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a:solidFill>
                  <a:srgbClr val="414141"/>
                </a:solidFill>
                <a:latin typeface="Arial" panose="020B0604020202020204" pitchFamily="34" charset="0"/>
              </a:defRPr>
            </a:lvl1pPr>
            <a:lvl2pPr>
              <a:defRPr sz="2800">
                <a:solidFill>
                  <a:srgbClr val="414141"/>
                </a:solidFill>
                <a:latin typeface="Arial" panose="020B0604020202020204" pitchFamily="34" charset="0"/>
              </a:defRPr>
            </a:lvl2pPr>
            <a:lvl3pPr>
              <a:defRPr sz="2800">
                <a:solidFill>
                  <a:srgbClr val="414141"/>
                </a:solidFill>
                <a:latin typeface="Arial" panose="020B0604020202020204" pitchFamily="34" charset="0"/>
              </a:defRPr>
            </a:lvl3pPr>
            <a:lvl4pPr>
              <a:defRPr sz="2800">
                <a:solidFill>
                  <a:srgbClr val="414141"/>
                </a:solidFill>
                <a:latin typeface="Arial" panose="020B0604020202020204" pitchFamily="34" charset="0"/>
              </a:defRPr>
            </a:lvl4pPr>
            <a:lvl5pPr>
              <a:defRPr sz="2800">
                <a:solidFill>
                  <a:srgbClr val="414141"/>
                </a:solidFill>
                <a:latin typeface="Arial" panose="020B0604020202020204" pitchFamily="34" charset="0"/>
              </a:defRPr>
            </a:lvl5pPr>
            <a:lvl6pPr marL="457200" fontAlgn="base">
              <a:spcBef>
                <a:spcPct val="0"/>
              </a:spcBef>
              <a:spcAft>
                <a:spcPct val="0"/>
              </a:spcAft>
              <a:defRPr sz="2800">
                <a:solidFill>
                  <a:srgbClr val="414141"/>
                </a:solidFill>
                <a:latin typeface="Arial" panose="020B0604020202020204" pitchFamily="34" charset="0"/>
              </a:defRPr>
            </a:lvl6pPr>
            <a:lvl7pPr marL="914400" fontAlgn="base">
              <a:spcBef>
                <a:spcPct val="0"/>
              </a:spcBef>
              <a:spcAft>
                <a:spcPct val="0"/>
              </a:spcAft>
              <a:defRPr sz="2800">
                <a:solidFill>
                  <a:srgbClr val="414141"/>
                </a:solidFill>
                <a:latin typeface="Arial" panose="020B0604020202020204" pitchFamily="34" charset="0"/>
              </a:defRPr>
            </a:lvl7pPr>
            <a:lvl8pPr marL="1371600" fontAlgn="base">
              <a:spcBef>
                <a:spcPct val="0"/>
              </a:spcBef>
              <a:spcAft>
                <a:spcPct val="0"/>
              </a:spcAft>
              <a:defRPr sz="2800">
                <a:solidFill>
                  <a:srgbClr val="414141"/>
                </a:solidFill>
                <a:latin typeface="Arial" panose="020B0604020202020204" pitchFamily="34" charset="0"/>
              </a:defRPr>
            </a:lvl8pPr>
            <a:lvl9pPr marL="1828800" fontAlgn="base">
              <a:spcBef>
                <a:spcPct val="0"/>
              </a:spcBef>
              <a:spcAft>
                <a:spcPct val="0"/>
              </a:spcAft>
              <a:defRPr sz="2800">
                <a:solidFill>
                  <a:srgbClr val="414141"/>
                </a:solidFill>
                <a:latin typeface="Arial" panose="020B0604020202020204" pitchFamily="34" charset="0"/>
              </a:defRPr>
            </a:lvl9pPr>
          </a:lstStyle>
          <a:p>
            <a:r>
              <a:rPr lang="de-DE" altLang="de-DE" sz="1600" b="1">
                <a:solidFill>
                  <a:schemeClr val="bg2"/>
                </a:solidFill>
              </a:rPr>
              <a:t>Schullaufbahnempfehlungen von Lehrkräften differenziert nach Lesekompetenz in Prozent – Gesamtskala Lesen</a:t>
            </a:r>
          </a:p>
        </p:txBody>
      </p:sp>
      <p:sp>
        <p:nvSpPr>
          <p:cNvPr id="24707" name="Line 131">
            <a:extLst>
              <a:ext uri="{FF2B5EF4-FFF2-40B4-BE49-F238E27FC236}">
                <a16:creationId xmlns:a16="http://schemas.microsoft.com/office/drawing/2014/main" id="{01253E63-CA4F-7449-85D9-93D700AA73A6}"/>
              </a:ext>
            </a:extLst>
          </p:cNvPr>
          <p:cNvSpPr>
            <a:spLocks noChangeShapeType="1"/>
          </p:cNvSpPr>
          <p:nvPr/>
        </p:nvSpPr>
        <p:spPr bwMode="auto">
          <a:xfrm flipV="1">
            <a:off x="3459163" y="2182813"/>
            <a:ext cx="3175" cy="312420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4708" name="Line 132">
            <a:extLst>
              <a:ext uri="{FF2B5EF4-FFF2-40B4-BE49-F238E27FC236}">
                <a16:creationId xmlns:a16="http://schemas.microsoft.com/office/drawing/2014/main" id="{002582EE-432B-6647-A832-676731A23FB9}"/>
              </a:ext>
            </a:extLst>
          </p:cNvPr>
          <p:cNvSpPr>
            <a:spLocks noChangeShapeType="1"/>
          </p:cNvSpPr>
          <p:nvPr/>
        </p:nvSpPr>
        <p:spPr bwMode="auto">
          <a:xfrm flipV="1">
            <a:off x="4210050" y="2193925"/>
            <a:ext cx="1588" cy="3119438"/>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4709" name="Line 133">
            <a:extLst>
              <a:ext uri="{FF2B5EF4-FFF2-40B4-BE49-F238E27FC236}">
                <a16:creationId xmlns:a16="http://schemas.microsoft.com/office/drawing/2014/main" id="{56A86375-A69A-DB4A-916F-B643FA203637}"/>
              </a:ext>
            </a:extLst>
          </p:cNvPr>
          <p:cNvSpPr>
            <a:spLocks noChangeShapeType="1"/>
          </p:cNvSpPr>
          <p:nvPr/>
        </p:nvSpPr>
        <p:spPr bwMode="auto">
          <a:xfrm flipH="1" flipV="1">
            <a:off x="4957763" y="2184400"/>
            <a:ext cx="3175" cy="3135313"/>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4710" name="Line 134">
            <a:extLst>
              <a:ext uri="{FF2B5EF4-FFF2-40B4-BE49-F238E27FC236}">
                <a16:creationId xmlns:a16="http://schemas.microsoft.com/office/drawing/2014/main" id="{0B94A158-129F-574B-9166-F1D6F0C941FA}"/>
              </a:ext>
            </a:extLst>
          </p:cNvPr>
          <p:cNvSpPr>
            <a:spLocks noChangeShapeType="1"/>
          </p:cNvSpPr>
          <p:nvPr/>
        </p:nvSpPr>
        <p:spPr bwMode="auto">
          <a:xfrm flipV="1">
            <a:off x="5684838" y="2185988"/>
            <a:ext cx="0" cy="313055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4711" name="Line 135">
            <a:extLst>
              <a:ext uri="{FF2B5EF4-FFF2-40B4-BE49-F238E27FC236}">
                <a16:creationId xmlns:a16="http://schemas.microsoft.com/office/drawing/2014/main" id="{8796AF06-AED3-434F-A9FF-29850DE02FDC}"/>
              </a:ext>
            </a:extLst>
          </p:cNvPr>
          <p:cNvSpPr>
            <a:spLocks noChangeShapeType="1"/>
          </p:cNvSpPr>
          <p:nvPr/>
        </p:nvSpPr>
        <p:spPr bwMode="auto">
          <a:xfrm>
            <a:off x="1749425" y="5319713"/>
            <a:ext cx="589915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4712" name="AutoShape 136">
            <a:extLst>
              <a:ext uri="{FF2B5EF4-FFF2-40B4-BE49-F238E27FC236}">
                <a16:creationId xmlns:a16="http://schemas.microsoft.com/office/drawing/2014/main" id="{BC705936-5883-B948-98A1-C62D89542246}"/>
              </a:ext>
            </a:extLst>
          </p:cNvPr>
          <p:cNvSpPr>
            <a:spLocks noChangeArrowheads="1"/>
          </p:cNvSpPr>
          <p:nvPr/>
        </p:nvSpPr>
        <p:spPr bwMode="auto">
          <a:xfrm>
            <a:off x="4356100" y="3644900"/>
            <a:ext cx="1511300" cy="1655763"/>
          </a:xfrm>
          <a:prstGeom prst="triangle">
            <a:avLst>
              <a:gd name="adj" fmla="val 50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a:solidFill>
                <a:srgbClr val="FF0000"/>
              </a:solidFill>
            </a:endParaRPr>
          </a:p>
        </p:txBody>
      </p:sp>
      <p:sp>
        <p:nvSpPr>
          <p:cNvPr id="24713" name="Rectangle 137">
            <a:extLst>
              <a:ext uri="{FF2B5EF4-FFF2-40B4-BE49-F238E27FC236}">
                <a16:creationId xmlns:a16="http://schemas.microsoft.com/office/drawing/2014/main" id="{186EC9C5-76DE-8549-91A7-A7466CB2BD77}"/>
              </a:ext>
            </a:extLst>
          </p:cNvPr>
          <p:cNvSpPr>
            <a:spLocks noChangeArrowheads="1"/>
          </p:cNvSpPr>
          <p:nvPr/>
        </p:nvSpPr>
        <p:spPr bwMode="auto">
          <a:xfrm>
            <a:off x="0" y="0"/>
            <a:ext cx="7005638"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a:solidFill>
                  <a:srgbClr val="414141"/>
                </a:solidFill>
                <a:latin typeface="Arial" panose="020B0604020202020204" pitchFamily="34" charset="0"/>
              </a:defRPr>
            </a:lvl1pPr>
            <a:lvl2pPr>
              <a:defRPr sz="2800">
                <a:solidFill>
                  <a:srgbClr val="414141"/>
                </a:solidFill>
                <a:latin typeface="Arial" panose="020B0604020202020204" pitchFamily="34" charset="0"/>
              </a:defRPr>
            </a:lvl2pPr>
            <a:lvl3pPr>
              <a:defRPr sz="2800">
                <a:solidFill>
                  <a:srgbClr val="414141"/>
                </a:solidFill>
                <a:latin typeface="Arial" panose="020B0604020202020204" pitchFamily="34" charset="0"/>
              </a:defRPr>
            </a:lvl3pPr>
            <a:lvl4pPr>
              <a:defRPr sz="2800">
                <a:solidFill>
                  <a:srgbClr val="414141"/>
                </a:solidFill>
                <a:latin typeface="Arial" panose="020B0604020202020204" pitchFamily="34" charset="0"/>
              </a:defRPr>
            </a:lvl4pPr>
            <a:lvl5pPr>
              <a:defRPr sz="2800">
                <a:solidFill>
                  <a:srgbClr val="414141"/>
                </a:solidFill>
                <a:latin typeface="Arial" panose="020B0604020202020204" pitchFamily="34" charset="0"/>
              </a:defRPr>
            </a:lvl5pPr>
            <a:lvl6pPr marL="457200" fontAlgn="base">
              <a:spcBef>
                <a:spcPct val="0"/>
              </a:spcBef>
              <a:spcAft>
                <a:spcPct val="0"/>
              </a:spcAft>
              <a:defRPr sz="2800">
                <a:solidFill>
                  <a:srgbClr val="414141"/>
                </a:solidFill>
                <a:latin typeface="Arial" panose="020B0604020202020204" pitchFamily="34" charset="0"/>
              </a:defRPr>
            </a:lvl6pPr>
            <a:lvl7pPr marL="914400" fontAlgn="base">
              <a:spcBef>
                <a:spcPct val="0"/>
              </a:spcBef>
              <a:spcAft>
                <a:spcPct val="0"/>
              </a:spcAft>
              <a:defRPr sz="2800">
                <a:solidFill>
                  <a:srgbClr val="414141"/>
                </a:solidFill>
                <a:latin typeface="Arial" panose="020B0604020202020204" pitchFamily="34" charset="0"/>
              </a:defRPr>
            </a:lvl7pPr>
            <a:lvl8pPr marL="1371600" fontAlgn="base">
              <a:spcBef>
                <a:spcPct val="0"/>
              </a:spcBef>
              <a:spcAft>
                <a:spcPct val="0"/>
              </a:spcAft>
              <a:defRPr sz="2800">
                <a:solidFill>
                  <a:srgbClr val="414141"/>
                </a:solidFill>
                <a:latin typeface="Arial" panose="020B0604020202020204" pitchFamily="34" charset="0"/>
              </a:defRPr>
            </a:lvl8pPr>
            <a:lvl9pPr marL="1828800" fontAlgn="base">
              <a:spcBef>
                <a:spcPct val="0"/>
              </a:spcBef>
              <a:spcAft>
                <a:spcPct val="0"/>
              </a:spcAft>
              <a:defRPr sz="2800">
                <a:solidFill>
                  <a:srgbClr val="414141"/>
                </a:solidFill>
                <a:latin typeface="Arial" panose="020B0604020202020204" pitchFamily="34" charset="0"/>
              </a:defRPr>
            </a:lvl9pPr>
          </a:lstStyle>
          <a:p>
            <a:r>
              <a:rPr lang="de-DE" altLang="de-DE" sz="2400" b="1"/>
              <a:t>Dreiteiliges Schulsystem: Realität 1</a:t>
            </a:r>
          </a:p>
        </p:txBody>
      </p:sp>
      <p:sp>
        <p:nvSpPr>
          <p:cNvPr id="24714" name="AutoShape 138">
            <a:extLst>
              <a:ext uri="{FF2B5EF4-FFF2-40B4-BE49-F238E27FC236}">
                <a16:creationId xmlns:a16="http://schemas.microsoft.com/office/drawing/2014/main" id="{A2B2F292-EF88-FF42-8EBA-15B3951AEA74}"/>
              </a:ext>
            </a:extLst>
          </p:cNvPr>
          <p:cNvSpPr>
            <a:spLocks noChangeArrowheads="1"/>
          </p:cNvSpPr>
          <p:nvPr/>
        </p:nvSpPr>
        <p:spPr bwMode="auto">
          <a:xfrm>
            <a:off x="4067175" y="4868863"/>
            <a:ext cx="1081088" cy="431800"/>
          </a:xfrm>
          <a:prstGeom prst="triangle">
            <a:avLst>
              <a:gd name="adj" fmla="val 50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a:solidFill>
                <a:srgbClr val="FF0000"/>
              </a:solidFill>
            </a:endParaRPr>
          </a:p>
        </p:txBody>
      </p:sp>
      <p:sp>
        <p:nvSpPr>
          <p:cNvPr id="24715" name="AutoShape 139">
            <a:extLst>
              <a:ext uri="{FF2B5EF4-FFF2-40B4-BE49-F238E27FC236}">
                <a16:creationId xmlns:a16="http://schemas.microsoft.com/office/drawing/2014/main" id="{FCC8B253-2754-4740-BCA1-7D3BA0ABBF67}"/>
              </a:ext>
            </a:extLst>
          </p:cNvPr>
          <p:cNvSpPr>
            <a:spLocks noChangeArrowheads="1"/>
          </p:cNvSpPr>
          <p:nvPr/>
        </p:nvSpPr>
        <p:spPr bwMode="auto">
          <a:xfrm>
            <a:off x="5076825" y="4868863"/>
            <a:ext cx="1081088" cy="431800"/>
          </a:xfrm>
          <a:prstGeom prst="triangle">
            <a:avLst>
              <a:gd name="adj" fmla="val 50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712"/>
                                        </p:tgtEl>
                                        <p:attrNameLst>
                                          <p:attrName>style.visibility</p:attrName>
                                        </p:attrNameLst>
                                      </p:cBhvr>
                                      <p:to>
                                        <p:strVal val="visible"/>
                                      </p:to>
                                    </p:set>
                                    <p:animEffect transition="in" filter="blinds(horizontal)">
                                      <p:cBhvr>
                                        <p:cTn id="7" dur="500"/>
                                        <p:tgtEl>
                                          <p:spTgt spid="247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714"/>
                                        </p:tgtEl>
                                        <p:attrNameLst>
                                          <p:attrName>style.visibility</p:attrName>
                                        </p:attrNameLst>
                                      </p:cBhvr>
                                      <p:to>
                                        <p:strVal val="visible"/>
                                      </p:to>
                                    </p:set>
                                    <p:animEffect transition="in" filter="blinds(horizontal)">
                                      <p:cBhvr>
                                        <p:cTn id="10" dur="500"/>
                                        <p:tgtEl>
                                          <p:spTgt spid="247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715"/>
                                        </p:tgtEl>
                                        <p:attrNameLst>
                                          <p:attrName>style.visibility</p:attrName>
                                        </p:attrNameLst>
                                      </p:cBhvr>
                                      <p:to>
                                        <p:strVal val="visible"/>
                                      </p:to>
                                    </p:set>
                                    <p:animEffect transition="in" filter="blinds(horizontal)">
                                      <p:cBhvr>
                                        <p:cTn id="13" dur="500"/>
                                        <p:tgtEl>
                                          <p:spTgt spid="24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12" grpId="0" animBg="1"/>
      <p:bldP spid="24714" grpId="0" animBg="1"/>
      <p:bldP spid="247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Fußzeilenplatzhalter 1">
            <a:extLst>
              <a:ext uri="{FF2B5EF4-FFF2-40B4-BE49-F238E27FC236}">
                <a16:creationId xmlns:a16="http://schemas.microsoft.com/office/drawing/2014/main" id="{F1699CB8-B069-6C4F-B536-10EDDDF98E82}"/>
              </a:ext>
            </a:extLst>
          </p:cNvPr>
          <p:cNvSpPr>
            <a:spLocks noGrp="1"/>
          </p:cNvSpPr>
          <p:nvPr>
            <p:ph type="ftr" sz="quarter" idx="10"/>
          </p:nvPr>
        </p:nvSpPr>
        <p:spPr/>
        <p:txBody>
          <a:bodyPr/>
          <a:lstStyle/>
          <a:p>
            <a:r>
              <a:rPr lang="de-DE" altLang="de-DE"/>
              <a:t>Bildungsgerechtigkeit | Detlef Müller-Böling | 27.09.07</a:t>
            </a:r>
          </a:p>
        </p:txBody>
      </p:sp>
      <p:sp>
        <p:nvSpPr>
          <p:cNvPr id="115" name="Foliennummernplatzhalter 2">
            <a:extLst>
              <a:ext uri="{FF2B5EF4-FFF2-40B4-BE49-F238E27FC236}">
                <a16:creationId xmlns:a16="http://schemas.microsoft.com/office/drawing/2014/main" id="{EF317B88-C3EC-214C-A254-CA9211ADA3CD}"/>
              </a:ext>
            </a:extLst>
          </p:cNvPr>
          <p:cNvSpPr>
            <a:spLocks noGrp="1"/>
          </p:cNvSpPr>
          <p:nvPr>
            <p:ph type="sldNum" sz="quarter" idx="11"/>
          </p:nvPr>
        </p:nvSpPr>
        <p:spPr/>
        <p:txBody>
          <a:bodyPr/>
          <a:lstStyle/>
          <a:p>
            <a:fld id="{1B765938-C8A6-E846-8336-EF8B63B3562E}" type="slidenum">
              <a:rPr lang="de-DE" altLang="de-DE"/>
              <a:pPr/>
              <a:t>8</a:t>
            </a:fld>
            <a:endParaRPr lang="de-DE" altLang="de-DE"/>
          </a:p>
        </p:txBody>
      </p:sp>
      <p:sp>
        <p:nvSpPr>
          <p:cNvPr id="26626" name="Freeform 2">
            <a:extLst>
              <a:ext uri="{FF2B5EF4-FFF2-40B4-BE49-F238E27FC236}">
                <a16:creationId xmlns:a16="http://schemas.microsoft.com/office/drawing/2014/main" id="{015EF625-30CE-4B46-8AF6-2C568E49AB6C}"/>
              </a:ext>
            </a:extLst>
          </p:cNvPr>
          <p:cNvSpPr>
            <a:spLocks/>
          </p:cNvSpPr>
          <p:nvPr/>
        </p:nvSpPr>
        <p:spPr bwMode="auto">
          <a:xfrm>
            <a:off x="234950" y="5421313"/>
            <a:ext cx="455613" cy="1587"/>
          </a:xfrm>
          <a:custGeom>
            <a:avLst/>
            <a:gdLst>
              <a:gd name="T0" fmla="*/ 0 w 621"/>
              <a:gd name="T1" fmla="*/ 0 h 2"/>
              <a:gd name="T2" fmla="*/ 310 w 621"/>
              <a:gd name="T3" fmla="*/ 2 h 2"/>
              <a:gd name="T4" fmla="*/ 621 w 621"/>
              <a:gd name="T5" fmla="*/ 2 h 2"/>
            </a:gdLst>
            <a:ahLst/>
            <a:cxnLst>
              <a:cxn ang="0">
                <a:pos x="T0" y="T1"/>
              </a:cxn>
              <a:cxn ang="0">
                <a:pos x="T2" y="T3"/>
              </a:cxn>
              <a:cxn ang="0">
                <a:pos x="T4" y="T5"/>
              </a:cxn>
            </a:cxnLst>
            <a:rect l="0" t="0" r="r" b="b"/>
            <a:pathLst>
              <a:path w="621" h="2">
                <a:moveTo>
                  <a:pt x="0" y="0"/>
                </a:moveTo>
                <a:lnTo>
                  <a:pt x="310" y="2"/>
                </a:lnTo>
                <a:lnTo>
                  <a:pt x="621"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576">
                <a:solidFill>
                  <a:srgbClr val="FFFF00"/>
                </a:solidFill>
                <a:prstDash val="solid"/>
                <a:round/>
                <a:headEnd/>
                <a:tailEnd/>
              </a14:hiddenLine>
            </a:ext>
          </a:extLst>
        </p:spPr>
        <p:txBody>
          <a:bodyPr/>
          <a:lstStyle/>
          <a:p>
            <a:endParaRPr lang="de-DE"/>
          </a:p>
        </p:txBody>
      </p:sp>
      <p:sp>
        <p:nvSpPr>
          <p:cNvPr id="26627" name="Freeform 3">
            <a:extLst>
              <a:ext uri="{FF2B5EF4-FFF2-40B4-BE49-F238E27FC236}">
                <a16:creationId xmlns:a16="http://schemas.microsoft.com/office/drawing/2014/main" id="{8DC97675-1B24-E547-8D05-021F7C579315}"/>
              </a:ext>
            </a:extLst>
          </p:cNvPr>
          <p:cNvSpPr>
            <a:spLocks/>
          </p:cNvSpPr>
          <p:nvPr/>
        </p:nvSpPr>
        <p:spPr bwMode="auto">
          <a:xfrm>
            <a:off x="690563" y="5419725"/>
            <a:ext cx="455612" cy="3175"/>
          </a:xfrm>
          <a:custGeom>
            <a:avLst/>
            <a:gdLst>
              <a:gd name="T0" fmla="*/ 0 w 621"/>
              <a:gd name="T1" fmla="*/ 4 h 4"/>
              <a:gd name="T2" fmla="*/ 311 w 621"/>
              <a:gd name="T3" fmla="*/ 4 h 4"/>
              <a:gd name="T4" fmla="*/ 466 w 621"/>
              <a:gd name="T5" fmla="*/ 2 h 4"/>
              <a:gd name="T6" fmla="*/ 621 w 621"/>
              <a:gd name="T7" fmla="*/ 0 h 4"/>
            </a:gdLst>
            <a:ahLst/>
            <a:cxnLst>
              <a:cxn ang="0">
                <a:pos x="T0" y="T1"/>
              </a:cxn>
              <a:cxn ang="0">
                <a:pos x="T2" y="T3"/>
              </a:cxn>
              <a:cxn ang="0">
                <a:pos x="T4" y="T5"/>
              </a:cxn>
              <a:cxn ang="0">
                <a:pos x="T6" y="T7"/>
              </a:cxn>
            </a:cxnLst>
            <a:rect l="0" t="0" r="r" b="b"/>
            <a:pathLst>
              <a:path w="621" h="4">
                <a:moveTo>
                  <a:pt x="0" y="4"/>
                </a:moveTo>
                <a:lnTo>
                  <a:pt x="311" y="4"/>
                </a:lnTo>
                <a:lnTo>
                  <a:pt x="466" y="2"/>
                </a:lnTo>
                <a:lnTo>
                  <a:pt x="6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576">
                <a:solidFill>
                  <a:srgbClr val="FFFF00"/>
                </a:solidFill>
                <a:prstDash val="solid"/>
                <a:round/>
                <a:headEnd/>
                <a:tailEnd/>
              </a14:hiddenLine>
            </a:ext>
          </a:extLst>
        </p:spPr>
        <p:txBody>
          <a:bodyPr/>
          <a:lstStyle/>
          <a:p>
            <a:endParaRPr lang="de-DE"/>
          </a:p>
        </p:txBody>
      </p:sp>
      <p:sp>
        <p:nvSpPr>
          <p:cNvPr id="26628" name="Freeform 4">
            <a:extLst>
              <a:ext uri="{FF2B5EF4-FFF2-40B4-BE49-F238E27FC236}">
                <a16:creationId xmlns:a16="http://schemas.microsoft.com/office/drawing/2014/main" id="{4C493576-732A-644E-A572-F2723C47536C}"/>
              </a:ext>
            </a:extLst>
          </p:cNvPr>
          <p:cNvSpPr>
            <a:spLocks/>
          </p:cNvSpPr>
          <p:nvPr/>
        </p:nvSpPr>
        <p:spPr bwMode="auto">
          <a:xfrm>
            <a:off x="1146175" y="5422900"/>
            <a:ext cx="454025" cy="1588"/>
          </a:xfrm>
          <a:custGeom>
            <a:avLst/>
            <a:gdLst>
              <a:gd name="T0" fmla="*/ 0 w 622"/>
              <a:gd name="T1" fmla="*/ 2 h 2"/>
              <a:gd name="T2" fmla="*/ 311 w 622"/>
              <a:gd name="T3" fmla="*/ 2 h 2"/>
              <a:gd name="T4" fmla="*/ 466 w 622"/>
              <a:gd name="T5" fmla="*/ 2 h 2"/>
              <a:gd name="T6" fmla="*/ 622 w 622"/>
              <a:gd name="T7" fmla="*/ 0 h 2"/>
            </a:gdLst>
            <a:ahLst/>
            <a:cxnLst>
              <a:cxn ang="0">
                <a:pos x="T0" y="T1"/>
              </a:cxn>
              <a:cxn ang="0">
                <a:pos x="T2" y="T3"/>
              </a:cxn>
              <a:cxn ang="0">
                <a:pos x="T4" y="T5"/>
              </a:cxn>
              <a:cxn ang="0">
                <a:pos x="T6" y="T7"/>
              </a:cxn>
            </a:cxnLst>
            <a:rect l="0" t="0" r="r" b="b"/>
            <a:pathLst>
              <a:path w="622" h="2">
                <a:moveTo>
                  <a:pt x="0" y="2"/>
                </a:moveTo>
                <a:lnTo>
                  <a:pt x="311" y="2"/>
                </a:lnTo>
                <a:lnTo>
                  <a:pt x="466" y="2"/>
                </a:lnTo>
                <a:lnTo>
                  <a:pt x="6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576">
                <a:solidFill>
                  <a:srgbClr val="0000FF"/>
                </a:solidFill>
                <a:prstDash val="solid"/>
                <a:round/>
                <a:headEnd/>
                <a:tailEnd/>
              </a14:hiddenLine>
            </a:ext>
          </a:extLst>
        </p:spPr>
        <p:txBody>
          <a:bodyPr/>
          <a:lstStyle/>
          <a:p>
            <a:endParaRPr lang="de-DE"/>
          </a:p>
        </p:txBody>
      </p:sp>
      <p:sp>
        <p:nvSpPr>
          <p:cNvPr id="26629" name="Rectangle 5">
            <a:extLst>
              <a:ext uri="{FF2B5EF4-FFF2-40B4-BE49-F238E27FC236}">
                <a16:creationId xmlns:a16="http://schemas.microsoft.com/office/drawing/2014/main" id="{629F18EB-FB43-2F4B-90D3-EEDF0915A66F}"/>
              </a:ext>
            </a:extLst>
          </p:cNvPr>
          <p:cNvSpPr>
            <a:spLocks noChangeArrowheads="1"/>
          </p:cNvSpPr>
          <p:nvPr/>
        </p:nvSpPr>
        <p:spPr bwMode="auto">
          <a:xfrm>
            <a:off x="422275" y="1412875"/>
            <a:ext cx="8088313" cy="5029200"/>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6630" name="Rectangle 6">
            <a:extLst>
              <a:ext uri="{FF2B5EF4-FFF2-40B4-BE49-F238E27FC236}">
                <a16:creationId xmlns:a16="http://schemas.microsoft.com/office/drawing/2014/main" id="{C3770C1E-AB7C-B949-A759-1533CFD641A3}"/>
              </a:ext>
            </a:extLst>
          </p:cNvPr>
          <p:cNvSpPr>
            <a:spLocks noChangeArrowheads="1"/>
          </p:cNvSpPr>
          <p:nvPr/>
        </p:nvSpPr>
        <p:spPr bwMode="auto">
          <a:xfrm>
            <a:off x="984250" y="6165850"/>
            <a:ext cx="60309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6631" name="Rectangle 7">
            <a:extLst>
              <a:ext uri="{FF2B5EF4-FFF2-40B4-BE49-F238E27FC236}">
                <a16:creationId xmlns:a16="http://schemas.microsoft.com/office/drawing/2014/main" id="{FA19E00F-D2A0-B841-95E1-06A1FC708DE7}"/>
              </a:ext>
            </a:extLst>
          </p:cNvPr>
          <p:cNvSpPr>
            <a:spLocks noChangeArrowheads="1"/>
          </p:cNvSpPr>
          <p:nvPr/>
        </p:nvSpPr>
        <p:spPr bwMode="auto">
          <a:xfrm>
            <a:off x="633413" y="6188075"/>
            <a:ext cx="12731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Kompetenzstufen</a:t>
            </a:r>
            <a:endParaRPr lang="de-DE" altLang="de-DE" sz="1400"/>
          </a:p>
        </p:txBody>
      </p:sp>
      <p:sp>
        <p:nvSpPr>
          <p:cNvPr id="26632" name="Rectangle 8">
            <a:extLst>
              <a:ext uri="{FF2B5EF4-FFF2-40B4-BE49-F238E27FC236}">
                <a16:creationId xmlns:a16="http://schemas.microsoft.com/office/drawing/2014/main" id="{9B7C1449-72BA-D249-9ED9-DB68D7178878}"/>
              </a:ext>
            </a:extLst>
          </p:cNvPr>
          <p:cNvSpPr>
            <a:spLocks noChangeArrowheads="1"/>
          </p:cNvSpPr>
          <p:nvPr/>
        </p:nvSpPr>
        <p:spPr bwMode="auto">
          <a:xfrm>
            <a:off x="2349500" y="6254750"/>
            <a:ext cx="41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200" b="1">
                <a:solidFill>
                  <a:srgbClr val="000000"/>
                </a:solidFill>
              </a:rPr>
              <a:t> </a:t>
            </a:r>
            <a:endParaRPr lang="de-DE" altLang="de-DE" sz="1400"/>
          </a:p>
        </p:txBody>
      </p:sp>
      <p:sp>
        <p:nvSpPr>
          <p:cNvPr id="26633" name="Rectangle 9">
            <a:extLst>
              <a:ext uri="{FF2B5EF4-FFF2-40B4-BE49-F238E27FC236}">
                <a16:creationId xmlns:a16="http://schemas.microsoft.com/office/drawing/2014/main" id="{448B8146-FE1D-D443-BF18-93516DF2BA32}"/>
              </a:ext>
            </a:extLst>
          </p:cNvPr>
          <p:cNvSpPr>
            <a:spLocks noChangeArrowheads="1"/>
          </p:cNvSpPr>
          <p:nvPr/>
        </p:nvSpPr>
        <p:spPr bwMode="auto">
          <a:xfrm>
            <a:off x="2251075" y="6254750"/>
            <a:ext cx="44608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200">
                <a:solidFill>
                  <a:srgbClr val="000000"/>
                </a:solidFill>
              </a:rPr>
              <a:t> I                      II                          III                           IV                         V</a:t>
            </a:r>
            <a:endParaRPr lang="de-DE" altLang="de-DE" sz="1400"/>
          </a:p>
        </p:txBody>
      </p:sp>
      <p:sp>
        <p:nvSpPr>
          <p:cNvPr id="26634" name="Line 10">
            <a:extLst>
              <a:ext uri="{FF2B5EF4-FFF2-40B4-BE49-F238E27FC236}">
                <a16:creationId xmlns:a16="http://schemas.microsoft.com/office/drawing/2014/main" id="{9423A687-D918-EA47-81F3-6D5AB46E4B43}"/>
              </a:ext>
            </a:extLst>
          </p:cNvPr>
          <p:cNvSpPr>
            <a:spLocks noChangeShapeType="1"/>
          </p:cNvSpPr>
          <p:nvPr/>
        </p:nvSpPr>
        <p:spPr bwMode="auto">
          <a:xfrm flipV="1">
            <a:off x="2185988" y="6119813"/>
            <a:ext cx="4757737"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35" name="Freeform 11">
            <a:extLst>
              <a:ext uri="{FF2B5EF4-FFF2-40B4-BE49-F238E27FC236}">
                <a16:creationId xmlns:a16="http://schemas.microsoft.com/office/drawing/2014/main" id="{F5232A17-6AC2-8148-9C3C-3515FCE35A50}"/>
              </a:ext>
            </a:extLst>
          </p:cNvPr>
          <p:cNvSpPr>
            <a:spLocks/>
          </p:cNvSpPr>
          <p:nvPr/>
        </p:nvSpPr>
        <p:spPr bwMode="auto">
          <a:xfrm>
            <a:off x="2089150" y="6064250"/>
            <a:ext cx="149225" cy="117475"/>
          </a:xfrm>
          <a:custGeom>
            <a:avLst/>
            <a:gdLst>
              <a:gd name="T0" fmla="*/ 182 w 182"/>
              <a:gd name="T1" fmla="*/ 0 h 184"/>
              <a:gd name="T2" fmla="*/ 0 w 182"/>
              <a:gd name="T3" fmla="*/ 91 h 184"/>
              <a:gd name="T4" fmla="*/ 182 w 182"/>
              <a:gd name="T5" fmla="*/ 184 h 184"/>
              <a:gd name="T6" fmla="*/ 124 w 182"/>
              <a:gd name="T7" fmla="*/ 91 h 184"/>
              <a:gd name="T8" fmla="*/ 182 w 182"/>
              <a:gd name="T9" fmla="*/ 0 h 184"/>
            </a:gdLst>
            <a:ahLst/>
            <a:cxnLst>
              <a:cxn ang="0">
                <a:pos x="T0" y="T1"/>
              </a:cxn>
              <a:cxn ang="0">
                <a:pos x="T2" y="T3"/>
              </a:cxn>
              <a:cxn ang="0">
                <a:pos x="T4" y="T5"/>
              </a:cxn>
              <a:cxn ang="0">
                <a:pos x="T6" y="T7"/>
              </a:cxn>
              <a:cxn ang="0">
                <a:pos x="T8" y="T9"/>
              </a:cxn>
            </a:cxnLst>
            <a:rect l="0" t="0" r="r" b="b"/>
            <a:pathLst>
              <a:path w="182" h="184">
                <a:moveTo>
                  <a:pt x="182" y="0"/>
                </a:moveTo>
                <a:lnTo>
                  <a:pt x="0" y="91"/>
                </a:lnTo>
                <a:lnTo>
                  <a:pt x="182" y="184"/>
                </a:lnTo>
                <a:lnTo>
                  <a:pt x="124" y="91"/>
                </a:lnTo>
                <a:lnTo>
                  <a:pt x="1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36" name="Freeform 12">
            <a:extLst>
              <a:ext uri="{FF2B5EF4-FFF2-40B4-BE49-F238E27FC236}">
                <a16:creationId xmlns:a16="http://schemas.microsoft.com/office/drawing/2014/main" id="{5F750C68-B0CA-E74A-9460-7787A54808D0}"/>
              </a:ext>
            </a:extLst>
          </p:cNvPr>
          <p:cNvSpPr>
            <a:spLocks/>
          </p:cNvSpPr>
          <p:nvPr/>
        </p:nvSpPr>
        <p:spPr bwMode="auto">
          <a:xfrm>
            <a:off x="6891338" y="6064250"/>
            <a:ext cx="147637" cy="117475"/>
          </a:xfrm>
          <a:custGeom>
            <a:avLst/>
            <a:gdLst>
              <a:gd name="T0" fmla="*/ 0 w 182"/>
              <a:gd name="T1" fmla="*/ 184 h 184"/>
              <a:gd name="T2" fmla="*/ 182 w 182"/>
              <a:gd name="T3" fmla="*/ 91 h 184"/>
              <a:gd name="T4" fmla="*/ 0 w 182"/>
              <a:gd name="T5" fmla="*/ 0 h 184"/>
              <a:gd name="T6" fmla="*/ 58 w 182"/>
              <a:gd name="T7" fmla="*/ 91 h 184"/>
              <a:gd name="T8" fmla="*/ 0 w 182"/>
              <a:gd name="T9" fmla="*/ 184 h 184"/>
            </a:gdLst>
            <a:ahLst/>
            <a:cxnLst>
              <a:cxn ang="0">
                <a:pos x="T0" y="T1"/>
              </a:cxn>
              <a:cxn ang="0">
                <a:pos x="T2" y="T3"/>
              </a:cxn>
              <a:cxn ang="0">
                <a:pos x="T4" y="T5"/>
              </a:cxn>
              <a:cxn ang="0">
                <a:pos x="T6" y="T7"/>
              </a:cxn>
              <a:cxn ang="0">
                <a:pos x="T8" y="T9"/>
              </a:cxn>
            </a:cxnLst>
            <a:rect l="0" t="0" r="r" b="b"/>
            <a:pathLst>
              <a:path w="182" h="184">
                <a:moveTo>
                  <a:pt x="0" y="184"/>
                </a:moveTo>
                <a:lnTo>
                  <a:pt x="182" y="91"/>
                </a:lnTo>
                <a:lnTo>
                  <a:pt x="0" y="0"/>
                </a:lnTo>
                <a:lnTo>
                  <a:pt x="58" y="91"/>
                </a:lnTo>
                <a:lnTo>
                  <a:pt x="0"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37" name="Line 13">
            <a:extLst>
              <a:ext uri="{FF2B5EF4-FFF2-40B4-BE49-F238E27FC236}">
                <a16:creationId xmlns:a16="http://schemas.microsoft.com/office/drawing/2014/main" id="{B00A0957-F236-914E-8417-E573D9CDC33E}"/>
              </a:ext>
            </a:extLst>
          </p:cNvPr>
          <p:cNvSpPr>
            <a:spLocks noChangeShapeType="1"/>
          </p:cNvSpPr>
          <p:nvPr/>
        </p:nvSpPr>
        <p:spPr bwMode="auto">
          <a:xfrm flipV="1">
            <a:off x="2595563" y="5827713"/>
            <a:ext cx="0" cy="2905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38" name="Freeform 14">
            <a:extLst>
              <a:ext uri="{FF2B5EF4-FFF2-40B4-BE49-F238E27FC236}">
                <a16:creationId xmlns:a16="http://schemas.microsoft.com/office/drawing/2014/main" id="{9159AB83-996C-4947-85FF-614FDBC809DB}"/>
              </a:ext>
            </a:extLst>
          </p:cNvPr>
          <p:cNvSpPr>
            <a:spLocks/>
          </p:cNvSpPr>
          <p:nvPr/>
        </p:nvSpPr>
        <p:spPr bwMode="auto">
          <a:xfrm>
            <a:off x="2543175" y="5732463"/>
            <a:ext cx="101600" cy="146050"/>
          </a:xfrm>
          <a:custGeom>
            <a:avLst/>
            <a:gdLst>
              <a:gd name="T0" fmla="*/ 126 w 126"/>
              <a:gd name="T1" fmla="*/ 184 h 184"/>
              <a:gd name="T2" fmla="*/ 64 w 126"/>
              <a:gd name="T3" fmla="*/ 0 h 184"/>
              <a:gd name="T4" fmla="*/ 0 w 126"/>
              <a:gd name="T5" fmla="*/ 184 h 184"/>
              <a:gd name="T6" fmla="*/ 64 w 126"/>
              <a:gd name="T7" fmla="*/ 126 h 184"/>
              <a:gd name="T8" fmla="*/ 126 w 126"/>
              <a:gd name="T9" fmla="*/ 184 h 184"/>
            </a:gdLst>
            <a:ahLst/>
            <a:cxnLst>
              <a:cxn ang="0">
                <a:pos x="T0" y="T1"/>
              </a:cxn>
              <a:cxn ang="0">
                <a:pos x="T2" y="T3"/>
              </a:cxn>
              <a:cxn ang="0">
                <a:pos x="T4" y="T5"/>
              </a:cxn>
              <a:cxn ang="0">
                <a:pos x="T6" y="T7"/>
              </a:cxn>
              <a:cxn ang="0">
                <a:pos x="T8" y="T9"/>
              </a:cxn>
            </a:cxnLst>
            <a:rect l="0" t="0" r="r" b="b"/>
            <a:pathLst>
              <a:path w="126" h="184">
                <a:moveTo>
                  <a:pt x="126" y="184"/>
                </a:moveTo>
                <a:lnTo>
                  <a:pt x="64" y="0"/>
                </a:lnTo>
                <a:lnTo>
                  <a:pt x="0" y="184"/>
                </a:lnTo>
                <a:lnTo>
                  <a:pt x="64" y="126"/>
                </a:lnTo>
                <a:lnTo>
                  <a:pt x="126"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39" name="Line 15">
            <a:extLst>
              <a:ext uri="{FF2B5EF4-FFF2-40B4-BE49-F238E27FC236}">
                <a16:creationId xmlns:a16="http://schemas.microsoft.com/office/drawing/2014/main" id="{5502A3FD-C3F5-F347-B7D1-86820F507D5C}"/>
              </a:ext>
            </a:extLst>
          </p:cNvPr>
          <p:cNvSpPr>
            <a:spLocks noChangeShapeType="1"/>
          </p:cNvSpPr>
          <p:nvPr/>
        </p:nvSpPr>
        <p:spPr bwMode="auto">
          <a:xfrm flipV="1">
            <a:off x="3803650" y="5838825"/>
            <a:ext cx="1588" cy="2809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40" name="Freeform 16">
            <a:extLst>
              <a:ext uri="{FF2B5EF4-FFF2-40B4-BE49-F238E27FC236}">
                <a16:creationId xmlns:a16="http://schemas.microsoft.com/office/drawing/2014/main" id="{F1AC9F97-B143-8945-ABAC-F13219EB4C8B}"/>
              </a:ext>
            </a:extLst>
          </p:cNvPr>
          <p:cNvSpPr>
            <a:spLocks/>
          </p:cNvSpPr>
          <p:nvPr/>
        </p:nvSpPr>
        <p:spPr bwMode="auto">
          <a:xfrm>
            <a:off x="3752850" y="5745163"/>
            <a:ext cx="103188" cy="144462"/>
          </a:xfrm>
          <a:custGeom>
            <a:avLst/>
            <a:gdLst>
              <a:gd name="T0" fmla="*/ 126 w 126"/>
              <a:gd name="T1" fmla="*/ 183 h 183"/>
              <a:gd name="T2" fmla="*/ 64 w 126"/>
              <a:gd name="T3" fmla="*/ 0 h 183"/>
              <a:gd name="T4" fmla="*/ 0 w 126"/>
              <a:gd name="T5" fmla="*/ 183 h 183"/>
              <a:gd name="T6" fmla="*/ 64 w 126"/>
              <a:gd name="T7" fmla="*/ 124 h 183"/>
              <a:gd name="T8" fmla="*/ 126 w 126"/>
              <a:gd name="T9" fmla="*/ 183 h 183"/>
            </a:gdLst>
            <a:ahLst/>
            <a:cxnLst>
              <a:cxn ang="0">
                <a:pos x="T0" y="T1"/>
              </a:cxn>
              <a:cxn ang="0">
                <a:pos x="T2" y="T3"/>
              </a:cxn>
              <a:cxn ang="0">
                <a:pos x="T4" y="T5"/>
              </a:cxn>
              <a:cxn ang="0">
                <a:pos x="T6" y="T7"/>
              </a:cxn>
              <a:cxn ang="0">
                <a:pos x="T8" y="T9"/>
              </a:cxn>
            </a:cxnLst>
            <a:rect l="0" t="0" r="r" b="b"/>
            <a:pathLst>
              <a:path w="126" h="183">
                <a:moveTo>
                  <a:pt x="126" y="183"/>
                </a:moveTo>
                <a:lnTo>
                  <a:pt x="64" y="0"/>
                </a:lnTo>
                <a:lnTo>
                  <a:pt x="0" y="183"/>
                </a:lnTo>
                <a:lnTo>
                  <a:pt x="64" y="124"/>
                </a:lnTo>
                <a:lnTo>
                  <a:pt x="126" y="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41" name="Line 17">
            <a:extLst>
              <a:ext uri="{FF2B5EF4-FFF2-40B4-BE49-F238E27FC236}">
                <a16:creationId xmlns:a16="http://schemas.microsoft.com/office/drawing/2014/main" id="{EC9FC185-8DE0-1A4F-A520-B2C272D11B20}"/>
              </a:ext>
            </a:extLst>
          </p:cNvPr>
          <p:cNvSpPr>
            <a:spLocks noChangeShapeType="1"/>
          </p:cNvSpPr>
          <p:nvPr/>
        </p:nvSpPr>
        <p:spPr bwMode="auto">
          <a:xfrm flipV="1">
            <a:off x="6186488" y="5838825"/>
            <a:ext cx="1587" cy="279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42" name="Freeform 18">
            <a:extLst>
              <a:ext uri="{FF2B5EF4-FFF2-40B4-BE49-F238E27FC236}">
                <a16:creationId xmlns:a16="http://schemas.microsoft.com/office/drawing/2014/main" id="{0E74D686-4C8A-8543-8180-B02F6EB8CFEC}"/>
              </a:ext>
            </a:extLst>
          </p:cNvPr>
          <p:cNvSpPr>
            <a:spLocks/>
          </p:cNvSpPr>
          <p:nvPr/>
        </p:nvSpPr>
        <p:spPr bwMode="auto">
          <a:xfrm>
            <a:off x="6137275" y="5745163"/>
            <a:ext cx="101600" cy="144462"/>
          </a:xfrm>
          <a:custGeom>
            <a:avLst/>
            <a:gdLst>
              <a:gd name="T0" fmla="*/ 127 w 127"/>
              <a:gd name="T1" fmla="*/ 183 h 183"/>
              <a:gd name="T2" fmla="*/ 63 w 127"/>
              <a:gd name="T3" fmla="*/ 0 h 183"/>
              <a:gd name="T4" fmla="*/ 0 w 127"/>
              <a:gd name="T5" fmla="*/ 183 h 183"/>
              <a:gd name="T6" fmla="*/ 63 w 127"/>
              <a:gd name="T7" fmla="*/ 124 h 183"/>
              <a:gd name="T8" fmla="*/ 127 w 127"/>
              <a:gd name="T9" fmla="*/ 183 h 183"/>
            </a:gdLst>
            <a:ahLst/>
            <a:cxnLst>
              <a:cxn ang="0">
                <a:pos x="T0" y="T1"/>
              </a:cxn>
              <a:cxn ang="0">
                <a:pos x="T2" y="T3"/>
              </a:cxn>
              <a:cxn ang="0">
                <a:pos x="T4" y="T5"/>
              </a:cxn>
              <a:cxn ang="0">
                <a:pos x="T6" y="T7"/>
              </a:cxn>
              <a:cxn ang="0">
                <a:pos x="T8" y="T9"/>
              </a:cxn>
            </a:cxnLst>
            <a:rect l="0" t="0" r="r" b="b"/>
            <a:pathLst>
              <a:path w="127" h="183">
                <a:moveTo>
                  <a:pt x="127" y="183"/>
                </a:moveTo>
                <a:lnTo>
                  <a:pt x="63" y="0"/>
                </a:lnTo>
                <a:lnTo>
                  <a:pt x="0" y="183"/>
                </a:lnTo>
                <a:lnTo>
                  <a:pt x="63" y="124"/>
                </a:lnTo>
                <a:lnTo>
                  <a:pt x="127" y="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43" name="Line 19">
            <a:extLst>
              <a:ext uri="{FF2B5EF4-FFF2-40B4-BE49-F238E27FC236}">
                <a16:creationId xmlns:a16="http://schemas.microsoft.com/office/drawing/2014/main" id="{28236F9D-61B2-C44C-BF1F-8C608C9D0A0B}"/>
              </a:ext>
            </a:extLst>
          </p:cNvPr>
          <p:cNvSpPr>
            <a:spLocks noChangeShapeType="1"/>
          </p:cNvSpPr>
          <p:nvPr/>
        </p:nvSpPr>
        <p:spPr bwMode="auto">
          <a:xfrm flipH="1" flipV="1">
            <a:off x="4906963" y="5827713"/>
            <a:ext cx="1587" cy="2905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44" name="Freeform 20">
            <a:extLst>
              <a:ext uri="{FF2B5EF4-FFF2-40B4-BE49-F238E27FC236}">
                <a16:creationId xmlns:a16="http://schemas.microsoft.com/office/drawing/2014/main" id="{A2827785-12DD-0C44-953A-D17221440E41}"/>
              </a:ext>
            </a:extLst>
          </p:cNvPr>
          <p:cNvSpPr>
            <a:spLocks/>
          </p:cNvSpPr>
          <p:nvPr/>
        </p:nvSpPr>
        <p:spPr bwMode="auto">
          <a:xfrm>
            <a:off x="4856163" y="5732463"/>
            <a:ext cx="101600" cy="146050"/>
          </a:xfrm>
          <a:custGeom>
            <a:avLst/>
            <a:gdLst>
              <a:gd name="T0" fmla="*/ 126 w 126"/>
              <a:gd name="T1" fmla="*/ 184 h 184"/>
              <a:gd name="T2" fmla="*/ 62 w 126"/>
              <a:gd name="T3" fmla="*/ 0 h 184"/>
              <a:gd name="T4" fmla="*/ 0 w 126"/>
              <a:gd name="T5" fmla="*/ 184 h 184"/>
              <a:gd name="T6" fmla="*/ 62 w 126"/>
              <a:gd name="T7" fmla="*/ 126 h 184"/>
              <a:gd name="T8" fmla="*/ 126 w 126"/>
              <a:gd name="T9" fmla="*/ 184 h 184"/>
            </a:gdLst>
            <a:ahLst/>
            <a:cxnLst>
              <a:cxn ang="0">
                <a:pos x="T0" y="T1"/>
              </a:cxn>
              <a:cxn ang="0">
                <a:pos x="T2" y="T3"/>
              </a:cxn>
              <a:cxn ang="0">
                <a:pos x="T4" y="T5"/>
              </a:cxn>
              <a:cxn ang="0">
                <a:pos x="T6" y="T7"/>
              </a:cxn>
              <a:cxn ang="0">
                <a:pos x="T8" y="T9"/>
              </a:cxn>
            </a:cxnLst>
            <a:rect l="0" t="0" r="r" b="b"/>
            <a:pathLst>
              <a:path w="126" h="184">
                <a:moveTo>
                  <a:pt x="126" y="184"/>
                </a:moveTo>
                <a:lnTo>
                  <a:pt x="62" y="0"/>
                </a:lnTo>
                <a:lnTo>
                  <a:pt x="0" y="184"/>
                </a:lnTo>
                <a:lnTo>
                  <a:pt x="62" y="126"/>
                </a:lnTo>
                <a:lnTo>
                  <a:pt x="126"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45" name="Line 21">
            <a:extLst>
              <a:ext uri="{FF2B5EF4-FFF2-40B4-BE49-F238E27FC236}">
                <a16:creationId xmlns:a16="http://schemas.microsoft.com/office/drawing/2014/main" id="{84908B06-CA31-BE40-BCD8-67F134D45725}"/>
              </a:ext>
            </a:extLst>
          </p:cNvPr>
          <p:cNvSpPr>
            <a:spLocks noChangeShapeType="1"/>
          </p:cNvSpPr>
          <p:nvPr/>
        </p:nvSpPr>
        <p:spPr bwMode="auto">
          <a:xfrm>
            <a:off x="1624013" y="5427663"/>
            <a:ext cx="39687"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46" name="Line 22">
            <a:extLst>
              <a:ext uri="{FF2B5EF4-FFF2-40B4-BE49-F238E27FC236}">
                <a16:creationId xmlns:a16="http://schemas.microsoft.com/office/drawing/2014/main" id="{019A73A6-3E08-0549-88DD-0192D412E252}"/>
              </a:ext>
            </a:extLst>
          </p:cNvPr>
          <p:cNvSpPr>
            <a:spLocks noChangeShapeType="1"/>
          </p:cNvSpPr>
          <p:nvPr/>
        </p:nvSpPr>
        <p:spPr bwMode="auto">
          <a:xfrm>
            <a:off x="1624013" y="4737100"/>
            <a:ext cx="39687"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47" name="Line 23">
            <a:extLst>
              <a:ext uri="{FF2B5EF4-FFF2-40B4-BE49-F238E27FC236}">
                <a16:creationId xmlns:a16="http://schemas.microsoft.com/office/drawing/2014/main" id="{3BCB04E3-D3EB-2F43-8921-55EC9881A795}"/>
              </a:ext>
            </a:extLst>
          </p:cNvPr>
          <p:cNvSpPr>
            <a:spLocks noChangeShapeType="1"/>
          </p:cNvSpPr>
          <p:nvPr/>
        </p:nvSpPr>
        <p:spPr bwMode="auto">
          <a:xfrm>
            <a:off x="1624013" y="4049713"/>
            <a:ext cx="39687"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48" name="Line 24">
            <a:extLst>
              <a:ext uri="{FF2B5EF4-FFF2-40B4-BE49-F238E27FC236}">
                <a16:creationId xmlns:a16="http://schemas.microsoft.com/office/drawing/2014/main" id="{252FD81B-5970-8544-B9D2-999403B540A8}"/>
              </a:ext>
            </a:extLst>
          </p:cNvPr>
          <p:cNvSpPr>
            <a:spLocks noChangeShapeType="1"/>
          </p:cNvSpPr>
          <p:nvPr/>
        </p:nvSpPr>
        <p:spPr bwMode="auto">
          <a:xfrm>
            <a:off x="1624013" y="3360738"/>
            <a:ext cx="39687"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49" name="Line 25">
            <a:extLst>
              <a:ext uri="{FF2B5EF4-FFF2-40B4-BE49-F238E27FC236}">
                <a16:creationId xmlns:a16="http://schemas.microsoft.com/office/drawing/2014/main" id="{AB5645F1-8378-2D42-8E16-7DA97868D782}"/>
              </a:ext>
            </a:extLst>
          </p:cNvPr>
          <p:cNvSpPr>
            <a:spLocks noChangeShapeType="1"/>
          </p:cNvSpPr>
          <p:nvPr/>
        </p:nvSpPr>
        <p:spPr bwMode="auto">
          <a:xfrm>
            <a:off x="1624013" y="2673350"/>
            <a:ext cx="39687"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50" name="Line 26">
            <a:extLst>
              <a:ext uri="{FF2B5EF4-FFF2-40B4-BE49-F238E27FC236}">
                <a16:creationId xmlns:a16="http://schemas.microsoft.com/office/drawing/2014/main" id="{967728D0-D317-E747-ADBF-BDD0C27BB201}"/>
              </a:ext>
            </a:extLst>
          </p:cNvPr>
          <p:cNvSpPr>
            <a:spLocks noChangeShapeType="1"/>
          </p:cNvSpPr>
          <p:nvPr/>
        </p:nvSpPr>
        <p:spPr bwMode="auto">
          <a:xfrm>
            <a:off x="1624013" y="1984375"/>
            <a:ext cx="39687"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51" name="Line 27">
            <a:extLst>
              <a:ext uri="{FF2B5EF4-FFF2-40B4-BE49-F238E27FC236}">
                <a16:creationId xmlns:a16="http://schemas.microsoft.com/office/drawing/2014/main" id="{649E704D-B05C-7E45-B3E4-7730DA4770E2}"/>
              </a:ext>
            </a:extLst>
          </p:cNvPr>
          <p:cNvSpPr>
            <a:spLocks noChangeShapeType="1"/>
          </p:cNvSpPr>
          <p:nvPr/>
        </p:nvSpPr>
        <p:spPr bwMode="auto">
          <a:xfrm flipV="1">
            <a:off x="1663700" y="5427663"/>
            <a:ext cx="1588" cy="396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52" name="Line 28">
            <a:extLst>
              <a:ext uri="{FF2B5EF4-FFF2-40B4-BE49-F238E27FC236}">
                <a16:creationId xmlns:a16="http://schemas.microsoft.com/office/drawing/2014/main" id="{080C1486-09A6-6644-BF3C-BEBF37F3F09F}"/>
              </a:ext>
            </a:extLst>
          </p:cNvPr>
          <p:cNvSpPr>
            <a:spLocks noChangeShapeType="1"/>
          </p:cNvSpPr>
          <p:nvPr/>
        </p:nvSpPr>
        <p:spPr bwMode="auto">
          <a:xfrm flipV="1">
            <a:off x="2168525" y="5427663"/>
            <a:ext cx="0" cy="396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53" name="Line 29">
            <a:extLst>
              <a:ext uri="{FF2B5EF4-FFF2-40B4-BE49-F238E27FC236}">
                <a16:creationId xmlns:a16="http://schemas.microsoft.com/office/drawing/2014/main" id="{09BD537B-3D92-AE4A-A68A-BF81DAB489A5}"/>
              </a:ext>
            </a:extLst>
          </p:cNvPr>
          <p:cNvSpPr>
            <a:spLocks noChangeShapeType="1"/>
          </p:cNvSpPr>
          <p:nvPr/>
        </p:nvSpPr>
        <p:spPr bwMode="auto">
          <a:xfrm flipV="1">
            <a:off x="2670175" y="5427663"/>
            <a:ext cx="1588" cy="396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54" name="Line 30">
            <a:extLst>
              <a:ext uri="{FF2B5EF4-FFF2-40B4-BE49-F238E27FC236}">
                <a16:creationId xmlns:a16="http://schemas.microsoft.com/office/drawing/2014/main" id="{A11254CC-9FF8-0B40-829B-D52DE7C7D867}"/>
              </a:ext>
            </a:extLst>
          </p:cNvPr>
          <p:cNvSpPr>
            <a:spLocks noChangeShapeType="1"/>
          </p:cNvSpPr>
          <p:nvPr/>
        </p:nvSpPr>
        <p:spPr bwMode="auto">
          <a:xfrm flipV="1">
            <a:off x="3171825" y="5429250"/>
            <a:ext cx="0" cy="39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55" name="Line 31">
            <a:extLst>
              <a:ext uri="{FF2B5EF4-FFF2-40B4-BE49-F238E27FC236}">
                <a16:creationId xmlns:a16="http://schemas.microsoft.com/office/drawing/2014/main" id="{E6F5B9FE-C9E4-B241-8F96-A0CE9E1C67AE}"/>
              </a:ext>
            </a:extLst>
          </p:cNvPr>
          <p:cNvSpPr>
            <a:spLocks noChangeShapeType="1"/>
          </p:cNvSpPr>
          <p:nvPr/>
        </p:nvSpPr>
        <p:spPr bwMode="auto">
          <a:xfrm flipV="1">
            <a:off x="3673475" y="5429250"/>
            <a:ext cx="0" cy="39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56" name="Line 32">
            <a:extLst>
              <a:ext uri="{FF2B5EF4-FFF2-40B4-BE49-F238E27FC236}">
                <a16:creationId xmlns:a16="http://schemas.microsoft.com/office/drawing/2014/main" id="{6EF7532A-1C05-F84F-8828-052365188F9F}"/>
              </a:ext>
            </a:extLst>
          </p:cNvPr>
          <p:cNvSpPr>
            <a:spLocks noChangeShapeType="1"/>
          </p:cNvSpPr>
          <p:nvPr/>
        </p:nvSpPr>
        <p:spPr bwMode="auto">
          <a:xfrm flipV="1">
            <a:off x="4178300" y="5432425"/>
            <a:ext cx="0" cy="39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57" name="Line 33">
            <a:extLst>
              <a:ext uri="{FF2B5EF4-FFF2-40B4-BE49-F238E27FC236}">
                <a16:creationId xmlns:a16="http://schemas.microsoft.com/office/drawing/2014/main" id="{12984B39-B7AD-C04F-A0EC-2FE93D8665AD}"/>
              </a:ext>
            </a:extLst>
          </p:cNvPr>
          <p:cNvSpPr>
            <a:spLocks noChangeShapeType="1"/>
          </p:cNvSpPr>
          <p:nvPr/>
        </p:nvSpPr>
        <p:spPr bwMode="auto">
          <a:xfrm flipH="1" flipV="1">
            <a:off x="4676775" y="5432425"/>
            <a:ext cx="0" cy="38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58" name="Line 34">
            <a:extLst>
              <a:ext uri="{FF2B5EF4-FFF2-40B4-BE49-F238E27FC236}">
                <a16:creationId xmlns:a16="http://schemas.microsoft.com/office/drawing/2014/main" id="{8312D995-277E-134E-A5F6-7318DD701AA8}"/>
              </a:ext>
            </a:extLst>
          </p:cNvPr>
          <p:cNvSpPr>
            <a:spLocks noChangeShapeType="1"/>
          </p:cNvSpPr>
          <p:nvPr/>
        </p:nvSpPr>
        <p:spPr bwMode="auto">
          <a:xfrm flipV="1">
            <a:off x="5178425" y="5430838"/>
            <a:ext cx="0" cy="428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59" name="Line 35">
            <a:extLst>
              <a:ext uri="{FF2B5EF4-FFF2-40B4-BE49-F238E27FC236}">
                <a16:creationId xmlns:a16="http://schemas.microsoft.com/office/drawing/2014/main" id="{248727E1-C6A1-BE47-A20E-EC6321D70A48}"/>
              </a:ext>
            </a:extLst>
          </p:cNvPr>
          <p:cNvSpPr>
            <a:spLocks noChangeShapeType="1"/>
          </p:cNvSpPr>
          <p:nvPr/>
        </p:nvSpPr>
        <p:spPr bwMode="auto">
          <a:xfrm flipV="1">
            <a:off x="5681663" y="5435600"/>
            <a:ext cx="0" cy="39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60" name="Line 36">
            <a:extLst>
              <a:ext uri="{FF2B5EF4-FFF2-40B4-BE49-F238E27FC236}">
                <a16:creationId xmlns:a16="http://schemas.microsoft.com/office/drawing/2014/main" id="{4A7644FC-CC8D-804C-B468-6EE25A96B939}"/>
              </a:ext>
            </a:extLst>
          </p:cNvPr>
          <p:cNvSpPr>
            <a:spLocks noChangeShapeType="1"/>
          </p:cNvSpPr>
          <p:nvPr/>
        </p:nvSpPr>
        <p:spPr bwMode="auto">
          <a:xfrm flipV="1">
            <a:off x="6183313" y="5427663"/>
            <a:ext cx="0" cy="396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61" name="Line 37">
            <a:extLst>
              <a:ext uri="{FF2B5EF4-FFF2-40B4-BE49-F238E27FC236}">
                <a16:creationId xmlns:a16="http://schemas.microsoft.com/office/drawing/2014/main" id="{C40C0EE6-5ADB-CB47-8ADB-023C1D5DACB2}"/>
              </a:ext>
            </a:extLst>
          </p:cNvPr>
          <p:cNvSpPr>
            <a:spLocks noChangeShapeType="1"/>
          </p:cNvSpPr>
          <p:nvPr/>
        </p:nvSpPr>
        <p:spPr bwMode="auto">
          <a:xfrm flipH="1" flipV="1">
            <a:off x="6688138" y="5430838"/>
            <a:ext cx="0" cy="396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62" name="Line 38">
            <a:extLst>
              <a:ext uri="{FF2B5EF4-FFF2-40B4-BE49-F238E27FC236}">
                <a16:creationId xmlns:a16="http://schemas.microsoft.com/office/drawing/2014/main" id="{39DFEC04-2542-9049-9E26-501CC3B0ABC7}"/>
              </a:ext>
            </a:extLst>
          </p:cNvPr>
          <p:cNvSpPr>
            <a:spLocks noChangeShapeType="1"/>
          </p:cNvSpPr>
          <p:nvPr/>
        </p:nvSpPr>
        <p:spPr bwMode="auto">
          <a:xfrm flipV="1">
            <a:off x="7189788" y="5432425"/>
            <a:ext cx="1587" cy="39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63" name="Line 39">
            <a:extLst>
              <a:ext uri="{FF2B5EF4-FFF2-40B4-BE49-F238E27FC236}">
                <a16:creationId xmlns:a16="http://schemas.microsoft.com/office/drawing/2014/main" id="{0CC4337A-A0F4-C84C-A0D9-AAB6BD186574}"/>
              </a:ext>
            </a:extLst>
          </p:cNvPr>
          <p:cNvSpPr>
            <a:spLocks noChangeShapeType="1"/>
          </p:cNvSpPr>
          <p:nvPr/>
        </p:nvSpPr>
        <p:spPr bwMode="auto">
          <a:xfrm flipV="1">
            <a:off x="7689850" y="5427663"/>
            <a:ext cx="1588" cy="396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64" name="Freeform 40">
            <a:extLst>
              <a:ext uri="{FF2B5EF4-FFF2-40B4-BE49-F238E27FC236}">
                <a16:creationId xmlns:a16="http://schemas.microsoft.com/office/drawing/2014/main" id="{42E97F68-6CF1-7441-85A2-D6DDD5C94F5C}"/>
              </a:ext>
            </a:extLst>
          </p:cNvPr>
          <p:cNvSpPr>
            <a:spLocks/>
          </p:cNvSpPr>
          <p:nvPr/>
        </p:nvSpPr>
        <p:spPr bwMode="auto">
          <a:xfrm>
            <a:off x="1162050" y="5400675"/>
            <a:ext cx="501650" cy="19050"/>
          </a:xfrm>
          <a:custGeom>
            <a:avLst/>
            <a:gdLst>
              <a:gd name="T0" fmla="*/ 0 w 622"/>
              <a:gd name="T1" fmla="*/ 23 h 23"/>
              <a:gd name="T2" fmla="*/ 156 w 622"/>
              <a:gd name="T3" fmla="*/ 21 h 23"/>
              <a:gd name="T4" fmla="*/ 311 w 622"/>
              <a:gd name="T5" fmla="*/ 17 h 23"/>
              <a:gd name="T6" fmla="*/ 389 w 622"/>
              <a:gd name="T7" fmla="*/ 16 h 23"/>
              <a:gd name="T8" fmla="*/ 466 w 622"/>
              <a:gd name="T9" fmla="*/ 12 h 23"/>
              <a:gd name="T10" fmla="*/ 544 w 622"/>
              <a:gd name="T11" fmla="*/ 8 h 23"/>
              <a:gd name="T12" fmla="*/ 622 w 62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622" h="23">
                <a:moveTo>
                  <a:pt x="0" y="23"/>
                </a:moveTo>
                <a:lnTo>
                  <a:pt x="156" y="21"/>
                </a:lnTo>
                <a:lnTo>
                  <a:pt x="311" y="17"/>
                </a:lnTo>
                <a:lnTo>
                  <a:pt x="389" y="16"/>
                </a:lnTo>
                <a:lnTo>
                  <a:pt x="466" y="12"/>
                </a:lnTo>
                <a:lnTo>
                  <a:pt x="544" y="8"/>
                </a:lnTo>
                <a:lnTo>
                  <a:pt x="6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prstDash val="solid"/>
                <a:round/>
                <a:headEnd/>
                <a:tailEnd/>
              </a14:hiddenLine>
            </a:ext>
          </a:extLst>
        </p:spPr>
        <p:txBody>
          <a:bodyPr/>
          <a:lstStyle/>
          <a:p>
            <a:endParaRPr lang="de-DE"/>
          </a:p>
        </p:txBody>
      </p:sp>
      <p:sp>
        <p:nvSpPr>
          <p:cNvPr id="26665" name="Freeform 41">
            <a:extLst>
              <a:ext uri="{FF2B5EF4-FFF2-40B4-BE49-F238E27FC236}">
                <a16:creationId xmlns:a16="http://schemas.microsoft.com/office/drawing/2014/main" id="{76239404-68DA-FE43-B7C0-2A82F8BF883B}"/>
              </a:ext>
            </a:extLst>
          </p:cNvPr>
          <p:cNvSpPr>
            <a:spLocks/>
          </p:cNvSpPr>
          <p:nvPr/>
        </p:nvSpPr>
        <p:spPr bwMode="auto">
          <a:xfrm>
            <a:off x="1663700" y="5311775"/>
            <a:ext cx="501650" cy="88900"/>
          </a:xfrm>
          <a:custGeom>
            <a:avLst/>
            <a:gdLst>
              <a:gd name="T0" fmla="*/ 0 w 621"/>
              <a:gd name="T1" fmla="*/ 113 h 113"/>
              <a:gd name="T2" fmla="*/ 155 w 621"/>
              <a:gd name="T3" fmla="*/ 97 h 113"/>
              <a:gd name="T4" fmla="*/ 233 w 621"/>
              <a:gd name="T5" fmla="*/ 88 h 113"/>
              <a:gd name="T6" fmla="*/ 310 w 621"/>
              <a:gd name="T7" fmla="*/ 76 h 113"/>
              <a:gd name="T8" fmla="*/ 388 w 621"/>
              <a:gd name="T9" fmla="*/ 64 h 113"/>
              <a:gd name="T10" fmla="*/ 466 w 621"/>
              <a:gd name="T11" fmla="*/ 47 h 113"/>
              <a:gd name="T12" fmla="*/ 543 w 621"/>
              <a:gd name="T13" fmla="*/ 26 h 113"/>
              <a:gd name="T14" fmla="*/ 582 w 621"/>
              <a:gd name="T15" fmla="*/ 14 h 113"/>
              <a:gd name="T16" fmla="*/ 621 w 621"/>
              <a:gd name="T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1" h="113">
                <a:moveTo>
                  <a:pt x="0" y="113"/>
                </a:moveTo>
                <a:lnTo>
                  <a:pt x="155" y="97"/>
                </a:lnTo>
                <a:lnTo>
                  <a:pt x="233" y="88"/>
                </a:lnTo>
                <a:lnTo>
                  <a:pt x="310" y="76"/>
                </a:lnTo>
                <a:lnTo>
                  <a:pt x="388" y="64"/>
                </a:lnTo>
                <a:lnTo>
                  <a:pt x="466" y="47"/>
                </a:lnTo>
                <a:lnTo>
                  <a:pt x="543" y="26"/>
                </a:lnTo>
                <a:lnTo>
                  <a:pt x="582" y="14"/>
                </a:lnTo>
                <a:lnTo>
                  <a:pt x="621" y="0"/>
                </a:lnTo>
              </a:path>
            </a:pathLst>
          </a:custGeom>
          <a:noFill/>
          <a:ln w="222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66" name="Freeform 42">
            <a:extLst>
              <a:ext uri="{FF2B5EF4-FFF2-40B4-BE49-F238E27FC236}">
                <a16:creationId xmlns:a16="http://schemas.microsoft.com/office/drawing/2014/main" id="{D3BA0855-3FC4-0545-94D1-AF323D0C1E54}"/>
              </a:ext>
            </a:extLst>
          </p:cNvPr>
          <p:cNvSpPr>
            <a:spLocks/>
          </p:cNvSpPr>
          <p:nvPr/>
        </p:nvSpPr>
        <p:spPr bwMode="auto">
          <a:xfrm>
            <a:off x="2165350" y="5035550"/>
            <a:ext cx="504825" cy="276225"/>
          </a:xfrm>
          <a:custGeom>
            <a:avLst/>
            <a:gdLst>
              <a:gd name="T0" fmla="*/ 0 w 621"/>
              <a:gd name="T1" fmla="*/ 347 h 347"/>
              <a:gd name="T2" fmla="*/ 78 w 621"/>
              <a:gd name="T3" fmla="*/ 318 h 347"/>
              <a:gd name="T4" fmla="*/ 155 w 621"/>
              <a:gd name="T5" fmla="*/ 285 h 347"/>
              <a:gd name="T6" fmla="*/ 233 w 621"/>
              <a:gd name="T7" fmla="*/ 250 h 347"/>
              <a:gd name="T8" fmla="*/ 311 w 621"/>
              <a:gd name="T9" fmla="*/ 211 h 347"/>
              <a:gd name="T10" fmla="*/ 388 w 621"/>
              <a:gd name="T11" fmla="*/ 167 h 347"/>
              <a:gd name="T12" fmla="*/ 427 w 621"/>
              <a:gd name="T13" fmla="*/ 143 h 347"/>
              <a:gd name="T14" fmla="*/ 466 w 621"/>
              <a:gd name="T15" fmla="*/ 118 h 347"/>
              <a:gd name="T16" fmla="*/ 505 w 621"/>
              <a:gd name="T17" fmla="*/ 91 h 347"/>
              <a:gd name="T18" fmla="*/ 544 w 621"/>
              <a:gd name="T19" fmla="*/ 62 h 347"/>
              <a:gd name="T20" fmla="*/ 583 w 621"/>
              <a:gd name="T21" fmla="*/ 33 h 347"/>
              <a:gd name="T22" fmla="*/ 621 w 621"/>
              <a:gd name="T23"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1" h="347">
                <a:moveTo>
                  <a:pt x="0" y="347"/>
                </a:moveTo>
                <a:lnTo>
                  <a:pt x="78" y="318"/>
                </a:lnTo>
                <a:lnTo>
                  <a:pt x="155" y="285"/>
                </a:lnTo>
                <a:lnTo>
                  <a:pt x="233" y="250"/>
                </a:lnTo>
                <a:lnTo>
                  <a:pt x="311" y="211"/>
                </a:lnTo>
                <a:lnTo>
                  <a:pt x="388" y="167"/>
                </a:lnTo>
                <a:lnTo>
                  <a:pt x="427" y="143"/>
                </a:lnTo>
                <a:lnTo>
                  <a:pt x="466" y="118"/>
                </a:lnTo>
                <a:lnTo>
                  <a:pt x="505" y="91"/>
                </a:lnTo>
                <a:lnTo>
                  <a:pt x="544" y="62"/>
                </a:lnTo>
                <a:lnTo>
                  <a:pt x="583" y="33"/>
                </a:lnTo>
                <a:lnTo>
                  <a:pt x="621" y="0"/>
                </a:lnTo>
              </a:path>
            </a:pathLst>
          </a:custGeom>
          <a:noFill/>
          <a:ln w="222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67" name="Freeform 43">
            <a:extLst>
              <a:ext uri="{FF2B5EF4-FFF2-40B4-BE49-F238E27FC236}">
                <a16:creationId xmlns:a16="http://schemas.microsoft.com/office/drawing/2014/main" id="{4CB8816F-5817-1048-B8B2-A2B7263997E5}"/>
              </a:ext>
            </a:extLst>
          </p:cNvPr>
          <p:cNvSpPr>
            <a:spLocks/>
          </p:cNvSpPr>
          <p:nvPr/>
        </p:nvSpPr>
        <p:spPr bwMode="auto">
          <a:xfrm>
            <a:off x="2670175" y="4468813"/>
            <a:ext cx="501650" cy="566737"/>
          </a:xfrm>
          <a:custGeom>
            <a:avLst/>
            <a:gdLst>
              <a:gd name="T0" fmla="*/ 0 w 622"/>
              <a:gd name="T1" fmla="*/ 713 h 713"/>
              <a:gd name="T2" fmla="*/ 39 w 622"/>
              <a:gd name="T3" fmla="*/ 678 h 713"/>
              <a:gd name="T4" fmla="*/ 78 w 622"/>
              <a:gd name="T5" fmla="*/ 641 h 713"/>
              <a:gd name="T6" fmla="*/ 117 w 622"/>
              <a:gd name="T7" fmla="*/ 600 h 713"/>
              <a:gd name="T8" fmla="*/ 156 w 622"/>
              <a:gd name="T9" fmla="*/ 559 h 713"/>
              <a:gd name="T10" fmla="*/ 195 w 622"/>
              <a:gd name="T11" fmla="*/ 515 h 713"/>
              <a:gd name="T12" fmla="*/ 233 w 622"/>
              <a:gd name="T13" fmla="*/ 468 h 713"/>
              <a:gd name="T14" fmla="*/ 311 w 622"/>
              <a:gd name="T15" fmla="*/ 375 h 713"/>
              <a:gd name="T16" fmla="*/ 389 w 622"/>
              <a:gd name="T17" fmla="*/ 278 h 713"/>
              <a:gd name="T18" fmla="*/ 466 w 622"/>
              <a:gd name="T19" fmla="*/ 180 h 713"/>
              <a:gd name="T20" fmla="*/ 544 w 622"/>
              <a:gd name="T21" fmla="*/ 87 h 713"/>
              <a:gd name="T22" fmla="*/ 583 w 622"/>
              <a:gd name="T23" fmla="*/ 43 h 713"/>
              <a:gd name="T24" fmla="*/ 622 w 622"/>
              <a:gd name="T25"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2" h="713">
                <a:moveTo>
                  <a:pt x="0" y="713"/>
                </a:moveTo>
                <a:lnTo>
                  <a:pt x="39" y="678"/>
                </a:lnTo>
                <a:lnTo>
                  <a:pt x="78" y="641"/>
                </a:lnTo>
                <a:lnTo>
                  <a:pt x="117" y="600"/>
                </a:lnTo>
                <a:lnTo>
                  <a:pt x="156" y="559"/>
                </a:lnTo>
                <a:lnTo>
                  <a:pt x="195" y="515"/>
                </a:lnTo>
                <a:lnTo>
                  <a:pt x="233" y="468"/>
                </a:lnTo>
                <a:lnTo>
                  <a:pt x="311" y="375"/>
                </a:lnTo>
                <a:lnTo>
                  <a:pt x="389" y="278"/>
                </a:lnTo>
                <a:lnTo>
                  <a:pt x="466" y="180"/>
                </a:lnTo>
                <a:lnTo>
                  <a:pt x="544" y="87"/>
                </a:lnTo>
                <a:lnTo>
                  <a:pt x="583" y="43"/>
                </a:lnTo>
                <a:lnTo>
                  <a:pt x="622" y="0"/>
                </a:lnTo>
              </a:path>
            </a:pathLst>
          </a:custGeom>
          <a:noFill/>
          <a:ln w="222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68" name="Freeform 44">
            <a:extLst>
              <a:ext uri="{FF2B5EF4-FFF2-40B4-BE49-F238E27FC236}">
                <a16:creationId xmlns:a16="http://schemas.microsoft.com/office/drawing/2014/main" id="{ADC97138-E0AE-9141-A1DC-54566241BB63}"/>
              </a:ext>
            </a:extLst>
          </p:cNvPr>
          <p:cNvSpPr>
            <a:spLocks/>
          </p:cNvSpPr>
          <p:nvPr/>
        </p:nvSpPr>
        <p:spPr bwMode="auto">
          <a:xfrm>
            <a:off x="3171825" y="3962400"/>
            <a:ext cx="501650" cy="506413"/>
          </a:xfrm>
          <a:custGeom>
            <a:avLst/>
            <a:gdLst>
              <a:gd name="T0" fmla="*/ 0 w 621"/>
              <a:gd name="T1" fmla="*/ 639 h 639"/>
              <a:gd name="T2" fmla="*/ 39 w 621"/>
              <a:gd name="T3" fmla="*/ 596 h 639"/>
              <a:gd name="T4" fmla="*/ 77 w 621"/>
              <a:gd name="T5" fmla="*/ 551 h 639"/>
              <a:gd name="T6" fmla="*/ 155 w 621"/>
              <a:gd name="T7" fmla="*/ 460 h 639"/>
              <a:gd name="T8" fmla="*/ 233 w 621"/>
              <a:gd name="T9" fmla="*/ 369 h 639"/>
              <a:gd name="T10" fmla="*/ 310 w 621"/>
              <a:gd name="T11" fmla="*/ 280 h 639"/>
              <a:gd name="T12" fmla="*/ 349 w 621"/>
              <a:gd name="T13" fmla="*/ 235 h 639"/>
              <a:gd name="T14" fmla="*/ 388 w 621"/>
              <a:gd name="T15" fmla="*/ 194 h 639"/>
              <a:gd name="T16" fmla="*/ 427 w 621"/>
              <a:gd name="T17" fmla="*/ 155 h 639"/>
              <a:gd name="T18" fmla="*/ 466 w 621"/>
              <a:gd name="T19" fmla="*/ 118 h 639"/>
              <a:gd name="T20" fmla="*/ 505 w 621"/>
              <a:gd name="T21" fmla="*/ 83 h 639"/>
              <a:gd name="T22" fmla="*/ 543 w 621"/>
              <a:gd name="T23" fmla="*/ 52 h 639"/>
              <a:gd name="T24" fmla="*/ 582 w 621"/>
              <a:gd name="T25" fmla="*/ 23 h 639"/>
              <a:gd name="T26" fmla="*/ 621 w 621"/>
              <a:gd name="T27"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1" h="639">
                <a:moveTo>
                  <a:pt x="0" y="639"/>
                </a:moveTo>
                <a:lnTo>
                  <a:pt x="39" y="596"/>
                </a:lnTo>
                <a:lnTo>
                  <a:pt x="77" y="551"/>
                </a:lnTo>
                <a:lnTo>
                  <a:pt x="155" y="460"/>
                </a:lnTo>
                <a:lnTo>
                  <a:pt x="233" y="369"/>
                </a:lnTo>
                <a:lnTo>
                  <a:pt x="310" y="280"/>
                </a:lnTo>
                <a:lnTo>
                  <a:pt x="349" y="235"/>
                </a:lnTo>
                <a:lnTo>
                  <a:pt x="388" y="194"/>
                </a:lnTo>
                <a:lnTo>
                  <a:pt x="427" y="155"/>
                </a:lnTo>
                <a:lnTo>
                  <a:pt x="466" y="118"/>
                </a:lnTo>
                <a:lnTo>
                  <a:pt x="505" y="83"/>
                </a:lnTo>
                <a:lnTo>
                  <a:pt x="543" y="52"/>
                </a:lnTo>
                <a:lnTo>
                  <a:pt x="582" y="23"/>
                </a:lnTo>
                <a:lnTo>
                  <a:pt x="621" y="0"/>
                </a:lnTo>
              </a:path>
            </a:pathLst>
          </a:custGeom>
          <a:noFill/>
          <a:ln w="222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69" name="Freeform 45">
            <a:extLst>
              <a:ext uri="{FF2B5EF4-FFF2-40B4-BE49-F238E27FC236}">
                <a16:creationId xmlns:a16="http://schemas.microsoft.com/office/drawing/2014/main" id="{4BA14E84-98F0-4C42-960B-890641088F38}"/>
              </a:ext>
            </a:extLst>
          </p:cNvPr>
          <p:cNvSpPr>
            <a:spLocks/>
          </p:cNvSpPr>
          <p:nvPr/>
        </p:nvSpPr>
        <p:spPr bwMode="auto">
          <a:xfrm>
            <a:off x="3673475" y="3887788"/>
            <a:ext cx="503238" cy="74612"/>
          </a:xfrm>
          <a:custGeom>
            <a:avLst/>
            <a:gdLst>
              <a:gd name="T0" fmla="*/ 0 w 621"/>
              <a:gd name="T1" fmla="*/ 93 h 93"/>
              <a:gd name="T2" fmla="*/ 39 w 621"/>
              <a:gd name="T3" fmla="*/ 71 h 93"/>
              <a:gd name="T4" fmla="*/ 78 w 621"/>
              <a:gd name="T5" fmla="*/ 54 h 93"/>
              <a:gd name="T6" fmla="*/ 117 w 621"/>
              <a:gd name="T7" fmla="*/ 40 h 93"/>
              <a:gd name="T8" fmla="*/ 155 w 621"/>
              <a:gd name="T9" fmla="*/ 29 h 93"/>
              <a:gd name="T10" fmla="*/ 194 w 621"/>
              <a:gd name="T11" fmla="*/ 19 h 93"/>
              <a:gd name="T12" fmla="*/ 233 w 621"/>
              <a:gd name="T13" fmla="*/ 11 h 93"/>
              <a:gd name="T14" fmla="*/ 272 w 621"/>
              <a:gd name="T15" fmla="*/ 5 h 93"/>
              <a:gd name="T16" fmla="*/ 311 w 621"/>
              <a:gd name="T17" fmla="*/ 2 h 93"/>
              <a:gd name="T18" fmla="*/ 350 w 621"/>
              <a:gd name="T19" fmla="*/ 0 h 93"/>
              <a:gd name="T20" fmla="*/ 388 w 621"/>
              <a:gd name="T21" fmla="*/ 2 h 93"/>
              <a:gd name="T22" fmla="*/ 427 w 621"/>
              <a:gd name="T23" fmla="*/ 2 h 93"/>
              <a:gd name="T24" fmla="*/ 466 w 621"/>
              <a:gd name="T25" fmla="*/ 5 h 93"/>
              <a:gd name="T26" fmla="*/ 544 w 621"/>
              <a:gd name="T27" fmla="*/ 15 h 93"/>
              <a:gd name="T28" fmla="*/ 621 w 621"/>
              <a:gd name="T29" fmla="*/ 2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1" h="93">
                <a:moveTo>
                  <a:pt x="0" y="93"/>
                </a:moveTo>
                <a:lnTo>
                  <a:pt x="39" y="71"/>
                </a:lnTo>
                <a:lnTo>
                  <a:pt x="78" y="54"/>
                </a:lnTo>
                <a:lnTo>
                  <a:pt x="117" y="40"/>
                </a:lnTo>
                <a:lnTo>
                  <a:pt x="155" y="29"/>
                </a:lnTo>
                <a:lnTo>
                  <a:pt x="194" y="19"/>
                </a:lnTo>
                <a:lnTo>
                  <a:pt x="233" y="11"/>
                </a:lnTo>
                <a:lnTo>
                  <a:pt x="272" y="5"/>
                </a:lnTo>
                <a:lnTo>
                  <a:pt x="311" y="2"/>
                </a:lnTo>
                <a:lnTo>
                  <a:pt x="350" y="0"/>
                </a:lnTo>
                <a:lnTo>
                  <a:pt x="388" y="2"/>
                </a:lnTo>
                <a:lnTo>
                  <a:pt x="427" y="2"/>
                </a:lnTo>
                <a:lnTo>
                  <a:pt x="466" y="5"/>
                </a:lnTo>
                <a:lnTo>
                  <a:pt x="544" y="15"/>
                </a:lnTo>
                <a:lnTo>
                  <a:pt x="621" y="27"/>
                </a:lnTo>
              </a:path>
            </a:pathLst>
          </a:custGeom>
          <a:noFill/>
          <a:ln w="222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70" name="Freeform 46">
            <a:extLst>
              <a:ext uri="{FF2B5EF4-FFF2-40B4-BE49-F238E27FC236}">
                <a16:creationId xmlns:a16="http://schemas.microsoft.com/office/drawing/2014/main" id="{2EA96BB3-79C0-3547-8BE2-5D7710B2BC25}"/>
              </a:ext>
            </a:extLst>
          </p:cNvPr>
          <p:cNvSpPr>
            <a:spLocks/>
          </p:cNvSpPr>
          <p:nvPr/>
        </p:nvSpPr>
        <p:spPr bwMode="auto">
          <a:xfrm>
            <a:off x="4176713" y="3910013"/>
            <a:ext cx="500062" cy="227012"/>
          </a:xfrm>
          <a:custGeom>
            <a:avLst/>
            <a:gdLst>
              <a:gd name="T0" fmla="*/ 0 w 622"/>
              <a:gd name="T1" fmla="*/ 0 h 285"/>
              <a:gd name="T2" fmla="*/ 78 w 622"/>
              <a:gd name="T3" fmla="*/ 15 h 285"/>
              <a:gd name="T4" fmla="*/ 156 w 622"/>
              <a:gd name="T5" fmla="*/ 35 h 285"/>
              <a:gd name="T6" fmla="*/ 233 w 622"/>
              <a:gd name="T7" fmla="*/ 60 h 285"/>
              <a:gd name="T8" fmla="*/ 272 w 622"/>
              <a:gd name="T9" fmla="*/ 76 h 285"/>
              <a:gd name="T10" fmla="*/ 311 w 622"/>
              <a:gd name="T11" fmla="*/ 91 h 285"/>
              <a:gd name="T12" fmla="*/ 350 w 622"/>
              <a:gd name="T13" fmla="*/ 109 h 285"/>
              <a:gd name="T14" fmla="*/ 389 w 622"/>
              <a:gd name="T15" fmla="*/ 128 h 285"/>
              <a:gd name="T16" fmla="*/ 427 w 622"/>
              <a:gd name="T17" fmla="*/ 149 h 285"/>
              <a:gd name="T18" fmla="*/ 466 w 622"/>
              <a:gd name="T19" fmla="*/ 173 h 285"/>
              <a:gd name="T20" fmla="*/ 505 w 622"/>
              <a:gd name="T21" fmla="*/ 198 h 285"/>
              <a:gd name="T22" fmla="*/ 544 w 622"/>
              <a:gd name="T23" fmla="*/ 225 h 285"/>
              <a:gd name="T24" fmla="*/ 583 w 622"/>
              <a:gd name="T25" fmla="*/ 254 h 285"/>
              <a:gd name="T26" fmla="*/ 622 w 622"/>
              <a:gd name="T2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2" h="285">
                <a:moveTo>
                  <a:pt x="0" y="0"/>
                </a:moveTo>
                <a:lnTo>
                  <a:pt x="78" y="15"/>
                </a:lnTo>
                <a:lnTo>
                  <a:pt x="156" y="35"/>
                </a:lnTo>
                <a:lnTo>
                  <a:pt x="233" y="60"/>
                </a:lnTo>
                <a:lnTo>
                  <a:pt x="272" y="76"/>
                </a:lnTo>
                <a:lnTo>
                  <a:pt x="311" y="91"/>
                </a:lnTo>
                <a:lnTo>
                  <a:pt x="350" y="109"/>
                </a:lnTo>
                <a:lnTo>
                  <a:pt x="389" y="128"/>
                </a:lnTo>
                <a:lnTo>
                  <a:pt x="427" y="149"/>
                </a:lnTo>
                <a:lnTo>
                  <a:pt x="466" y="173"/>
                </a:lnTo>
                <a:lnTo>
                  <a:pt x="505" y="198"/>
                </a:lnTo>
                <a:lnTo>
                  <a:pt x="544" y="225"/>
                </a:lnTo>
                <a:lnTo>
                  <a:pt x="583" y="254"/>
                </a:lnTo>
                <a:lnTo>
                  <a:pt x="622" y="285"/>
                </a:lnTo>
              </a:path>
            </a:pathLst>
          </a:custGeom>
          <a:noFill/>
          <a:ln w="222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71" name="Freeform 47">
            <a:extLst>
              <a:ext uri="{FF2B5EF4-FFF2-40B4-BE49-F238E27FC236}">
                <a16:creationId xmlns:a16="http://schemas.microsoft.com/office/drawing/2014/main" id="{933441AD-542D-244B-A44B-7CA98AF73DE6}"/>
              </a:ext>
            </a:extLst>
          </p:cNvPr>
          <p:cNvSpPr>
            <a:spLocks/>
          </p:cNvSpPr>
          <p:nvPr/>
        </p:nvSpPr>
        <p:spPr bwMode="auto">
          <a:xfrm>
            <a:off x="4676775" y="4137025"/>
            <a:ext cx="501650" cy="595313"/>
          </a:xfrm>
          <a:custGeom>
            <a:avLst/>
            <a:gdLst>
              <a:gd name="T0" fmla="*/ 0 w 619"/>
              <a:gd name="T1" fmla="*/ 0 h 750"/>
              <a:gd name="T2" fmla="*/ 38 w 619"/>
              <a:gd name="T3" fmla="*/ 35 h 750"/>
              <a:gd name="T4" fmla="*/ 77 w 619"/>
              <a:gd name="T5" fmla="*/ 74 h 750"/>
              <a:gd name="T6" fmla="*/ 116 w 619"/>
              <a:gd name="T7" fmla="*/ 115 h 750"/>
              <a:gd name="T8" fmla="*/ 155 w 619"/>
              <a:gd name="T9" fmla="*/ 160 h 750"/>
              <a:gd name="T10" fmla="*/ 194 w 619"/>
              <a:gd name="T11" fmla="*/ 208 h 750"/>
              <a:gd name="T12" fmla="*/ 233 w 619"/>
              <a:gd name="T13" fmla="*/ 257 h 750"/>
              <a:gd name="T14" fmla="*/ 271 w 619"/>
              <a:gd name="T15" fmla="*/ 307 h 750"/>
              <a:gd name="T16" fmla="*/ 308 w 619"/>
              <a:gd name="T17" fmla="*/ 360 h 750"/>
              <a:gd name="T18" fmla="*/ 386 w 619"/>
              <a:gd name="T19" fmla="*/ 465 h 750"/>
              <a:gd name="T20" fmla="*/ 425 w 619"/>
              <a:gd name="T21" fmla="*/ 517 h 750"/>
              <a:gd name="T22" fmla="*/ 464 w 619"/>
              <a:gd name="T23" fmla="*/ 567 h 750"/>
              <a:gd name="T24" fmla="*/ 503 w 619"/>
              <a:gd name="T25" fmla="*/ 616 h 750"/>
              <a:gd name="T26" fmla="*/ 541 w 619"/>
              <a:gd name="T27" fmla="*/ 665 h 750"/>
              <a:gd name="T28" fmla="*/ 580 w 619"/>
              <a:gd name="T29" fmla="*/ 709 h 750"/>
              <a:gd name="T30" fmla="*/ 619 w 619"/>
              <a:gd name="T31" fmla="*/ 7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9" h="750">
                <a:moveTo>
                  <a:pt x="0" y="0"/>
                </a:moveTo>
                <a:lnTo>
                  <a:pt x="38" y="35"/>
                </a:lnTo>
                <a:lnTo>
                  <a:pt x="77" y="74"/>
                </a:lnTo>
                <a:lnTo>
                  <a:pt x="116" y="115"/>
                </a:lnTo>
                <a:lnTo>
                  <a:pt x="155" y="160"/>
                </a:lnTo>
                <a:lnTo>
                  <a:pt x="194" y="208"/>
                </a:lnTo>
                <a:lnTo>
                  <a:pt x="233" y="257"/>
                </a:lnTo>
                <a:lnTo>
                  <a:pt x="271" y="307"/>
                </a:lnTo>
                <a:lnTo>
                  <a:pt x="308" y="360"/>
                </a:lnTo>
                <a:lnTo>
                  <a:pt x="386" y="465"/>
                </a:lnTo>
                <a:lnTo>
                  <a:pt x="425" y="517"/>
                </a:lnTo>
                <a:lnTo>
                  <a:pt x="464" y="567"/>
                </a:lnTo>
                <a:lnTo>
                  <a:pt x="503" y="616"/>
                </a:lnTo>
                <a:lnTo>
                  <a:pt x="541" y="665"/>
                </a:lnTo>
                <a:lnTo>
                  <a:pt x="580" y="709"/>
                </a:lnTo>
                <a:lnTo>
                  <a:pt x="619" y="750"/>
                </a:lnTo>
              </a:path>
            </a:pathLst>
          </a:custGeom>
          <a:noFill/>
          <a:ln w="222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72" name="Freeform 48">
            <a:extLst>
              <a:ext uri="{FF2B5EF4-FFF2-40B4-BE49-F238E27FC236}">
                <a16:creationId xmlns:a16="http://schemas.microsoft.com/office/drawing/2014/main" id="{4FEB606E-F15B-924E-AB45-35135CA398BF}"/>
              </a:ext>
            </a:extLst>
          </p:cNvPr>
          <p:cNvSpPr>
            <a:spLocks/>
          </p:cNvSpPr>
          <p:nvPr/>
        </p:nvSpPr>
        <p:spPr bwMode="auto">
          <a:xfrm>
            <a:off x="5178425" y="4732338"/>
            <a:ext cx="504825" cy="419100"/>
          </a:xfrm>
          <a:custGeom>
            <a:avLst/>
            <a:gdLst>
              <a:gd name="T0" fmla="*/ 0 w 621"/>
              <a:gd name="T1" fmla="*/ 0 h 528"/>
              <a:gd name="T2" fmla="*/ 78 w 621"/>
              <a:gd name="T3" fmla="*/ 80 h 528"/>
              <a:gd name="T4" fmla="*/ 155 w 621"/>
              <a:gd name="T5" fmla="*/ 155 h 528"/>
              <a:gd name="T6" fmla="*/ 233 w 621"/>
              <a:gd name="T7" fmla="*/ 229 h 528"/>
              <a:gd name="T8" fmla="*/ 311 w 621"/>
              <a:gd name="T9" fmla="*/ 297 h 528"/>
              <a:gd name="T10" fmla="*/ 388 w 621"/>
              <a:gd name="T11" fmla="*/ 363 h 528"/>
              <a:gd name="T12" fmla="*/ 466 w 621"/>
              <a:gd name="T13" fmla="*/ 423 h 528"/>
              <a:gd name="T14" fmla="*/ 505 w 621"/>
              <a:gd name="T15" fmla="*/ 453 h 528"/>
              <a:gd name="T16" fmla="*/ 544 w 621"/>
              <a:gd name="T17" fmla="*/ 480 h 528"/>
              <a:gd name="T18" fmla="*/ 583 w 621"/>
              <a:gd name="T19" fmla="*/ 505 h 528"/>
              <a:gd name="T20" fmla="*/ 621 w 621"/>
              <a:gd name="T21" fmla="*/ 52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1" h="528">
                <a:moveTo>
                  <a:pt x="0" y="0"/>
                </a:moveTo>
                <a:lnTo>
                  <a:pt x="78" y="80"/>
                </a:lnTo>
                <a:lnTo>
                  <a:pt x="155" y="155"/>
                </a:lnTo>
                <a:lnTo>
                  <a:pt x="233" y="229"/>
                </a:lnTo>
                <a:lnTo>
                  <a:pt x="311" y="297"/>
                </a:lnTo>
                <a:lnTo>
                  <a:pt x="388" y="363"/>
                </a:lnTo>
                <a:lnTo>
                  <a:pt x="466" y="423"/>
                </a:lnTo>
                <a:lnTo>
                  <a:pt x="505" y="453"/>
                </a:lnTo>
                <a:lnTo>
                  <a:pt x="544" y="480"/>
                </a:lnTo>
                <a:lnTo>
                  <a:pt x="583" y="505"/>
                </a:lnTo>
                <a:lnTo>
                  <a:pt x="621" y="528"/>
                </a:lnTo>
              </a:path>
            </a:pathLst>
          </a:custGeom>
          <a:noFill/>
          <a:ln w="222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73" name="Freeform 49">
            <a:extLst>
              <a:ext uri="{FF2B5EF4-FFF2-40B4-BE49-F238E27FC236}">
                <a16:creationId xmlns:a16="http://schemas.microsoft.com/office/drawing/2014/main" id="{156EF79E-21B9-CF4A-9B80-60EB22386B3C}"/>
              </a:ext>
            </a:extLst>
          </p:cNvPr>
          <p:cNvSpPr>
            <a:spLocks/>
          </p:cNvSpPr>
          <p:nvPr/>
        </p:nvSpPr>
        <p:spPr bwMode="auto">
          <a:xfrm>
            <a:off x="5683250" y="5151438"/>
            <a:ext cx="500063" cy="165100"/>
          </a:xfrm>
          <a:custGeom>
            <a:avLst/>
            <a:gdLst>
              <a:gd name="T0" fmla="*/ 0 w 622"/>
              <a:gd name="T1" fmla="*/ 0 h 208"/>
              <a:gd name="T2" fmla="*/ 39 w 622"/>
              <a:gd name="T3" fmla="*/ 22 h 208"/>
              <a:gd name="T4" fmla="*/ 78 w 622"/>
              <a:gd name="T5" fmla="*/ 43 h 208"/>
              <a:gd name="T6" fmla="*/ 117 w 622"/>
              <a:gd name="T7" fmla="*/ 61 h 208"/>
              <a:gd name="T8" fmla="*/ 156 w 622"/>
              <a:gd name="T9" fmla="*/ 76 h 208"/>
              <a:gd name="T10" fmla="*/ 195 w 622"/>
              <a:gd name="T11" fmla="*/ 92 h 208"/>
              <a:gd name="T12" fmla="*/ 233 w 622"/>
              <a:gd name="T13" fmla="*/ 105 h 208"/>
              <a:gd name="T14" fmla="*/ 311 w 622"/>
              <a:gd name="T15" fmla="*/ 130 h 208"/>
              <a:gd name="T16" fmla="*/ 389 w 622"/>
              <a:gd name="T17" fmla="*/ 152 h 208"/>
              <a:gd name="T18" fmla="*/ 466 w 622"/>
              <a:gd name="T19" fmla="*/ 171 h 208"/>
              <a:gd name="T20" fmla="*/ 544 w 622"/>
              <a:gd name="T21" fmla="*/ 189 h 208"/>
              <a:gd name="T22" fmla="*/ 622 w 622"/>
              <a:gd name="T2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2" h="208">
                <a:moveTo>
                  <a:pt x="0" y="0"/>
                </a:moveTo>
                <a:lnTo>
                  <a:pt x="39" y="22"/>
                </a:lnTo>
                <a:lnTo>
                  <a:pt x="78" y="43"/>
                </a:lnTo>
                <a:lnTo>
                  <a:pt x="117" y="61"/>
                </a:lnTo>
                <a:lnTo>
                  <a:pt x="156" y="76"/>
                </a:lnTo>
                <a:lnTo>
                  <a:pt x="195" y="92"/>
                </a:lnTo>
                <a:lnTo>
                  <a:pt x="233" y="105"/>
                </a:lnTo>
                <a:lnTo>
                  <a:pt x="311" y="130"/>
                </a:lnTo>
                <a:lnTo>
                  <a:pt x="389" y="152"/>
                </a:lnTo>
                <a:lnTo>
                  <a:pt x="466" y="171"/>
                </a:lnTo>
                <a:lnTo>
                  <a:pt x="544" y="189"/>
                </a:lnTo>
                <a:lnTo>
                  <a:pt x="622" y="208"/>
                </a:lnTo>
              </a:path>
            </a:pathLst>
          </a:custGeom>
          <a:noFill/>
          <a:ln w="222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74" name="Freeform 50">
            <a:extLst>
              <a:ext uri="{FF2B5EF4-FFF2-40B4-BE49-F238E27FC236}">
                <a16:creationId xmlns:a16="http://schemas.microsoft.com/office/drawing/2014/main" id="{69EE88A0-0810-DC48-8C9F-D1062AC4BEAD}"/>
              </a:ext>
            </a:extLst>
          </p:cNvPr>
          <p:cNvSpPr>
            <a:spLocks/>
          </p:cNvSpPr>
          <p:nvPr/>
        </p:nvSpPr>
        <p:spPr bwMode="auto">
          <a:xfrm>
            <a:off x="6183313" y="5316538"/>
            <a:ext cx="503237" cy="90487"/>
          </a:xfrm>
          <a:custGeom>
            <a:avLst/>
            <a:gdLst>
              <a:gd name="T0" fmla="*/ 0 w 621"/>
              <a:gd name="T1" fmla="*/ 0 h 115"/>
              <a:gd name="T2" fmla="*/ 155 w 621"/>
              <a:gd name="T3" fmla="*/ 37 h 115"/>
              <a:gd name="T4" fmla="*/ 233 w 621"/>
              <a:gd name="T5" fmla="*/ 55 h 115"/>
              <a:gd name="T6" fmla="*/ 310 w 621"/>
              <a:gd name="T7" fmla="*/ 70 h 115"/>
              <a:gd name="T8" fmla="*/ 388 w 621"/>
              <a:gd name="T9" fmla="*/ 84 h 115"/>
              <a:gd name="T10" fmla="*/ 466 w 621"/>
              <a:gd name="T11" fmla="*/ 95 h 115"/>
              <a:gd name="T12" fmla="*/ 543 w 621"/>
              <a:gd name="T13" fmla="*/ 107 h 115"/>
              <a:gd name="T14" fmla="*/ 621 w 621"/>
              <a:gd name="T15" fmla="*/ 115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1" h="115">
                <a:moveTo>
                  <a:pt x="0" y="0"/>
                </a:moveTo>
                <a:lnTo>
                  <a:pt x="155" y="37"/>
                </a:lnTo>
                <a:lnTo>
                  <a:pt x="233" y="55"/>
                </a:lnTo>
                <a:lnTo>
                  <a:pt x="310" y="70"/>
                </a:lnTo>
                <a:lnTo>
                  <a:pt x="388" y="84"/>
                </a:lnTo>
                <a:lnTo>
                  <a:pt x="466" y="95"/>
                </a:lnTo>
                <a:lnTo>
                  <a:pt x="543" y="107"/>
                </a:lnTo>
                <a:lnTo>
                  <a:pt x="621" y="115"/>
                </a:lnTo>
              </a:path>
            </a:pathLst>
          </a:custGeom>
          <a:noFill/>
          <a:ln w="222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75" name="Freeform 51">
            <a:extLst>
              <a:ext uri="{FF2B5EF4-FFF2-40B4-BE49-F238E27FC236}">
                <a16:creationId xmlns:a16="http://schemas.microsoft.com/office/drawing/2014/main" id="{D06A1F97-5B9C-0249-AC72-A53D4D1741A8}"/>
              </a:ext>
            </a:extLst>
          </p:cNvPr>
          <p:cNvSpPr>
            <a:spLocks/>
          </p:cNvSpPr>
          <p:nvPr/>
        </p:nvSpPr>
        <p:spPr bwMode="auto">
          <a:xfrm>
            <a:off x="6686550" y="5407025"/>
            <a:ext cx="503238" cy="7938"/>
          </a:xfrm>
          <a:custGeom>
            <a:avLst/>
            <a:gdLst>
              <a:gd name="T0" fmla="*/ 0 w 621"/>
              <a:gd name="T1" fmla="*/ 0 h 9"/>
              <a:gd name="T2" fmla="*/ 78 w 621"/>
              <a:gd name="T3" fmla="*/ 6 h 9"/>
              <a:gd name="T4" fmla="*/ 155 w 621"/>
              <a:gd name="T5" fmla="*/ 8 h 9"/>
              <a:gd name="T6" fmla="*/ 233 w 621"/>
              <a:gd name="T7" fmla="*/ 9 h 9"/>
              <a:gd name="T8" fmla="*/ 311 w 621"/>
              <a:gd name="T9" fmla="*/ 8 h 9"/>
              <a:gd name="T10" fmla="*/ 466 w 621"/>
              <a:gd name="T11" fmla="*/ 4 h 9"/>
              <a:gd name="T12" fmla="*/ 544 w 621"/>
              <a:gd name="T13" fmla="*/ 4 h 9"/>
              <a:gd name="T14" fmla="*/ 621 w 621"/>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1" h="9">
                <a:moveTo>
                  <a:pt x="0" y="0"/>
                </a:moveTo>
                <a:lnTo>
                  <a:pt x="78" y="6"/>
                </a:lnTo>
                <a:lnTo>
                  <a:pt x="155" y="8"/>
                </a:lnTo>
                <a:lnTo>
                  <a:pt x="233" y="9"/>
                </a:lnTo>
                <a:lnTo>
                  <a:pt x="311" y="8"/>
                </a:lnTo>
                <a:lnTo>
                  <a:pt x="466" y="4"/>
                </a:lnTo>
                <a:lnTo>
                  <a:pt x="544" y="4"/>
                </a:lnTo>
                <a:lnTo>
                  <a:pt x="621" y="4"/>
                </a:lnTo>
              </a:path>
            </a:pathLst>
          </a:custGeom>
          <a:noFill/>
          <a:ln w="222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76" name="Freeform 52">
            <a:extLst>
              <a:ext uri="{FF2B5EF4-FFF2-40B4-BE49-F238E27FC236}">
                <a16:creationId xmlns:a16="http://schemas.microsoft.com/office/drawing/2014/main" id="{6510A6FB-36A7-C84F-86EC-9138BF5CA6A2}"/>
              </a:ext>
            </a:extLst>
          </p:cNvPr>
          <p:cNvSpPr>
            <a:spLocks/>
          </p:cNvSpPr>
          <p:nvPr/>
        </p:nvSpPr>
        <p:spPr bwMode="auto">
          <a:xfrm>
            <a:off x="7189788" y="5410200"/>
            <a:ext cx="500062" cy="12700"/>
          </a:xfrm>
          <a:custGeom>
            <a:avLst/>
            <a:gdLst>
              <a:gd name="T0" fmla="*/ 0 w 622"/>
              <a:gd name="T1" fmla="*/ 0 h 15"/>
              <a:gd name="T2" fmla="*/ 156 w 622"/>
              <a:gd name="T3" fmla="*/ 4 h 15"/>
              <a:gd name="T4" fmla="*/ 311 w 622"/>
              <a:gd name="T5" fmla="*/ 7 h 15"/>
              <a:gd name="T6" fmla="*/ 622 w 622"/>
              <a:gd name="T7" fmla="*/ 15 h 15"/>
            </a:gdLst>
            <a:ahLst/>
            <a:cxnLst>
              <a:cxn ang="0">
                <a:pos x="T0" y="T1"/>
              </a:cxn>
              <a:cxn ang="0">
                <a:pos x="T2" y="T3"/>
              </a:cxn>
              <a:cxn ang="0">
                <a:pos x="T4" y="T5"/>
              </a:cxn>
              <a:cxn ang="0">
                <a:pos x="T6" y="T7"/>
              </a:cxn>
            </a:cxnLst>
            <a:rect l="0" t="0" r="r" b="b"/>
            <a:pathLst>
              <a:path w="622" h="15">
                <a:moveTo>
                  <a:pt x="0" y="0"/>
                </a:moveTo>
                <a:lnTo>
                  <a:pt x="156" y="4"/>
                </a:lnTo>
                <a:lnTo>
                  <a:pt x="311" y="7"/>
                </a:lnTo>
                <a:lnTo>
                  <a:pt x="622" y="15"/>
                </a:lnTo>
              </a:path>
            </a:pathLst>
          </a:custGeom>
          <a:noFill/>
          <a:ln w="95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77" name="Freeform 53">
            <a:extLst>
              <a:ext uri="{FF2B5EF4-FFF2-40B4-BE49-F238E27FC236}">
                <a16:creationId xmlns:a16="http://schemas.microsoft.com/office/drawing/2014/main" id="{8BB3411E-B57B-6F4C-A3FE-A4C8F6DE6194}"/>
              </a:ext>
            </a:extLst>
          </p:cNvPr>
          <p:cNvSpPr>
            <a:spLocks/>
          </p:cNvSpPr>
          <p:nvPr/>
        </p:nvSpPr>
        <p:spPr bwMode="auto">
          <a:xfrm>
            <a:off x="1663700" y="5403850"/>
            <a:ext cx="501650" cy="19050"/>
          </a:xfrm>
          <a:custGeom>
            <a:avLst/>
            <a:gdLst>
              <a:gd name="T0" fmla="*/ 0 w 621"/>
              <a:gd name="T1" fmla="*/ 23 h 23"/>
              <a:gd name="T2" fmla="*/ 155 w 621"/>
              <a:gd name="T3" fmla="*/ 19 h 23"/>
              <a:gd name="T4" fmla="*/ 310 w 621"/>
              <a:gd name="T5" fmla="*/ 17 h 23"/>
              <a:gd name="T6" fmla="*/ 466 w 621"/>
              <a:gd name="T7" fmla="*/ 10 h 23"/>
              <a:gd name="T8" fmla="*/ 543 w 621"/>
              <a:gd name="T9" fmla="*/ 6 h 23"/>
              <a:gd name="T10" fmla="*/ 621 w 621"/>
              <a:gd name="T11" fmla="*/ 0 h 23"/>
            </a:gdLst>
            <a:ahLst/>
            <a:cxnLst>
              <a:cxn ang="0">
                <a:pos x="T0" y="T1"/>
              </a:cxn>
              <a:cxn ang="0">
                <a:pos x="T2" y="T3"/>
              </a:cxn>
              <a:cxn ang="0">
                <a:pos x="T4" y="T5"/>
              </a:cxn>
              <a:cxn ang="0">
                <a:pos x="T6" y="T7"/>
              </a:cxn>
              <a:cxn ang="0">
                <a:pos x="T8" y="T9"/>
              </a:cxn>
              <a:cxn ang="0">
                <a:pos x="T10" y="T11"/>
              </a:cxn>
            </a:cxnLst>
            <a:rect l="0" t="0" r="r" b="b"/>
            <a:pathLst>
              <a:path w="621" h="23">
                <a:moveTo>
                  <a:pt x="0" y="23"/>
                </a:moveTo>
                <a:lnTo>
                  <a:pt x="155" y="19"/>
                </a:lnTo>
                <a:lnTo>
                  <a:pt x="310" y="17"/>
                </a:lnTo>
                <a:lnTo>
                  <a:pt x="466" y="10"/>
                </a:lnTo>
                <a:lnTo>
                  <a:pt x="543" y="6"/>
                </a:lnTo>
                <a:lnTo>
                  <a:pt x="621"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78" name="Freeform 54">
            <a:extLst>
              <a:ext uri="{FF2B5EF4-FFF2-40B4-BE49-F238E27FC236}">
                <a16:creationId xmlns:a16="http://schemas.microsoft.com/office/drawing/2014/main" id="{E33E0FD4-9444-934D-B463-B3F2DA3AFCDA}"/>
              </a:ext>
            </a:extLst>
          </p:cNvPr>
          <p:cNvSpPr>
            <a:spLocks/>
          </p:cNvSpPr>
          <p:nvPr/>
        </p:nvSpPr>
        <p:spPr bwMode="auto">
          <a:xfrm>
            <a:off x="2165350" y="5338763"/>
            <a:ext cx="504825" cy="65087"/>
          </a:xfrm>
          <a:custGeom>
            <a:avLst/>
            <a:gdLst>
              <a:gd name="T0" fmla="*/ 0 w 621"/>
              <a:gd name="T1" fmla="*/ 82 h 82"/>
              <a:gd name="T2" fmla="*/ 155 w 621"/>
              <a:gd name="T3" fmla="*/ 70 h 82"/>
              <a:gd name="T4" fmla="*/ 233 w 621"/>
              <a:gd name="T5" fmla="*/ 64 h 82"/>
              <a:gd name="T6" fmla="*/ 311 w 621"/>
              <a:gd name="T7" fmla="*/ 57 h 82"/>
              <a:gd name="T8" fmla="*/ 388 w 621"/>
              <a:gd name="T9" fmla="*/ 49 h 82"/>
              <a:gd name="T10" fmla="*/ 466 w 621"/>
              <a:gd name="T11" fmla="*/ 35 h 82"/>
              <a:gd name="T12" fmla="*/ 544 w 621"/>
              <a:gd name="T13" fmla="*/ 20 h 82"/>
              <a:gd name="T14" fmla="*/ 621 w 621"/>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1" h="82">
                <a:moveTo>
                  <a:pt x="0" y="82"/>
                </a:moveTo>
                <a:lnTo>
                  <a:pt x="155" y="70"/>
                </a:lnTo>
                <a:lnTo>
                  <a:pt x="233" y="64"/>
                </a:lnTo>
                <a:lnTo>
                  <a:pt x="311" y="57"/>
                </a:lnTo>
                <a:lnTo>
                  <a:pt x="388" y="49"/>
                </a:lnTo>
                <a:lnTo>
                  <a:pt x="466" y="35"/>
                </a:lnTo>
                <a:lnTo>
                  <a:pt x="544" y="20"/>
                </a:lnTo>
                <a:lnTo>
                  <a:pt x="621"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79" name="Freeform 55">
            <a:extLst>
              <a:ext uri="{FF2B5EF4-FFF2-40B4-BE49-F238E27FC236}">
                <a16:creationId xmlns:a16="http://schemas.microsoft.com/office/drawing/2014/main" id="{5B4431E5-A871-F74C-828C-E4511741ACBA}"/>
              </a:ext>
            </a:extLst>
          </p:cNvPr>
          <p:cNvSpPr>
            <a:spLocks/>
          </p:cNvSpPr>
          <p:nvPr/>
        </p:nvSpPr>
        <p:spPr bwMode="auto">
          <a:xfrm>
            <a:off x="2670175" y="5114925"/>
            <a:ext cx="501650" cy="223838"/>
          </a:xfrm>
          <a:custGeom>
            <a:avLst/>
            <a:gdLst>
              <a:gd name="T0" fmla="*/ 0 w 622"/>
              <a:gd name="T1" fmla="*/ 281 h 281"/>
              <a:gd name="T2" fmla="*/ 78 w 622"/>
              <a:gd name="T3" fmla="*/ 258 h 281"/>
              <a:gd name="T4" fmla="*/ 156 w 622"/>
              <a:gd name="T5" fmla="*/ 235 h 281"/>
              <a:gd name="T6" fmla="*/ 233 w 622"/>
              <a:gd name="T7" fmla="*/ 208 h 281"/>
              <a:gd name="T8" fmla="*/ 311 w 622"/>
              <a:gd name="T9" fmla="*/ 178 h 281"/>
              <a:gd name="T10" fmla="*/ 350 w 622"/>
              <a:gd name="T11" fmla="*/ 163 h 281"/>
              <a:gd name="T12" fmla="*/ 389 w 622"/>
              <a:gd name="T13" fmla="*/ 143 h 281"/>
              <a:gd name="T14" fmla="*/ 428 w 622"/>
              <a:gd name="T15" fmla="*/ 124 h 281"/>
              <a:gd name="T16" fmla="*/ 466 w 622"/>
              <a:gd name="T17" fmla="*/ 105 h 281"/>
              <a:gd name="T18" fmla="*/ 505 w 622"/>
              <a:gd name="T19" fmla="*/ 81 h 281"/>
              <a:gd name="T20" fmla="*/ 544 w 622"/>
              <a:gd name="T21" fmla="*/ 56 h 281"/>
              <a:gd name="T22" fmla="*/ 583 w 622"/>
              <a:gd name="T23" fmla="*/ 29 h 281"/>
              <a:gd name="T24" fmla="*/ 622 w 622"/>
              <a:gd name="T2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2" h="281">
                <a:moveTo>
                  <a:pt x="0" y="281"/>
                </a:moveTo>
                <a:lnTo>
                  <a:pt x="78" y="258"/>
                </a:lnTo>
                <a:lnTo>
                  <a:pt x="156" y="235"/>
                </a:lnTo>
                <a:lnTo>
                  <a:pt x="233" y="208"/>
                </a:lnTo>
                <a:lnTo>
                  <a:pt x="311" y="178"/>
                </a:lnTo>
                <a:lnTo>
                  <a:pt x="350" y="163"/>
                </a:lnTo>
                <a:lnTo>
                  <a:pt x="389" y="143"/>
                </a:lnTo>
                <a:lnTo>
                  <a:pt x="428" y="124"/>
                </a:lnTo>
                <a:lnTo>
                  <a:pt x="466" y="105"/>
                </a:lnTo>
                <a:lnTo>
                  <a:pt x="505" y="81"/>
                </a:lnTo>
                <a:lnTo>
                  <a:pt x="544" y="56"/>
                </a:lnTo>
                <a:lnTo>
                  <a:pt x="583" y="29"/>
                </a:lnTo>
                <a:lnTo>
                  <a:pt x="622"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80" name="Freeform 56">
            <a:extLst>
              <a:ext uri="{FF2B5EF4-FFF2-40B4-BE49-F238E27FC236}">
                <a16:creationId xmlns:a16="http://schemas.microsoft.com/office/drawing/2014/main" id="{C5022179-B78D-7C4F-94FE-3C4EE60B6893}"/>
              </a:ext>
            </a:extLst>
          </p:cNvPr>
          <p:cNvSpPr>
            <a:spLocks/>
          </p:cNvSpPr>
          <p:nvPr/>
        </p:nvSpPr>
        <p:spPr bwMode="auto">
          <a:xfrm>
            <a:off x="3171825" y="4567238"/>
            <a:ext cx="501650" cy="547687"/>
          </a:xfrm>
          <a:custGeom>
            <a:avLst/>
            <a:gdLst>
              <a:gd name="T0" fmla="*/ 0 w 621"/>
              <a:gd name="T1" fmla="*/ 692 h 692"/>
              <a:gd name="T2" fmla="*/ 39 w 621"/>
              <a:gd name="T3" fmla="*/ 661 h 692"/>
              <a:gd name="T4" fmla="*/ 77 w 621"/>
              <a:gd name="T5" fmla="*/ 626 h 692"/>
              <a:gd name="T6" fmla="*/ 116 w 621"/>
              <a:gd name="T7" fmla="*/ 587 h 692"/>
              <a:gd name="T8" fmla="*/ 155 w 621"/>
              <a:gd name="T9" fmla="*/ 548 h 692"/>
              <a:gd name="T10" fmla="*/ 194 w 621"/>
              <a:gd name="T11" fmla="*/ 505 h 692"/>
              <a:gd name="T12" fmla="*/ 233 w 621"/>
              <a:gd name="T13" fmla="*/ 462 h 692"/>
              <a:gd name="T14" fmla="*/ 310 w 621"/>
              <a:gd name="T15" fmla="*/ 371 h 692"/>
              <a:gd name="T16" fmla="*/ 388 w 621"/>
              <a:gd name="T17" fmla="*/ 278 h 692"/>
              <a:gd name="T18" fmla="*/ 466 w 621"/>
              <a:gd name="T19" fmla="*/ 183 h 692"/>
              <a:gd name="T20" fmla="*/ 543 w 621"/>
              <a:gd name="T21" fmla="*/ 90 h 692"/>
              <a:gd name="T22" fmla="*/ 582 w 621"/>
              <a:gd name="T23" fmla="*/ 45 h 692"/>
              <a:gd name="T24" fmla="*/ 621 w 621"/>
              <a:gd name="T2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1" h="692">
                <a:moveTo>
                  <a:pt x="0" y="692"/>
                </a:moveTo>
                <a:lnTo>
                  <a:pt x="39" y="661"/>
                </a:lnTo>
                <a:lnTo>
                  <a:pt x="77" y="626"/>
                </a:lnTo>
                <a:lnTo>
                  <a:pt x="116" y="587"/>
                </a:lnTo>
                <a:lnTo>
                  <a:pt x="155" y="548"/>
                </a:lnTo>
                <a:lnTo>
                  <a:pt x="194" y="505"/>
                </a:lnTo>
                <a:lnTo>
                  <a:pt x="233" y="462"/>
                </a:lnTo>
                <a:lnTo>
                  <a:pt x="310" y="371"/>
                </a:lnTo>
                <a:lnTo>
                  <a:pt x="388" y="278"/>
                </a:lnTo>
                <a:lnTo>
                  <a:pt x="466" y="183"/>
                </a:lnTo>
                <a:lnTo>
                  <a:pt x="543" y="90"/>
                </a:lnTo>
                <a:lnTo>
                  <a:pt x="582" y="45"/>
                </a:lnTo>
                <a:lnTo>
                  <a:pt x="621"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81" name="Freeform 57">
            <a:extLst>
              <a:ext uri="{FF2B5EF4-FFF2-40B4-BE49-F238E27FC236}">
                <a16:creationId xmlns:a16="http://schemas.microsoft.com/office/drawing/2014/main" id="{DF9DF5A6-B811-C649-8E6A-E7D266AC61B7}"/>
              </a:ext>
            </a:extLst>
          </p:cNvPr>
          <p:cNvSpPr>
            <a:spLocks/>
          </p:cNvSpPr>
          <p:nvPr/>
        </p:nvSpPr>
        <p:spPr bwMode="auto">
          <a:xfrm>
            <a:off x="3673475" y="4016375"/>
            <a:ext cx="503238" cy="550863"/>
          </a:xfrm>
          <a:custGeom>
            <a:avLst/>
            <a:gdLst>
              <a:gd name="T0" fmla="*/ 0 w 621"/>
              <a:gd name="T1" fmla="*/ 693 h 693"/>
              <a:gd name="T2" fmla="*/ 39 w 621"/>
              <a:gd name="T3" fmla="*/ 649 h 693"/>
              <a:gd name="T4" fmla="*/ 78 w 621"/>
              <a:gd name="T5" fmla="*/ 604 h 693"/>
              <a:gd name="T6" fmla="*/ 155 w 621"/>
              <a:gd name="T7" fmla="*/ 509 h 693"/>
              <a:gd name="T8" fmla="*/ 233 w 621"/>
              <a:gd name="T9" fmla="*/ 414 h 693"/>
              <a:gd name="T10" fmla="*/ 311 w 621"/>
              <a:gd name="T11" fmla="*/ 316 h 693"/>
              <a:gd name="T12" fmla="*/ 350 w 621"/>
              <a:gd name="T13" fmla="*/ 272 h 693"/>
              <a:gd name="T14" fmla="*/ 388 w 621"/>
              <a:gd name="T15" fmla="*/ 225 h 693"/>
              <a:gd name="T16" fmla="*/ 427 w 621"/>
              <a:gd name="T17" fmla="*/ 182 h 693"/>
              <a:gd name="T18" fmla="*/ 466 w 621"/>
              <a:gd name="T19" fmla="*/ 140 h 693"/>
              <a:gd name="T20" fmla="*/ 505 w 621"/>
              <a:gd name="T21" fmla="*/ 101 h 693"/>
              <a:gd name="T22" fmla="*/ 544 w 621"/>
              <a:gd name="T23" fmla="*/ 64 h 693"/>
              <a:gd name="T24" fmla="*/ 582 w 621"/>
              <a:gd name="T25" fmla="*/ 31 h 693"/>
              <a:gd name="T26" fmla="*/ 621 w 621"/>
              <a:gd name="T27"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1" h="693">
                <a:moveTo>
                  <a:pt x="0" y="693"/>
                </a:moveTo>
                <a:lnTo>
                  <a:pt x="39" y="649"/>
                </a:lnTo>
                <a:lnTo>
                  <a:pt x="78" y="604"/>
                </a:lnTo>
                <a:lnTo>
                  <a:pt x="155" y="509"/>
                </a:lnTo>
                <a:lnTo>
                  <a:pt x="233" y="414"/>
                </a:lnTo>
                <a:lnTo>
                  <a:pt x="311" y="316"/>
                </a:lnTo>
                <a:lnTo>
                  <a:pt x="350" y="272"/>
                </a:lnTo>
                <a:lnTo>
                  <a:pt x="388" y="225"/>
                </a:lnTo>
                <a:lnTo>
                  <a:pt x="427" y="182"/>
                </a:lnTo>
                <a:lnTo>
                  <a:pt x="466" y="140"/>
                </a:lnTo>
                <a:lnTo>
                  <a:pt x="505" y="101"/>
                </a:lnTo>
                <a:lnTo>
                  <a:pt x="544" y="64"/>
                </a:lnTo>
                <a:lnTo>
                  <a:pt x="582" y="31"/>
                </a:lnTo>
                <a:lnTo>
                  <a:pt x="621"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82" name="Freeform 58">
            <a:extLst>
              <a:ext uri="{FF2B5EF4-FFF2-40B4-BE49-F238E27FC236}">
                <a16:creationId xmlns:a16="http://schemas.microsoft.com/office/drawing/2014/main" id="{E9F30123-E4C9-234F-85E6-19D1458F5004}"/>
              </a:ext>
            </a:extLst>
          </p:cNvPr>
          <p:cNvSpPr>
            <a:spLocks/>
          </p:cNvSpPr>
          <p:nvPr/>
        </p:nvSpPr>
        <p:spPr bwMode="auto">
          <a:xfrm>
            <a:off x="4176713" y="3833813"/>
            <a:ext cx="500062" cy="182562"/>
          </a:xfrm>
          <a:custGeom>
            <a:avLst/>
            <a:gdLst>
              <a:gd name="T0" fmla="*/ 0 w 622"/>
              <a:gd name="T1" fmla="*/ 229 h 229"/>
              <a:gd name="T2" fmla="*/ 39 w 622"/>
              <a:gd name="T3" fmla="*/ 202 h 229"/>
              <a:gd name="T4" fmla="*/ 78 w 622"/>
              <a:gd name="T5" fmla="*/ 174 h 229"/>
              <a:gd name="T6" fmla="*/ 117 w 622"/>
              <a:gd name="T7" fmla="*/ 149 h 229"/>
              <a:gd name="T8" fmla="*/ 156 w 622"/>
              <a:gd name="T9" fmla="*/ 126 h 229"/>
              <a:gd name="T10" fmla="*/ 194 w 622"/>
              <a:gd name="T11" fmla="*/ 105 h 229"/>
              <a:gd name="T12" fmla="*/ 233 w 622"/>
              <a:gd name="T13" fmla="*/ 85 h 229"/>
              <a:gd name="T14" fmla="*/ 272 w 622"/>
              <a:gd name="T15" fmla="*/ 66 h 229"/>
              <a:gd name="T16" fmla="*/ 311 w 622"/>
              <a:gd name="T17" fmla="*/ 50 h 229"/>
              <a:gd name="T18" fmla="*/ 350 w 622"/>
              <a:gd name="T19" fmla="*/ 37 h 229"/>
              <a:gd name="T20" fmla="*/ 389 w 622"/>
              <a:gd name="T21" fmla="*/ 25 h 229"/>
              <a:gd name="T22" fmla="*/ 427 w 622"/>
              <a:gd name="T23" fmla="*/ 15 h 229"/>
              <a:gd name="T24" fmla="*/ 466 w 622"/>
              <a:gd name="T25" fmla="*/ 7 h 229"/>
              <a:gd name="T26" fmla="*/ 505 w 622"/>
              <a:gd name="T27" fmla="*/ 4 h 229"/>
              <a:gd name="T28" fmla="*/ 544 w 622"/>
              <a:gd name="T29" fmla="*/ 0 h 229"/>
              <a:gd name="T30" fmla="*/ 583 w 622"/>
              <a:gd name="T31" fmla="*/ 2 h 229"/>
              <a:gd name="T32" fmla="*/ 622 w 622"/>
              <a:gd name="T33" fmla="*/ 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 h="229">
                <a:moveTo>
                  <a:pt x="0" y="229"/>
                </a:moveTo>
                <a:lnTo>
                  <a:pt x="39" y="202"/>
                </a:lnTo>
                <a:lnTo>
                  <a:pt x="78" y="174"/>
                </a:lnTo>
                <a:lnTo>
                  <a:pt x="117" y="149"/>
                </a:lnTo>
                <a:lnTo>
                  <a:pt x="156" y="126"/>
                </a:lnTo>
                <a:lnTo>
                  <a:pt x="194" y="105"/>
                </a:lnTo>
                <a:lnTo>
                  <a:pt x="233" y="85"/>
                </a:lnTo>
                <a:lnTo>
                  <a:pt x="272" y="66"/>
                </a:lnTo>
                <a:lnTo>
                  <a:pt x="311" y="50"/>
                </a:lnTo>
                <a:lnTo>
                  <a:pt x="350" y="37"/>
                </a:lnTo>
                <a:lnTo>
                  <a:pt x="389" y="25"/>
                </a:lnTo>
                <a:lnTo>
                  <a:pt x="427" y="15"/>
                </a:lnTo>
                <a:lnTo>
                  <a:pt x="466" y="7"/>
                </a:lnTo>
                <a:lnTo>
                  <a:pt x="505" y="4"/>
                </a:lnTo>
                <a:lnTo>
                  <a:pt x="544" y="0"/>
                </a:lnTo>
                <a:lnTo>
                  <a:pt x="583" y="2"/>
                </a:lnTo>
                <a:lnTo>
                  <a:pt x="622" y="4"/>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83" name="Freeform 59">
            <a:extLst>
              <a:ext uri="{FF2B5EF4-FFF2-40B4-BE49-F238E27FC236}">
                <a16:creationId xmlns:a16="http://schemas.microsoft.com/office/drawing/2014/main" id="{F520DFB2-1087-D042-9EBB-23F305F4A02C}"/>
              </a:ext>
            </a:extLst>
          </p:cNvPr>
          <p:cNvSpPr>
            <a:spLocks/>
          </p:cNvSpPr>
          <p:nvPr/>
        </p:nvSpPr>
        <p:spPr bwMode="auto">
          <a:xfrm>
            <a:off x="4676775" y="3836988"/>
            <a:ext cx="501650" cy="285750"/>
          </a:xfrm>
          <a:custGeom>
            <a:avLst/>
            <a:gdLst>
              <a:gd name="T0" fmla="*/ 0 w 619"/>
              <a:gd name="T1" fmla="*/ 0 h 359"/>
              <a:gd name="T2" fmla="*/ 38 w 619"/>
              <a:gd name="T3" fmla="*/ 5 h 359"/>
              <a:gd name="T4" fmla="*/ 77 w 619"/>
              <a:gd name="T5" fmla="*/ 15 h 359"/>
              <a:gd name="T6" fmla="*/ 116 w 619"/>
              <a:gd name="T7" fmla="*/ 27 h 359"/>
              <a:gd name="T8" fmla="*/ 155 w 619"/>
              <a:gd name="T9" fmla="*/ 42 h 359"/>
              <a:gd name="T10" fmla="*/ 194 w 619"/>
              <a:gd name="T11" fmla="*/ 60 h 359"/>
              <a:gd name="T12" fmla="*/ 233 w 619"/>
              <a:gd name="T13" fmla="*/ 79 h 359"/>
              <a:gd name="T14" fmla="*/ 271 w 619"/>
              <a:gd name="T15" fmla="*/ 102 h 359"/>
              <a:gd name="T16" fmla="*/ 308 w 619"/>
              <a:gd name="T17" fmla="*/ 126 h 359"/>
              <a:gd name="T18" fmla="*/ 347 w 619"/>
              <a:gd name="T19" fmla="*/ 151 h 359"/>
              <a:gd name="T20" fmla="*/ 386 w 619"/>
              <a:gd name="T21" fmla="*/ 178 h 359"/>
              <a:gd name="T22" fmla="*/ 464 w 619"/>
              <a:gd name="T23" fmla="*/ 236 h 359"/>
              <a:gd name="T24" fmla="*/ 541 w 619"/>
              <a:gd name="T25" fmla="*/ 297 h 359"/>
              <a:gd name="T26" fmla="*/ 619 w 619"/>
              <a:gd name="T27" fmla="*/ 35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9" h="359">
                <a:moveTo>
                  <a:pt x="0" y="0"/>
                </a:moveTo>
                <a:lnTo>
                  <a:pt x="38" y="5"/>
                </a:lnTo>
                <a:lnTo>
                  <a:pt x="77" y="15"/>
                </a:lnTo>
                <a:lnTo>
                  <a:pt x="116" y="27"/>
                </a:lnTo>
                <a:lnTo>
                  <a:pt x="155" y="42"/>
                </a:lnTo>
                <a:lnTo>
                  <a:pt x="194" y="60"/>
                </a:lnTo>
                <a:lnTo>
                  <a:pt x="233" y="79"/>
                </a:lnTo>
                <a:lnTo>
                  <a:pt x="271" y="102"/>
                </a:lnTo>
                <a:lnTo>
                  <a:pt x="308" y="126"/>
                </a:lnTo>
                <a:lnTo>
                  <a:pt x="347" y="151"/>
                </a:lnTo>
                <a:lnTo>
                  <a:pt x="386" y="178"/>
                </a:lnTo>
                <a:lnTo>
                  <a:pt x="464" y="236"/>
                </a:lnTo>
                <a:lnTo>
                  <a:pt x="541" y="297"/>
                </a:lnTo>
                <a:lnTo>
                  <a:pt x="619" y="359"/>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84" name="Freeform 60">
            <a:extLst>
              <a:ext uri="{FF2B5EF4-FFF2-40B4-BE49-F238E27FC236}">
                <a16:creationId xmlns:a16="http://schemas.microsoft.com/office/drawing/2014/main" id="{CBBA25D0-B0E0-7C43-AFA6-42DBE4C4636E}"/>
              </a:ext>
            </a:extLst>
          </p:cNvPr>
          <p:cNvSpPr>
            <a:spLocks/>
          </p:cNvSpPr>
          <p:nvPr/>
        </p:nvSpPr>
        <p:spPr bwMode="auto">
          <a:xfrm>
            <a:off x="5178425" y="4122738"/>
            <a:ext cx="504825" cy="498475"/>
          </a:xfrm>
          <a:custGeom>
            <a:avLst/>
            <a:gdLst>
              <a:gd name="T0" fmla="*/ 0 w 621"/>
              <a:gd name="T1" fmla="*/ 0 h 627"/>
              <a:gd name="T2" fmla="*/ 39 w 621"/>
              <a:gd name="T3" fmla="*/ 31 h 627"/>
              <a:gd name="T4" fmla="*/ 78 w 621"/>
              <a:gd name="T5" fmla="*/ 66 h 627"/>
              <a:gd name="T6" fmla="*/ 117 w 621"/>
              <a:gd name="T7" fmla="*/ 103 h 627"/>
              <a:gd name="T8" fmla="*/ 155 w 621"/>
              <a:gd name="T9" fmla="*/ 140 h 627"/>
              <a:gd name="T10" fmla="*/ 233 w 621"/>
              <a:gd name="T11" fmla="*/ 219 h 627"/>
              <a:gd name="T12" fmla="*/ 311 w 621"/>
              <a:gd name="T13" fmla="*/ 301 h 627"/>
              <a:gd name="T14" fmla="*/ 388 w 621"/>
              <a:gd name="T15" fmla="*/ 386 h 627"/>
              <a:gd name="T16" fmla="*/ 466 w 621"/>
              <a:gd name="T17" fmla="*/ 470 h 627"/>
              <a:gd name="T18" fmla="*/ 544 w 621"/>
              <a:gd name="T19" fmla="*/ 551 h 627"/>
              <a:gd name="T20" fmla="*/ 583 w 621"/>
              <a:gd name="T21" fmla="*/ 590 h 627"/>
              <a:gd name="T22" fmla="*/ 621 w 621"/>
              <a:gd name="T23" fmla="*/ 62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1" h="627">
                <a:moveTo>
                  <a:pt x="0" y="0"/>
                </a:moveTo>
                <a:lnTo>
                  <a:pt x="39" y="31"/>
                </a:lnTo>
                <a:lnTo>
                  <a:pt x="78" y="66"/>
                </a:lnTo>
                <a:lnTo>
                  <a:pt x="117" y="103"/>
                </a:lnTo>
                <a:lnTo>
                  <a:pt x="155" y="140"/>
                </a:lnTo>
                <a:lnTo>
                  <a:pt x="233" y="219"/>
                </a:lnTo>
                <a:lnTo>
                  <a:pt x="311" y="301"/>
                </a:lnTo>
                <a:lnTo>
                  <a:pt x="388" y="386"/>
                </a:lnTo>
                <a:lnTo>
                  <a:pt x="466" y="470"/>
                </a:lnTo>
                <a:lnTo>
                  <a:pt x="544" y="551"/>
                </a:lnTo>
                <a:lnTo>
                  <a:pt x="583" y="590"/>
                </a:lnTo>
                <a:lnTo>
                  <a:pt x="621" y="627"/>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85" name="Freeform 61">
            <a:extLst>
              <a:ext uri="{FF2B5EF4-FFF2-40B4-BE49-F238E27FC236}">
                <a16:creationId xmlns:a16="http://schemas.microsoft.com/office/drawing/2014/main" id="{36A4FCE0-74B3-7145-B111-2DE81A0E1CEE}"/>
              </a:ext>
            </a:extLst>
          </p:cNvPr>
          <p:cNvSpPr>
            <a:spLocks/>
          </p:cNvSpPr>
          <p:nvPr/>
        </p:nvSpPr>
        <p:spPr bwMode="auto">
          <a:xfrm>
            <a:off x="5683250" y="4621213"/>
            <a:ext cx="500063" cy="436562"/>
          </a:xfrm>
          <a:custGeom>
            <a:avLst/>
            <a:gdLst>
              <a:gd name="T0" fmla="*/ 0 w 622"/>
              <a:gd name="T1" fmla="*/ 0 h 552"/>
              <a:gd name="T2" fmla="*/ 156 w 622"/>
              <a:gd name="T3" fmla="*/ 148 h 552"/>
              <a:gd name="T4" fmla="*/ 233 w 622"/>
              <a:gd name="T5" fmla="*/ 222 h 552"/>
              <a:gd name="T6" fmla="*/ 311 w 622"/>
              <a:gd name="T7" fmla="*/ 293 h 552"/>
              <a:gd name="T8" fmla="*/ 389 w 622"/>
              <a:gd name="T9" fmla="*/ 363 h 552"/>
              <a:gd name="T10" fmla="*/ 466 w 622"/>
              <a:gd name="T11" fmla="*/ 429 h 552"/>
              <a:gd name="T12" fmla="*/ 544 w 622"/>
              <a:gd name="T13" fmla="*/ 494 h 552"/>
              <a:gd name="T14" fmla="*/ 622 w 622"/>
              <a:gd name="T15" fmla="*/ 552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2" h="552">
                <a:moveTo>
                  <a:pt x="0" y="0"/>
                </a:moveTo>
                <a:lnTo>
                  <a:pt x="156" y="148"/>
                </a:lnTo>
                <a:lnTo>
                  <a:pt x="233" y="222"/>
                </a:lnTo>
                <a:lnTo>
                  <a:pt x="311" y="293"/>
                </a:lnTo>
                <a:lnTo>
                  <a:pt x="389" y="363"/>
                </a:lnTo>
                <a:lnTo>
                  <a:pt x="466" y="429"/>
                </a:lnTo>
                <a:lnTo>
                  <a:pt x="544" y="494"/>
                </a:lnTo>
                <a:lnTo>
                  <a:pt x="622" y="552"/>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86" name="Freeform 62">
            <a:extLst>
              <a:ext uri="{FF2B5EF4-FFF2-40B4-BE49-F238E27FC236}">
                <a16:creationId xmlns:a16="http://schemas.microsoft.com/office/drawing/2014/main" id="{69AA9A87-CA87-6147-AF30-5AC5E3CC270D}"/>
              </a:ext>
            </a:extLst>
          </p:cNvPr>
          <p:cNvSpPr>
            <a:spLocks/>
          </p:cNvSpPr>
          <p:nvPr/>
        </p:nvSpPr>
        <p:spPr bwMode="auto">
          <a:xfrm>
            <a:off x="6183313" y="5057775"/>
            <a:ext cx="503237" cy="276225"/>
          </a:xfrm>
          <a:custGeom>
            <a:avLst/>
            <a:gdLst>
              <a:gd name="T0" fmla="*/ 0 w 621"/>
              <a:gd name="T1" fmla="*/ 0 h 347"/>
              <a:gd name="T2" fmla="*/ 77 w 621"/>
              <a:gd name="T3" fmla="*/ 54 h 347"/>
              <a:gd name="T4" fmla="*/ 155 w 621"/>
              <a:gd name="T5" fmla="*/ 107 h 347"/>
              <a:gd name="T6" fmla="*/ 233 w 621"/>
              <a:gd name="T7" fmla="*/ 157 h 347"/>
              <a:gd name="T8" fmla="*/ 310 w 621"/>
              <a:gd name="T9" fmla="*/ 202 h 347"/>
              <a:gd name="T10" fmla="*/ 388 w 621"/>
              <a:gd name="T11" fmla="*/ 245 h 347"/>
              <a:gd name="T12" fmla="*/ 466 w 621"/>
              <a:gd name="T13" fmla="*/ 283 h 347"/>
              <a:gd name="T14" fmla="*/ 543 w 621"/>
              <a:gd name="T15" fmla="*/ 318 h 347"/>
              <a:gd name="T16" fmla="*/ 621 w 621"/>
              <a:gd name="T17"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1" h="347">
                <a:moveTo>
                  <a:pt x="0" y="0"/>
                </a:moveTo>
                <a:lnTo>
                  <a:pt x="77" y="54"/>
                </a:lnTo>
                <a:lnTo>
                  <a:pt x="155" y="107"/>
                </a:lnTo>
                <a:lnTo>
                  <a:pt x="233" y="157"/>
                </a:lnTo>
                <a:lnTo>
                  <a:pt x="310" y="202"/>
                </a:lnTo>
                <a:lnTo>
                  <a:pt x="388" y="245"/>
                </a:lnTo>
                <a:lnTo>
                  <a:pt x="466" y="283"/>
                </a:lnTo>
                <a:lnTo>
                  <a:pt x="543" y="318"/>
                </a:lnTo>
                <a:lnTo>
                  <a:pt x="621" y="347"/>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87" name="Freeform 63">
            <a:extLst>
              <a:ext uri="{FF2B5EF4-FFF2-40B4-BE49-F238E27FC236}">
                <a16:creationId xmlns:a16="http://schemas.microsoft.com/office/drawing/2014/main" id="{087C1ECA-2DE0-9E49-91CD-B67CBABC71DB}"/>
              </a:ext>
            </a:extLst>
          </p:cNvPr>
          <p:cNvSpPr>
            <a:spLocks/>
          </p:cNvSpPr>
          <p:nvPr/>
        </p:nvSpPr>
        <p:spPr bwMode="auto">
          <a:xfrm>
            <a:off x="6686550" y="5334000"/>
            <a:ext cx="503238" cy="69850"/>
          </a:xfrm>
          <a:custGeom>
            <a:avLst/>
            <a:gdLst>
              <a:gd name="T0" fmla="*/ 0 w 621"/>
              <a:gd name="T1" fmla="*/ 0 h 88"/>
              <a:gd name="T2" fmla="*/ 39 w 621"/>
              <a:gd name="T3" fmla="*/ 14 h 88"/>
              <a:gd name="T4" fmla="*/ 78 w 621"/>
              <a:gd name="T5" fmla="*/ 24 h 88"/>
              <a:gd name="T6" fmla="*/ 116 w 621"/>
              <a:gd name="T7" fmla="*/ 34 h 88"/>
              <a:gd name="T8" fmla="*/ 155 w 621"/>
              <a:gd name="T9" fmla="*/ 41 h 88"/>
              <a:gd name="T10" fmla="*/ 233 w 621"/>
              <a:gd name="T11" fmla="*/ 55 h 88"/>
              <a:gd name="T12" fmla="*/ 311 w 621"/>
              <a:gd name="T13" fmla="*/ 65 h 88"/>
              <a:gd name="T14" fmla="*/ 388 w 621"/>
              <a:gd name="T15" fmla="*/ 70 h 88"/>
              <a:gd name="T16" fmla="*/ 466 w 621"/>
              <a:gd name="T17" fmla="*/ 76 h 88"/>
              <a:gd name="T18" fmla="*/ 544 w 621"/>
              <a:gd name="T19" fmla="*/ 82 h 88"/>
              <a:gd name="T20" fmla="*/ 621 w 621"/>
              <a:gd name="T2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1" h="88">
                <a:moveTo>
                  <a:pt x="0" y="0"/>
                </a:moveTo>
                <a:lnTo>
                  <a:pt x="39" y="14"/>
                </a:lnTo>
                <a:lnTo>
                  <a:pt x="78" y="24"/>
                </a:lnTo>
                <a:lnTo>
                  <a:pt x="116" y="34"/>
                </a:lnTo>
                <a:lnTo>
                  <a:pt x="155" y="41"/>
                </a:lnTo>
                <a:lnTo>
                  <a:pt x="233" y="55"/>
                </a:lnTo>
                <a:lnTo>
                  <a:pt x="311" y="65"/>
                </a:lnTo>
                <a:lnTo>
                  <a:pt x="388" y="70"/>
                </a:lnTo>
                <a:lnTo>
                  <a:pt x="466" y="76"/>
                </a:lnTo>
                <a:lnTo>
                  <a:pt x="544" y="82"/>
                </a:lnTo>
                <a:lnTo>
                  <a:pt x="621" y="88"/>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88" name="Freeform 64">
            <a:extLst>
              <a:ext uri="{FF2B5EF4-FFF2-40B4-BE49-F238E27FC236}">
                <a16:creationId xmlns:a16="http://schemas.microsoft.com/office/drawing/2014/main" id="{A33439B4-6204-1549-ABA5-EBEB2B718B79}"/>
              </a:ext>
            </a:extLst>
          </p:cNvPr>
          <p:cNvSpPr>
            <a:spLocks/>
          </p:cNvSpPr>
          <p:nvPr/>
        </p:nvSpPr>
        <p:spPr bwMode="auto">
          <a:xfrm>
            <a:off x="7189788" y="5403850"/>
            <a:ext cx="500062" cy="19050"/>
          </a:xfrm>
          <a:custGeom>
            <a:avLst/>
            <a:gdLst>
              <a:gd name="T0" fmla="*/ 0 w 622"/>
              <a:gd name="T1" fmla="*/ 0 h 23"/>
              <a:gd name="T2" fmla="*/ 78 w 622"/>
              <a:gd name="T3" fmla="*/ 6 h 23"/>
              <a:gd name="T4" fmla="*/ 156 w 622"/>
              <a:gd name="T5" fmla="*/ 12 h 23"/>
              <a:gd name="T6" fmla="*/ 311 w 622"/>
              <a:gd name="T7" fmla="*/ 17 h 23"/>
              <a:gd name="T8" fmla="*/ 466 w 622"/>
              <a:gd name="T9" fmla="*/ 21 h 23"/>
              <a:gd name="T10" fmla="*/ 622 w 622"/>
              <a:gd name="T11" fmla="*/ 23 h 23"/>
            </a:gdLst>
            <a:ahLst/>
            <a:cxnLst>
              <a:cxn ang="0">
                <a:pos x="T0" y="T1"/>
              </a:cxn>
              <a:cxn ang="0">
                <a:pos x="T2" y="T3"/>
              </a:cxn>
              <a:cxn ang="0">
                <a:pos x="T4" y="T5"/>
              </a:cxn>
              <a:cxn ang="0">
                <a:pos x="T6" y="T7"/>
              </a:cxn>
              <a:cxn ang="0">
                <a:pos x="T8" y="T9"/>
              </a:cxn>
              <a:cxn ang="0">
                <a:pos x="T10" y="T11"/>
              </a:cxn>
            </a:cxnLst>
            <a:rect l="0" t="0" r="r" b="b"/>
            <a:pathLst>
              <a:path w="622" h="23">
                <a:moveTo>
                  <a:pt x="0" y="0"/>
                </a:moveTo>
                <a:lnTo>
                  <a:pt x="78" y="6"/>
                </a:lnTo>
                <a:lnTo>
                  <a:pt x="156" y="12"/>
                </a:lnTo>
                <a:lnTo>
                  <a:pt x="311" y="17"/>
                </a:lnTo>
                <a:lnTo>
                  <a:pt x="466" y="21"/>
                </a:lnTo>
                <a:lnTo>
                  <a:pt x="622" y="23"/>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89" name="Freeform 65">
            <a:extLst>
              <a:ext uri="{FF2B5EF4-FFF2-40B4-BE49-F238E27FC236}">
                <a16:creationId xmlns:a16="http://schemas.microsoft.com/office/drawing/2014/main" id="{11C42089-8D2F-3F40-8E3D-F2E86C35AFEC}"/>
              </a:ext>
            </a:extLst>
          </p:cNvPr>
          <p:cNvSpPr>
            <a:spLocks/>
          </p:cNvSpPr>
          <p:nvPr/>
        </p:nvSpPr>
        <p:spPr bwMode="auto">
          <a:xfrm>
            <a:off x="2165350" y="5414963"/>
            <a:ext cx="504825" cy="9525"/>
          </a:xfrm>
          <a:custGeom>
            <a:avLst/>
            <a:gdLst>
              <a:gd name="T0" fmla="*/ 0 w 621"/>
              <a:gd name="T1" fmla="*/ 12 h 12"/>
              <a:gd name="T2" fmla="*/ 155 w 621"/>
              <a:gd name="T3" fmla="*/ 10 h 12"/>
              <a:gd name="T4" fmla="*/ 311 w 621"/>
              <a:gd name="T5" fmla="*/ 8 h 12"/>
              <a:gd name="T6" fmla="*/ 466 w 621"/>
              <a:gd name="T7" fmla="*/ 6 h 12"/>
              <a:gd name="T8" fmla="*/ 621 w 621"/>
              <a:gd name="T9" fmla="*/ 0 h 12"/>
            </a:gdLst>
            <a:ahLst/>
            <a:cxnLst>
              <a:cxn ang="0">
                <a:pos x="T0" y="T1"/>
              </a:cxn>
              <a:cxn ang="0">
                <a:pos x="T2" y="T3"/>
              </a:cxn>
              <a:cxn ang="0">
                <a:pos x="T4" y="T5"/>
              </a:cxn>
              <a:cxn ang="0">
                <a:pos x="T6" y="T7"/>
              </a:cxn>
              <a:cxn ang="0">
                <a:pos x="T8" y="T9"/>
              </a:cxn>
            </a:cxnLst>
            <a:rect l="0" t="0" r="r" b="b"/>
            <a:pathLst>
              <a:path w="621" h="12">
                <a:moveTo>
                  <a:pt x="0" y="12"/>
                </a:moveTo>
                <a:lnTo>
                  <a:pt x="155" y="10"/>
                </a:lnTo>
                <a:lnTo>
                  <a:pt x="311" y="8"/>
                </a:lnTo>
                <a:lnTo>
                  <a:pt x="466" y="6"/>
                </a:lnTo>
                <a:lnTo>
                  <a:pt x="621" y="0"/>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90" name="Freeform 66">
            <a:extLst>
              <a:ext uri="{FF2B5EF4-FFF2-40B4-BE49-F238E27FC236}">
                <a16:creationId xmlns:a16="http://schemas.microsoft.com/office/drawing/2014/main" id="{5A3871B5-20F7-C942-964C-1706C8FD77F1}"/>
              </a:ext>
            </a:extLst>
          </p:cNvPr>
          <p:cNvSpPr>
            <a:spLocks/>
          </p:cNvSpPr>
          <p:nvPr/>
        </p:nvSpPr>
        <p:spPr bwMode="auto">
          <a:xfrm>
            <a:off x="2670175" y="5381625"/>
            <a:ext cx="501650" cy="33338"/>
          </a:xfrm>
          <a:custGeom>
            <a:avLst/>
            <a:gdLst>
              <a:gd name="T0" fmla="*/ 0 w 622"/>
              <a:gd name="T1" fmla="*/ 40 h 40"/>
              <a:gd name="T2" fmla="*/ 78 w 622"/>
              <a:gd name="T3" fmla="*/ 39 h 40"/>
              <a:gd name="T4" fmla="*/ 156 w 622"/>
              <a:gd name="T5" fmla="*/ 37 h 40"/>
              <a:gd name="T6" fmla="*/ 233 w 622"/>
              <a:gd name="T7" fmla="*/ 35 h 40"/>
              <a:gd name="T8" fmla="*/ 311 w 622"/>
              <a:gd name="T9" fmla="*/ 33 h 40"/>
              <a:gd name="T10" fmla="*/ 389 w 622"/>
              <a:gd name="T11" fmla="*/ 29 h 40"/>
              <a:gd name="T12" fmla="*/ 466 w 622"/>
              <a:gd name="T13" fmla="*/ 23 h 40"/>
              <a:gd name="T14" fmla="*/ 544 w 622"/>
              <a:gd name="T15" fmla="*/ 13 h 40"/>
              <a:gd name="T16" fmla="*/ 622 w 622"/>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2" h="40">
                <a:moveTo>
                  <a:pt x="0" y="40"/>
                </a:moveTo>
                <a:lnTo>
                  <a:pt x="78" y="39"/>
                </a:lnTo>
                <a:lnTo>
                  <a:pt x="156" y="37"/>
                </a:lnTo>
                <a:lnTo>
                  <a:pt x="233" y="35"/>
                </a:lnTo>
                <a:lnTo>
                  <a:pt x="311" y="33"/>
                </a:lnTo>
                <a:lnTo>
                  <a:pt x="389" y="29"/>
                </a:lnTo>
                <a:lnTo>
                  <a:pt x="466" y="23"/>
                </a:lnTo>
                <a:lnTo>
                  <a:pt x="544" y="13"/>
                </a:lnTo>
                <a:lnTo>
                  <a:pt x="622" y="0"/>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91" name="Freeform 67">
            <a:extLst>
              <a:ext uri="{FF2B5EF4-FFF2-40B4-BE49-F238E27FC236}">
                <a16:creationId xmlns:a16="http://schemas.microsoft.com/office/drawing/2014/main" id="{F434DCFE-582C-194B-AE78-5799FC5586F3}"/>
              </a:ext>
            </a:extLst>
          </p:cNvPr>
          <p:cNvSpPr>
            <a:spLocks/>
          </p:cNvSpPr>
          <p:nvPr/>
        </p:nvSpPr>
        <p:spPr bwMode="auto">
          <a:xfrm>
            <a:off x="3171825" y="5211763"/>
            <a:ext cx="501650" cy="169862"/>
          </a:xfrm>
          <a:custGeom>
            <a:avLst/>
            <a:gdLst>
              <a:gd name="T0" fmla="*/ 0 w 621"/>
              <a:gd name="T1" fmla="*/ 216 h 216"/>
              <a:gd name="T2" fmla="*/ 77 w 621"/>
              <a:gd name="T3" fmla="*/ 200 h 216"/>
              <a:gd name="T4" fmla="*/ 155 w 621"/>
              <a:gd name="T5" fmla="*/ 183 h 216"/>
              <a:gd name="T6" fmla="*/ 233 w 621"/>
              <a:gd name="T7" fmla="*/ 161 h 216"/>
              <a:gd name="T8" fmla="*/ 310 w 621"/>
              <a:gd name="T9" fmla="*/ 140 h 216"/>
              <a:gd name="T10" fmla="*/ 388 w 621"/>
              <a:gd name="T11" fmla="*/ 113 h 216"/>
              <a:gd name="T12" fmla="*/ 466 w 621"/>
              <a:gd name="T13" fmla="*/ 82 h 216"/>
              <a:gd name="T14" fmla="*/ 505 w 621"/>
              <a:gd name="T15" fmla="*/ 64 h 216"/>
              <a:gd name="T16" fmla="*/ 543 w 621"/>
              <a:gd name="T17" fmla="*/ 45 h 216"/>
              <a:gd name="T18" fmla="*/ 582 w 621"/>
              <a:gd name="T19" fmla="*/ 23 h 216"/>
              <a:gd name="T20" fmla="*/ 621 w 621"/>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1" h="216">
                <a:moveTo>
                  <a:pt x="0" y="216"/>
                </a:moveTo>
                <a:lnTo>
                  <a:pt x="77" y="200"/>
                </a:lnTo>
                <a:lnTo>
                  <a:pt x="155" y="183"/>
                </a:lnTo>
                <a:lnTo>
                  <a:pt x="233" y="161"/>
                </a:lnTo>
                <a:lnTo>
                  <a:pt x="310" y="140"/>
                </a:lnTo>
                <a:lnTo>
                  <a:pt x="388" y="113"/>
                </a:lnTo>
                <a:lnTo>
                  <a:pt x="466" y="82"/>
                </a:lnTo>
                <a:lnTo>
                  <a:pt x="505" y="64"/>
                </a:lnTo>
                <a:lnTo>
                  <a:pt x="543" y="45"/>
                </a:lnTo>
                <a:lnTo>
                  <a:pt x="582" y="23"/>
                </a:lnTo>
                <a:lnTo>
                  <a:pt x="621" y="0"/>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92" name="Freeform 68">
            <a:extLst>
              <a:ext uri="{FF2B5EF4-FFF2-40B4-BE49-F238E27FC236}">
                <a16:creationId xmlns:a16="http://schemas.microsoft.com/office/drawing/2014/main" id="{F69407F8-A143-EF46-AE2C-0CD3A1988FFD}"/>
              </a:ext>
            </a:extLst>
          </p:cNvPr>
          <p:cNvSpPr>
            <a:spLocks/>
          </p:cNvSpPr>
          <p:nvPr/>
        </p:nvSpPr>
        <p:spPr bwMode="auto">
          <a:xfrm>
            <a:off x="3673475" y="4776788"/>
            <a:ext cx="503238" cy="434975"/>
          </a:xfrm>
          <a:custGeom>
            <a:avLst/>
            <a:gdLst>
              <a:gd name="T0" fmla="*/ 0 w 621"/>
              <a:gd name="T1" fmla="*/ 548 h 548"/>
              <a:gd name="T2" fmla="*/ 39 w 621"/>
              <a:gd name="T3" fmla="*/ 523 h 548"/>
              <a:gd name="T4" fmla="*/ 78 w 621"/>
              <a:gd name="T5" fmla="*/ 498 h 548"/>
              <a:gd name="T6" fmla="*/ 117 w 621"/>
              <a:gd name="T7" fmla="*/ 468 h 548"/>
              <a:gd name="T8" fmla="*/ 155 w 621"/>
              <a:gd name="T9" fmla="*/ 439 h 548"/>
              <a:gd name="T10" fmla="*/ 233 w 621"/>
              <a:gd name="T11" fmla="*/ 375 h 548"/>
              <a:gd name="T12" fmla="*/ 311 w 621"/>
              <a:gd name="T13" fmla="*/ 305 h 548"/>
              <a:gd name="T14" fmla="*/ 388 w 621"/>
              <a:gd name="T15" fmla="*/ 233 h 548"/>
              <a:gd name="T16" fmla="*/ 466 w 621"/>
              <a:gd name="T17" fmla="*/ 158 h 548"/>
              <a:gd name="T18" fmla="*/ 544 w 621"/>
              <a:gd name="T19" fmla="*/ 80 h 548"/>
              <a:gd name="T20" fmla="*/ 621 w 621"/>
              <a:gd name="T21"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1" h="548">
                <a:moveTo>
                  <a:pt x="0" y="548"/>
                </a:moveTo>
                <a:lnTo>
                  <a:pt x="39" y="523"/>
                </a:lnTo>
                <a:lnTo>
                  <a:pt x="78" y="498"/>
                </a:lnTo>
                <a:lnTo>
                  <a:pt x="117" y="468"/>
                </a:lnTo>
                <a:lnTo>
                  <a:pt x="155" y="439"/>
                </a:lnTo>
                <a:lnTo>
                  <a:pt x="233" y="375"/>
                </a:lnTo>
                <a:lnTo>
                  <a:pt x="311" y="305"/>
                </a:lnTo>
                <a:lnTo>
                  <a:pt x="388" y="233"/>
                </a:lnTo>
                <a:lnTo>
                  <a:pt x="466" y="158"/>
                </a:lnTo>
                <a:lnTo>
                  <a:pt x="544" y="80"/>
                </a:lnTo>
                <a:lnTo>
                  <a:pt x="621" y="0"/>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93" name="Freeform 69">
            <a:extLst>
              <a:ext uri="{FF2B5EF4-FFF2-40B4-BE49-F238E27FC236}">
                <a16:creationId xmlns:a16="http://schemas.microsoft.com/office/drawing/2014/main" id="{C42004ED-3DDC-F945-960E-83C18626FBD3}"/>
              </a:ext>
            </a:extLst>
          </p:cNvPr>
          <p:cNvSpPr>
            <a:spLocks/>
          </p:cNvSpPr>
          <p:nvPr/>
        </p:nvSpPr>
        <p:spPr bwMode="auto">
          <a:xfrm>
            <a:off x="4176713" y="4198938"/>
            <a:ext cx="500062" cy="577850"/>
          </a:xfrm>
          <a:custGeom>
            <a:avLst/>
            <a:gdLst>
              <a:gd name="T0" fmla="*/ 0 w 622"/>
              <a:gd name="T1" fmla="*/ 728 h 728"/>
              <a:gd name="T2" fmla="*/ 39 w 622"/>
              <a:gd name="T3" fmla="*/ 688 h 728"/>
              <a:gd name="T4" fmla="*/ 78 w 622"/>
              <a:gd name="T5" fmla="*/ 645 h 728"/>
              <a:gd name="T6" fmla="*/ 117 w 622"/>
              <a:gd name="T7" fmla="*/ 600 h 728"/>
              <a:gd name="T8" fmla="*/ 156 w 622"/>
              <a:gd name="T9" fmla="*/ 554 h 728"/>
              <a:gd name="T10" fmla="*/ 233 w 622"/>
              <a:gd name="T11" fmla="*/ 458 h 728"/>
              <a:gd name="T12" fmla="*/ 311 w 622"/>
              <a:gd name="T13" fmla="*/ 359 h 728"/>
              <a:gd name="T14" fmla="*/ 389 w 622"/>
              <a:gd name="T15" fmla="*/ 262 h 728"/>
              <a:gd name="T16" fmla="*/ 466 w 622"/>
              <a:gd name="T17" fmla="*/ 169 h 728"/>
              <a:gd name="T18" fmla="*/ 505 w 622"/>
              <a:gd name="T19" fmla="*/ 124 h 728"/>
              <a:gd name="T20" fmla="*/ 544 w 622"/>
              <a:gd name="T21" fmla="*/ 80 h 728"/>
              <a:gd name="T22" fmla="*/ 583 w 622"/>
              <a:gd name="T23" fmla="*/ 39 h 728"/>
              <a:gd name="T24" fmla="*/ 622 w 622"/>
              <a:gd name="T25" fmla="*/ 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2" h="728">
                <a:moveTo>
                  <a:pt x="0" y="728"/>
                </a:moveTo>
                <a:lnTo>
                  <a:pt x="39" y="688"/>
                </a:lnTo>
                <a:lnTo>
                  <a:pt x="78" y="645"/>
                </a:lnTo>
                <a:lnTo>
                  <a:pt x="117" y="600"/>
                </a:lnTo>
                <a:lnTo>
                  <a:pt x="156" y="554"/>
                </a:lnTo>
                <a:lnTo>
                  <a:pt x="233" y="458"/>
                </a:lnTo>
                <a:lnTo>
                  <a:pt x="311" y="359"/>
                </a:lnTo>
                <a:lnTo>
                  <a:pt x="389" y="262"/>
                </a:lnTo>
                <a:lnTo>
                  <a:pt x="466" y="169"/>
                </a:lnTo>
                <a:lnTo>
                  <a:pt x="505" y="124"/>
                </a:lnTo>
                <a:lnTo>
                  <a:pt x="544" y="80"/>
                </a:lnTo>
                <a:lnTo>
                  <a:pt x="583" y="39"/>
                </a:lnTo>
                <a:lnTo>
                  <a:pt x="622" y="0"/>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94" name="Freeform 70">
            <a:extLst>
              <a:ext uri="{FF2B5EF4-FFF2-40B4-BE49-F238E27FC236}">
                <a16:creationId xmlns:a16="http://schemas.microsoft.com/office/drawing/2014/main" id="{82B699DF-D792-7C45-98CC-BDBE7DD6B334}"/>
              </a:ext>
            </a:extLst>
          </p:cNvPr>
          <p:cNvSpPr>
            <a:spLocks/>
          </p:cNvSpPr>
          <p:nvPr/>
        </p:nvSpPr>
        <p:spPr bwMode="auto">
          <a:xfrm>
            <a:off x="4676775" y="3816350"/>
            <a:ext cx="501650" cy="382588"/>
          </a:xfrm>
          <a:custGeom>
            <a:avLst/>
            <a:gdLst>
              <a:gd name="T0" fmla="*/ 0 w 619"/>
              <a:gd name="T1" fmla="*/ 482 h 482"/>
              <a:gd name="T2" fmla="*/ 77 w 619"/>
              <a:gd name="T3" fmla="*/ 406 h 482"/>
              <a:gd name="T4" fmla="*/ 155 w 619"/>
              <a:gd name="T5" fmla="*/ 331 h 482"/>
              <a:gd name="T6" fmla="*/ 233 w 619"/>
              <a:gd name="T7" fmla="*/ 259 h 482"/>
              <a:gd name="T8" fmla="*/ 271 w 619"/>
              <a:gd name="T9" fmla="*/ 224 h 482"/>
              <a:gd name="T10" fmla="*/ 308 w 619"/>
              <a:gd name="T11" fmla="*/ 191 h 482"/>
              <a:gd name="T12" fmla="*/ 347 w 619"/>
              <a:gd name="T13" fmla="*/ 158 h 482"/>
              <a:gd name="T14" fmla="*/ 386 w 619"/>
              <a:gd name="T15" fmla="*/ 129 h 482"/>
              <a:gd name="T16" fmla="*/ 425 w 619"/>
              <a:gd name="T17" fmla="*/ 101 h 482"/>
              <a:gd name="T18" fmla="*/ 464 w 619"/>
              <a:gd name="T19" fmla="*/ 74 h 482"/>
              <a:gd name="T20" fmla="*/ 503 w 619"/>
              <a:gd name="T21" fmla="*/ 51 h 482"/>
              <a:gd name="T22" fmla="*/ 541 w 619"/>
              <a:gd name="T23" fmla="*/ 31 h 482"/>
              <a:gd name="T24" fmla="*/ 580 w 619"/>
              <a:gd name="T25" fmla="*/ 14 h 482"/>
              <a:gd name="T26" fmla="*/ 619 w 619"/>
              <a:gd name="T2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9" h="482">
                <a:moveTo>
                  <a:pt x="0" y="482"/>
                </a:moveTo>
                <a:lnTo>
                  <a:pt x="77" y="406"/>
                </a:lnTo>
                <a:lnTo>
                  <a:pt x="155" y="331"/>
                </a:lnTo>
                <a:lnTo>
                  <a:pt x="233" y="259"/>
                </a:lnTo>
                <a:lnTo>
                  <a:pt x="271" y="224"/>
                </a:lnTo>
                <a:lnTo>
                  <a:pt x="308" y="191"/>
                </a:lnTo>
                <a:lnTo>
                  <a:pt x="347" y="158"/>
                </a:lnTo>
                <a:lnTo>
                  <a:pt x="386" y="129"/>
                </a:lnTo>
                <a:lnTo>
                  <a:pt x="425" y="101"/>
                </a:lnTo>
                <a:lnTo>
                  <a:pt x="464" y="74"/>
                </a:lnTo>
                <a:lnTo>
                  <a:pt x="503" y="51"/>
                </a:lnTo>
                <a:lnTo>
                  <a:pt x="541" y="31"/>
                </a:lnTo>
                <a:lnTo>
                  <a:pt x="580" y="14"/>
                </a:lnTo>
                <a:lnTo>
                  <a:pt x="619" y="0"/>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95" name="Freeform 71">
            <a:extLst>
              <a:ext uri="{FF2B5EF4-FFF2-40B4-BE49-F238E27FC236}">
                <a16:creationId xmlns:a16="http://schemas.microsoft.com/office/drawing/2014/main" id="{04D4B139-7E03-3441-9884-9BE0FEFA0DB9}"/>
              </a:ext>
            </a:extLst>
          </p:cNvPr>
          <p:cNvSpPr>
            <a:spLocks/>
          </p:cNvSpPr>
          <p:nvPr/>
        </p:nvSpPr>
        <p:spPr bwMode="auto">
          <a:xfrm>
            <a:off x="5178425" y="3786188"/>
            <a:ext cx="504825" cy="100012"/>
          </a:xfrm>
          <a:custGeom>
            <a:avLst/>
            <a:gdLst>
              <a:gd name="T0" fmla="*/ 0 w 621"/>
              <a:gd name="T1" fmla="*/ 37 h 127"/>
              <a:gd name="T2" fmla="*/ 39 w 621"/>
              <a:gd name="T3" fmla="*/ 26 h 127"/>
              <a:gd name="T4" fmla="*/ 78 w 621"/>
              <a:gd name="T5" fmla="*/ 16 h 127"/>
              <a:gd name="T6" fmla="*/ 117 w 621"/>
              <a:gd name="T7" fmla="*/ 10 h 127"/>
              <a:gd name="T8" fmla="*/ 155 w 621"/>
              <a:gd name="T9" fmla="*/ 4 h 127"/>
              <a:gd name="T10" fmla="*/ 194 w 621"/>
              <a:gd name="T11" fmla="*/ 2 h 127"/>
              <a:gd name="T12" fmla="*/ 233 w 621"/>
              <a:gd name="T13" fmla="*/ 0 h 127"/>
              <a:gd name="T14" fmla="*/ 272 w 621"/>
              <a:gd name="T15" fmla="*/ 2 h 127"/>
              <a:gd name="T16" fmla="*/ 311 w 621"/>
              <a:gd name="T17" fmla="*/ 6 h 127"/>
              <a:gd name="T18" fmla="*/ 350 w 621"/>
              <a:gd name="T19" fmla="*/ 14 h 127"/>
              <a:gd name="T20" fmla="*/ 388 w 621"/>
              <a:gd name="T21" fmla="*/ 22 h 127"/>
              <a:gd name="T22" fmla="*/ 427 w 621"/>
              <a:gd name="T23" fmla="*/ 33 h 127"/>
              <a:gd name="T24" fmla="*/ 466 w 621"/>
              <a:gd name="T25" fmla="*/ 47 h 127"/>
              <a:gd name="T26" fmla="*/ 505 w 621"/>
              <a:gd name="T27" fmla="*/ 63 h 127"/>
              <a:gd name="T28" fmla="*/ 544 w 621"/>
              <a:gd name="T29" fmla="*/ 82 h 127"/>
              <a:gd name="T30" fmla="*/ 583 w 621"/>
              <a:gd name="T31" fmla="*/ 103 h 127"/>
              <a:gd name="T32" fmla="*/ 621 w 621"/>
              <a:gd name="T33"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1" h="127">
                <a:moveTo>
                  <a:pt x="0" y="37"/>
                </a:moveTo>
                <a:lnTo>
                  <a:pt x="39" y="26"/>
                </a:lnTo>
                <a:lnTo>
                  <a:pt x="78" y="16"/>
                </a:lnTo>
                <a:lnTo>
                  <a:pt x="117" y="10"/>
                </a:lnTo>
                <a:lnTo>
                  <a:pt x="155" y="4"/>
                </a:lnTo>
                <a:lnTo>
                  <a:pt x="194" y="2"/>
                </a:lnTo>
                <a:lnTo>
                  <a:pt x="233" y="0"/>
                </a:lnTo>
                <a:lnTo>
                  <a:pt x="272" y="2"/>
                </a:lnTo>
                <a:lnTo>
                  <a:pt x="311" y="6"/>
                </a:lnTo>
                <a:lnTo>
                  <a:pt x="350" y="14"/>
                </a:lnTo>
                <a:lnTo>
                  <a:pt x="388" y="22"/>
                </a:lnTo>
                <a:lnTo>
                  <a:pt x="427" y="33"/>
                </a:lnTo>
                <a:lnTo>
                  <a:pt x="466" y="47"/>
                </a:lnTo>
                <a:lnTo>
                  <a:pt x="505" y="63"/>
                </a:lnTo>
                <a:lnTo>
                  <a:pt x="544" y="82"/>
                </a:lnTo>
                <a:lnTo>
                  <a:pt x="583" y="103"/>
                </a:lnTo>
                <a:lnTo>
                  <a:pt x="621" y="127"/>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96" name="Freeform 72">
            <a:extLst>
              <a:ext uri="{FF2B5EF4-FFF2-40B4-BE49-F238E27FC236}">
                <a16:creationId xmlns:a16="http://schemas.microsoft.com/office/drawing/2014/main" id="{393AFC51-6C5F-7F49-B1BB-FC2EF122D968}"/>
              </a:ext>
            </a:extLst>
          </p:cNvPr>
          <p:cNvSpPr>
            <a:spLocks/>
          </p:cNvSpPr>
          <p:nvPr/>
        </p:nvSpPr>
        <p:spPr bwMode="auto">
          <a:xfrm>
            <a:off x="5683250" y="3886200"/>
            <a:ext cx="500063" cy="573088"/>
          </a:xfrm>
          <a:custGeom>
            <a:avLst/>
            <a:gdLst>
              <a:gd name="T0" fmla="*/ 0 w 622"/>
              <a:gd name="T1" fmla="*/ 0 h 720"/>
              <a:gd name="T2" fmla="*/ 39 w 622"/>
              <a:gd name="T3" fmla="*/ 27 h 720"/>
              <a:gd name="T4" fmla="*/ 78 w 622"/>
              <a:gd name="T5" fmla="*/ 60 h 720"/>
              <a:gd name="T6" fmla="*/ 117 w 622"/>
              <a:gd name="T7" fmla="*/ 97 h 720"/>
              <a:gd name="T8" fmla="*/ 156 w 622"/>
              <a:gd name="T9" fmla="*/ 136 h 720"/>
              <a:gd name="T10" fmla="*/ 195 w 622"/>
              <a:gd name="T11" fmla="*/ 180 h 720"/>
              <a:gd name="T12" fmla="*/ 233 w 622"/>
              <a:gd name="T13" fmla="*/ 225 h 720"/>
              <a:gd name="T14" fmla="*/ 272 w 622"/>
              <a:gd name="T15" fmla="*/ 274 h 720"/>
              <a:gd name="T16" fmla="*/ 311 w 622"/>
              <a:gd name="T17" fmla="*/ 324 h 720"/>
              <a:gd name="T18" fmla="*/ 389 w 622"/>
              <a:gd name="T19" fmla="*/ 425 h 720"/>
              <a:gd name="T20" fmla="*/ 466 w 622"/>
              <a:gd name="T21" fmla="*/ 528 h 720"/>
              <a:gd name="T22" fmla="*/ 505 w 622"/>
              <a:gd name="T23" fmla="*/ 578 h 720"/>
              <a:gd name="T24" fmla="*/ 544 w 622"/>
              <a:gd name="T25" fmla="*/ 629 h 720"/>
              <a:gd name="T26" fmla="*/ 583 w 622"/>
              <a:gd name="T27" fmla="*/ 676 h 720"/>
              <a:gd name="T28" fmla="*/ 622 w 622"/>
              <a:gd name="T29"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2" h="720">
                <a:moveTo>
                  <a:pt x="0" y="0"/>
                </a:moveTo>
                <a:lnTo>
                  <a:pt x="39" y="27"/>
                </a:lnTo>
                <a:lnTo>
                  <a:pt x="78" y="60"/>
                </a:lnTo>
                <a:lnTo>
                  <a:pt x="117" y="97"/>
                </a:lnTo>
                <a:lnTo>
                  <a:pt x="156" y="136"/>
                </a:lnTo>
                <a:lnTo>
                  <a:pt x="195" y="180"/>
                </a:lnTo>
                <a:lnTo>
                  <a:pt x="233" y="225"/>
                </a:lnTo>
                <a:lnTo>
                  <a:pt x="272" y="274"/>
                </a:lnTo>
                <a:lnTo>
                  <a:pt x="311" y="324"/>
                </a:lnTo>
                <a:lnTo>
                  <a:pt x="389" y="425"/>
                </a:lnTo>
                <a:lnTo>
                  <a:pt x="466" y="528"/>
                </a:lnTo>
                <a:lnTo>
                  <a:pt x="505" y="578"/>
                </a:lnTo>
                <a:lnTo>
                  <a:pt x="544" y="629"/>
                </a:lnTo>
                <a:lnTo>
                  <a:pt x="583" y="676"/>
                </a:lnTo>
                <a:lnTo>
                  <a:pt x="622" y="720"/>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97" name="Freeform 73">
            <a:extLst>
              <a:ext uri="{FF2B5EF4-FFF2-40B4-BE49-F238E27FC236}">
                <a16:creationId xmlns:a16="http://schemas.microsoft.com/office/drawing/2014/main" id="{997F39E3-FC0E-7545-9537-E544285145C1}"/>
              </a:ext>
            </a:extLst>
          </p:cNvPr>
          <p:cNvSpPr>
            <a:spLocks/>
          </p:cNvSpPr>
          <p:nvPr/>
        </p:nvSpPr>
        <p:spPr bwMode="auto">
          <a:xfrm>
            <a:off x="6183313" y="4459288"/>
            <a:ext cx="503237" cy="534987"/>
          </a:xfrm>
          <a:custGeom>
            <a:avLst/>
            <a:gdLst>
              <a:gd name="T0" fmla="*/ 0 w 621"/>
              <a:gd name="T1" fmla="*/ 0 h 674"/>
              <a:gd name="T2" fmla="*/ 77 w 621"/>
              <a:gd name="T3" fmla="*/ 90 h 674"/>
              <a:gd name="T4" fmla="*/ 155 w 621"/>
              <a:gd name="T5" fmla="*/ 179 h 674"/>
              <a:gd name="T6" fmla="*/ 233 w 621"/>
              <a:gd name="T7" fmla="*/ 270 h 674"/>
              <a:gd name="T8" fmla="*/ 310 w 621"/>
              <a:gd name="T9" fmla="*/ 360 h 674"/>
              <a:gd name="T10" fmla="*/ 388 w 621"/>
              <a:gd name="T11" fmla="*/ 447 h 674"/>
              <a:gd name="T12" fmla="*/ 427 w 621"/>
              <a:gd name="T13" fmla="*/ 488 h 674"/>
              <a:gd name="T14" fmla="*/ 466 w 621"/>
              <a:gd name="T15" fmla="*/ 529 h 674"/>
              <a:gd name="T16" fmla="*/ 504 w 621"/>
              <a:gd name="T17" fmla="*/ 567 h 674"/>
              <a:gd name="T18" fmla="*/ 543 w 621"/>
              <a:gd name="T19" fmla="*/ 604 h 674"/>
              <a:gd name="T20" fmla="*/ 582 w 621"/>
              <a:gd name="T21" fmla="*/ 641 h 674"/>
              <a:gd name="T22" fmla="*/ 621 w 621"/>
              <a:gd name="T23" fmla="*/ 67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1" h="674">
                <a:moveTo>
                  <a:pt x="0" y="0"/>
                </a:moveTo>
                <a:lnTo>
                  <a:pt x="77" y="90"/>
                </a:lnTo>
                <a:lnTo>
                  <a:pt x="155" y="179"/>
                </a:lnTo>
                <a:lnTo>
                  <a:pt x="233" y="270"/>
                </a:lnTo>
                <a:lnTo>
                  <a:pt x="310" y="360"/>
                </a:lnTo>
                <a:lnTo>
                  <a:pt x="388" y="447"/>
                </a:lnTo>
                <a:lnTo>
                  <a:pt x="427" y="488"/>
                </a:lnTo>
                <a:lnTo>
                  <a:pt x="466" y="529"/>
                </a:lnTo>
                <a:lnTo>
                  <a:pt x="504" y="567"/>
                </a:lnTo>
                <a:lnTo>
                  <a:pt x="543" y="604"/>
                </a:lnTo>
                <a:lnTo>
                  <a:pt x="582" y="641"/>
                </a:lnTo>
                <a:lnTo>
                  <a:pt x="621" y="674"/>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98" name="Freeform 74">
            <a:extLst>
              <a:ext uri="{FF2B5EF4-FFF2-40B4-BE49-F238E27FC236}">
                <a16:creationId xmlns:a16="http://schemas.microsoft.com/office/drawing/2014/main" id="{BF78C03B-09EE-F840-A799-0D6D5591A1E9}"/>
              </a:ext>
            </a:extLst>
          </p:cNvPr>
          <p:cNvSpPr>
            <a:spLocks/>
          </p:cNvSpPr>
          <p:nvPr/>
        </p:nvSpPr>
        <p:spPr bwMode="auto">
          <a:xfrm>
            <a:off x="6686550" y="4994275"/>
            <a:ext cx="503238" cy="288925"/>
          </a:xfrm>
          <a:custGeom>
            <a:avLst/>
            <a:gdLst>
              <a:gd name="T0" fmla="*/ 0 w 621"/>
              <a:gd name="T1" fmla="*/ 0 h 365"/>
              <a:gd name="T2" fmla="*/ 39 w 621"/>
              <a:gd name="T3" fmla="*/ 31 h 365"/>
              <a:gd name="T4" fmla="*/ 78 w 621"/>
              <a:gd name="T5" fmla="*/ 62 h 365"/>
              <a:gd name="T6" fmla="*/ 155 w 621"/>
              <a:gd name="T7" fmla="*/ 119 h 365"/>
              <a:gd name="T8" fmla="*/ 233 w 621"/>
              <a:gd name="T9" fmla="*/ 169 h 365"/>
              <a:gd name="T10" fmla="*/ 311 w 621"/>
              <a:gd name="T11" fmla="*/ 216 h 365"/>
              <a:gd name="T12" fmla="*/ 388 w 621"/>
              <a:gd name="T13" fmla="*/ 259 h 365"/>
              <a:gd name="T14" fmla="*/ 466 w 621"/>
              <a:gd name="T15" fmla="*/ 297 h 365"/>
              <a:gd name="T16" fmla="*/ 544 w 621"/>
              <a:gd name="T17" fmla="*/ 332 h 365"/>
              <a:gd name="T18" fmla="*/ 621 w 621"/>
              <a:gd name="T19"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1" h="365">
                <a:moveTo>
                  <a:pt x="0" y="0"/>
                </a:moveTo>
                <a:lnTo>
                  <a:pt x="39" y="31"/>
                </a:lnTo>
                <a:lnTo>
                  <a:pt x="78" y="62"/>
                </a:lnTo>
                <a:lnTo>
                  <a:pt x="155" y="119"/>
                </a:lnTo>
                <a:lnTo>
                  <a:pt x="233" y="169"/>
                </a:lnTo>
                <a:lnTo>
                  <a:pt x="311" y="216"/>
                </a:lnTo>
                <a:lnTo>
                  <a:pt x="388" y="259"/>
                </a:lnTo>
                <a:lnTo>
                  <a:pt x="466" y="297"/>
                </a:lnTo>
                <a:lnTo>
                  <a:pt x="544" y="332"/>
                </a:lnTo>
                <a:lnTo>
                  <a:pt x="621" y="365"/>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699" name="Freeform 75">
            <a:extLst>
              <a:ext uri="{FF2B5EF4-FFF2-40B4-BE49-F238E27FC236}">
                <a16:creationId xmlns:a16="http://schemas.microsoft.com/office/drawing/2014/main" id="{20F93887-CD2C-9549-90E3-4490910F2ACE}"/>
              </a:ext>
            </a:extLst>
          </p:cNvPr>
          <p:cNvSpPr>
            <a:spLocks/>
          </p:cNvSpPr>
          <p:nvPr/>
        </p:nvSpPr>
        <p:spPr bwMode="auto">
          <a:xfrm>
            <a:off x="7189788" y="5283200"/>
            <a:ext cx="500062" cy="117475"/>
          </a:xfrm>
          <a:custGeom>
            <a:avLst/>
            <a:gdLst>
              <a:gd name="T0" fmla="*/ 0 w 622"/>
              <a:gd name="T1" fmla="*/ 0 h 148"/>
              <a:gd name="T2" fmla="*/ 78 w 622"/>
              <a:gd name="T3" fmla="*/ 30 h 148"/>
              <a:gd name="T4" fmla="*/ 156 w 622"/>
              <a:gd name="T5" fmla="*/ 55 h 148"/>
              <a:gd name="T6" fmla="*/ 233 w 622"/>
              <a:gd name="T7" fmla="*/ 78 h 148"/>
              <a:gd name="T8" fmla="*/ 311 w 622"/>
              <a:gd name="T9" fmla="*/ 96 h 148"/>
              <a:gd name="T10" fmla="*/ 389 w 622"/>
              <a:gd name="T11" fmla="*/ 111 h 148"/>
              <a:gd name="T12" fmla="*/ 466 w 622"/>
              <a:gd name="T13" fmla="*/ 125 h 148"/>
              <a:gd name="T14" fmla="*/ 544 w 622"/>
              <a:gd name="T15" fmla="*/ 136 h 148"/>
              <a:gd name="T16" fmla="*/ 622 w 622"/>
              <a:gd name="T17"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2" h="148">
                <a:moveTo>
                  <a:pt x="0" y="0"/>
                </a:moveTo>
                <a:lnTo>
                  <a:pt x="78" y="30"/>
                </a:lnTo>
                <a:lnTo>
                  <a:pt x="156" y="55"/>
                </a:lnTo>
                <a:lnTo>
                  <a:pt x="233" y="78"/>
                </a:lnTo>
                <a:lnTo>
                  <a:pt x="311" y="96"/>
                </a:lnTo>
                <a:lnTo>
                  <a:pt x="389" y="111"/>
                </a:lnTo>
                <a:lnTo>
                  <a:pt x="466" y="125"/>
                </a:lnTo>
                <a:lnTo>
                  <a:pt x="544" y="136"/>
                </a:lnTo>
                <a:lnTo>
                  <a:pt x="622" y="148"/>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700" name="Rectangle 76">
            <a:extLst>
              <a:ext uri="{FF2B5EF4-FFF2-40B4-BE49-F238E27FC236}">
                <a16:creationId xmlns:a16="http://schemas.microsoft.com/office/drawing/2014/main" id="{8A6761B3-D437-C246-AA00-C8E904DCD49B}"/>
              </a:ext>
            </a:extLst>
          </p:cNvPr>
          <p:cNvSpPr>
            <a:spLocks noChangeArrowheads="1"/>
          </p:cNvSpPr>
          <p:nvPr/>
        </p:nvSpPr>
        <p:spPr bwMode="auto">
          <a:xfrm>
            <a:off x="1484313" y="5348288"/>
            <a:ext cx="904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0</a:t>
            </a:r>
            <a:endParaRPr lang="de-DE" altLang="de-DE" sz="1400"/>
          </a:p>
        </p:txBody>
      </p:sp>
      <p:sp>
        <p:nvSpPr>
          <p:cNvPr id="26701" name="Rectangle 77">
            <a:extLst>
              <a:ext uri="{FF2B5EF4-FFF2-40B4-BE49-F238E27FC236}">
                <a16:creationId xmlns:a16="http://schemas.microsoft.com/office/drawing/2014/main" id="{6D810233-0C8C-4345-B6A9-70C9F8A23A3F}"/>
              </a:ext>
            </a:extLst>
          </p:cNvPr>
          <p:cNvSpPr>
            <a:spLocks noChangeArrowheads="1"/>
          </p:cNvSpPr>
          <p:nvPr/>
        </p:nvSpPr>
        <p:spPr bwMode="auto">
          <a:xfrm>
            <a:off x="1406525" y="4659313"/>
            <a:ext cx="1825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10</a:t>
            </a:r>
            <a:endParaRPr lang="de-DE" altLang="de-DE" sz="1400"/>
          </a:p>
        </p:txBody>
      </p:sp>
      <p:sp>
        <p:nvSpPr>
          <p:cNvPr id="26702" name="Rectangle 78">
            <a:extLst>
              <a:ext uri="{FF2B5EF4-FFF2-40B4-BE49-F238E27FC236}">
                <a16:creationId xmlns:a16="http://schemas.microsoft.com/office/drawing/2014/main" id="{05B1A8B1-14F6-4347-9F21-A48E5AD8F9AE}"/>
              </a:ext>
            </a:extLst>
          </p:cNvPr>
          <p:cNvSpPr>
            <a:spLocks noChangeArrowheads="1"/>
          </p:cNvSpPr>
          <p:nvPr/>
        </p:nvSpPr>
        <p:spPr bwMode="auto">
          <a:xfrm>
            <a:off x="1406525" y="3970338"/>
            <a:ext cx="1825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20</a:t>
            </a:r>
            <a:endParaRPr lang="de-DE" altLang="de-DE" sz="1400"/>
          </a:p>
        </p:txBody>
      </p:sp>
      <p:sp>
        <p:nvSpPr>
          <p:cNvPr id="26703" name="Rectangle 79">
            <a:extLst>
              <a:ext uri="{FF2B5EF4-FFF2-40B4-BE49-F238E27FC236}">
                <a16:creationId xmlns:a16="http://schemas.microsoft.com/office/drawing/2014/main" id="{E5650520-D5FF-6B4A-8D07-240188AB553C}"/>
              </a:ext>
            </a:extLst>
          </p:cNvPr>
          <p:cNvSpPr>
            <a:spLocks noChangeArrowheads="1"/>
          </p:cNvSpPr>
          <p:nvPr/>
        </p:nvSpPr>
        <p:spPr bwMode="auto">
          <a:xfrm>
            <a:off x="1406525" y="3281363"/>
            <a:ext cx="1825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30</a:t>
            </a:r>
            <a:endParaRPr lang="de-DE" altLang="de-DE" sz="1400"/>
          </a:p>
        </p:txBody>
      </p:sp>
      <p:sp>
        <p:nvSpPr>
          <p:cNvPr id="26704" name="Rectangle 80">
            <a:extLst>
              <a:ext uri="{FF2B5EF4-FFF2-40B4-BE49-F238E27FC236}">
                <a16:creationId xmlns:a16="http://schemas.microsoft.com/office/drawing/2014/main" id="{F9C91C8F-D077-594A-B308-DB3904113E9E}"/>
              </a:ext>
            </a:extLst>
          </p:cNvPr>
          <p:cNvSpPr>
            <a:spLocks noChangeArrowheads="1"/>
          </p:cNvSpPr>
          <p:nvPr/>
        </p:nvSpPr>
        <p:spPr bwMode="auto">
          <a:xfrm>
            <a:off x="1406525" y="2593975"/>
            <a:ext cx="1825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40</a:t>
            </a:r>
            <a:endParaRPr lang="de-DE" altLang="de-DE" sz="1400"/>
          </a:p>
        </p:txBody>
      </p:sp>
      <p:sp>
        <p:nvSpPr>
          <p:cNvPr id="26705" name="Rectangle 81">
            <a:extLst>
              <a:ext uri="{FF2B5EF4-FFF2-40B4-BE49-F238E27FC236}">
                <a16:creationId xmlns:a16="http://schemas.microsoft.com/office/drawing/2014/main" id="{01A80C5B-BC24-8042-BA69-7FD6EC93CF20}"/>
              </a:ext>
            </a:extLst>
          </p:cNvPr>
          <p:cNvSpPr>
            <a:spLocks noChangeArrowheads="1"/>
          </p:cNvSpPr>
          <p:nvPr/>
        </p:nvSpPr>
        <p:spPr bwMode="auto">
          <a:xfrm>
            <a:off x="1406525" y="1905000"/>
            <a:ext cx="1825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50</a:t>
            </a:r>
            <a:endParaRPr lang="de-DE" altLang="de-DE" sz="1400"/>
          </a:p>
        </p:txBody>
      </p:sp>
      <p:sp>
        <p:nvSpPr>
          <p:cNvPr id="26706" name="Rectangle 82">
            <a:extLst>
              <a:ext uri="{FF2B5EF4-FFF2-40B4-BE49-F238E27FC236}">
                <a16:creationId xmlns:a16="http://schemas.microsoft.com/office/drawing/2014/main" id="{43CC376E-6CAB-0E41-9797-73A258565E54}"/>
              </a:ext>
            </a:extLst>
          </p:cNvPr>
          <p:cNvSpPr>
            <a:spLocks noChangeArrowheads="1"/>
          </p:cNvSpPr>
          <p:nvPr/>
        </p:nvSpPr>
        <p:spPr bwMode="auto">
          <a:xfrm>
            <a:off x="1570038" y="5561013"/>
            <a:ext cx="2714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200</a:t>
            </a:r>
            <a:endParaRPr lang="de-DE" altLang="de-DE" sz="1400"/>
          </a:p>
        </p:txBody>
      </p:sp>
      <p:sp>
        <p:nvSpPr>
          <p:cNvPr id="26707" name="Rectangle 83">
            <a:extLst>
              <a:ext uri="{FF2B5EF4-FFF2-40B4-BE49-F238E27FC236}">
                <a16:creationId xmlns:a16="http://schemas.microsoft.com/office/drawing/2014/main" id="{168415C7-662B-074C-B1A0-6118B69E325E}"/>
              </a:ext>
            </a:extLst>
          </p:cNvPr>
          <p:cNvSpPr>
            <a:spLocks noChangeArrowheads="1"/>
          </p:cNvSpPr>
          <p:nvPr/>
        </p:nvSpPr>
        <p:spPr bwMode="auto">
          <a:xfrm>
            <a:off x="2071688" y="5561013"/>
            <a:ext cx="273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250</a:t>
            </a:r>
            <a:endParaRPr lang="de-DE" altLang="de-DE" sz="1400"/>
          </a:p>
        </p:txBody>
      </p:sp>
      <p:sp>
        <p:nvSpPr>
          <p:cNvPr id="26708" name="Rectangle 84">
            <a:extLst>
              <a:ext uri="{FF2B5EF4-FFF2-40B4-BE49-F238E27FC236}">
                <a16:creationId xmlns:a16="http://schemas.microsoft.com/office/drawing/2014/main" id="{82698582-FFA3-8541-8410-B819276A5A7D}"/>
              </a:ext>
            </a:extLst>
          </p:cNvPr>
          <p:cNvSpPr>
            <a:spLocks noChangeArrowheads="1"/>
          </p:cNvSpPr>
          <p:nvPr/>
        </p:nvSpPr>
        <p:spPr bwMode="auto">
          <a:xfrm>
            <a:off x="2574925" y="5561013"/>
            <a:ext cx="273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300</a:t>
            </a:r>
            <a:endParaRPr lang="de-DE" altLang="de-DE" sz="1400"/>
          </a:p>
        </p:txBody>
      </p:sp>
      <p:sp>
        <p:nvSpPr>
          <p:cNvPr id="26709" name="Rectangle 85">
            <a:extLst>
              <a:ext uri="{FF2B5EF4-FFF2-40B4-BE49-F238E27FC236}">
                <a16:creationId xmlns:a16="http://schemas.microsoft.com/office/drawing/2014/main" id="{F5E07D14-6054-3144-A25F-25BC4C856C2F}"/>
              </a:ext>
            </a:extLst>
          </p:cNvPr>
          <p:cNvSpPr>
            <a:spLocks noChangeArrowheads="1"/>
          </p:cNvSpPr>
          <p:nvPr/>
        </p:nvSpPr>
        <p:spPr bwMode="auto">
          <a:xfrm>
            <a:off x="3076575" y="5561013"/>
            <a:ext cx="273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350</a:t>
            </a:r>
            <a:endParaRPr lang="de-DE" altLang="de-DE" sz="1400"/>
          </a:p>
        </p:txBody>
      </p:sp>
      <p:sp>
        <p:nvSpPr>
          <p:cNvPr id="26710" name="Rectangle 86">
            <a:extLst>
              <a:ext uri="{FF2B5EF4-FFF2-40B4-BE49-F238E27FC236}">
                <a16:creationId xmlns:a16="http://schemas.microsoft.com/office/drawing/2014/main" id="{CA383F95-2590-984D-B6CD-CEBDF57FAB7C}"/>
              </a:ext>
            </a:extLst>
          </p:cNvPr>
          <p:cNvSpPr>
            <a:spLocks noChangeArrowheads="1"/>
          </p:cNvSpPr>
          <p:nvPr/>
        </p:nvSpPr>
        <p:spPr bwMode="auto">
          <a:xfrm>
            <a:off x="3578225" y="5561013"/>
            <a:ext cx="273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400</a:t>
            </a:r>
            <a:endParaRPr lang="de-DE" altLang="de-DE" sz="1400"/>
          </a:p>
        </p:txBody>
      </p:sp>
      <p:sp>
        <p:nvSpPr>
          <p:cNvPr id="26711" name="Rectangle 87">
            <a:extLst>
              <a:ext uri="{FF2B5EF4-FFF2-40B4-BE49-F238E27FC236}">
                <a16:creationId xmlns:a16="http://schemas.microsoft.com/office/drawing/2014/main" id="{54B59FFF-9876-254A-B2E7-0625BFB5EDFE}"/>
              </a:ext>
            </a:extLst>
          </p:cNvPr>
          <p:cNvSpPr>
            <a:spLocks noChangeArrowheads="1"/>
          </p:cNvSpPr>
          <p:nvPr/>
        </p:nvSpPr>
        <p:spPr bwMode="auto">
          <a:xfrm>
            <a:off x="4083050" y="5561013"/>
            <a:ext cx="2714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450</a:t>
            </a:r>
            <a:endParaRPr lang="de-DE" altLang="de-DE" sz="1400"/>
          </a:p>
        </p:txBody>
      </p:sp>
      <p:sp>
        <p:nvSpPr>
          <p:cNvPr id="26712" name="Rectangle 88">
            <a:extLst>
              <a:ext uri="{FF2B5EF4-FFF2-40B4-BE49-F238E27FC236}">
                <a16:creationId xmlns:a16="http://schemas.microsoft.com/office/drawing/2014/main" id="{8C6D7D57-5AE8-484F-AD3F-8A73D1EEF3FB}"/>
              </a:ext>
            </a:extLst>
          </p:cNvPr>
          <p:cNvSpPr>
            <a:spLocks noChangeArrowheads="1"/>
          </p:cNvSpPr>
          <p:nvPr/>
        </p:nvSpPr>
        <p:spPr bwMode="auto">
          <a:xfrm>
            <a:off x="4581525" y="5561013"/>
            <a:ext cx="273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500</a:t>
            </a:r>
            <a:endParaRPr lang="de-DE" altLang="de-DE" sz="1400"/>
          </a:p>
        </p:txBody>
      </p:sp>
      <p:sp>
        <p:nvSpPr>
          <p:cNvPr id="26713" name="Rectangle 89">
            <a:extLst>
              <a:ext uri="{FF2B5EF4-FFF2-40B4-BE49-F238E27FC236}">
                <a16:creationId xmlns:a16="http://schemas.microsoft.com/office/drawing/2014/main" id="{993D6DD8-E064-5246-827B-6749E85A04DD}"/>
              </a:ext>
            </a:extLst>
          </p:cNvPr>
          <p:cNvSpPr>
            <a:spLocks noChangeArrowheads="1"/>
          </p:cNvSpPr>
          <p:nvPr/>
        </p:nvSpPr>
        <p:spPr bwMode="auto">
          <a:xfrm>
            <a:off x="5083175" y="5561013"/>
            <a:ext cx="273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550</a:t>
            </a:r>
            <a:endParaRPr lang="de-DE" altLang="de-DE" sz="1400"/>
          </a:p>
        </p:txBody>
      </p:sp>
      <p:sp>
        <p:nvSpPr>
          <p:cNvPr id="26714" name="Rectangle 90">
            <a:extLst>
              <a:ext uri="{FF2B5EF4-FFF2-40B4-BE49-F238E27FC236}">
                <a16:creationId xmlns:a16="http://schemas.microsoft.com/office/drawing/2014/main" id="{022590FE-4210-984C-A46B-07C6E7113073}"/>
              </a:ext>
            </a:extLst>
          </p:cNvPr>
          <p:cNvSpPr>
            <a:spLocks noChangeArrowheads="1"/>
          </p:cNvSpPr>
          <p:nvPr/>
        </p:nvSpPr>
        <p:spPr bwMode="auto">
          <a:xfrm>
            <a:off x="5589588" y="5561013"/>
            <a:ext cx="2714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600</a:t>
            </a:r>
            <a:endParaRPr lang="de-DE" altLang="de-DE" sz="1400"/>
          </a:p>
        </p:txBody>
      </p:sp>
      <p:sp>
        <p:nvSpPr>
          <p:cNvPr id="26715" name="Rectangle 91">
            <a:extLst>
              <a:ext uri="{FF2B5EF4-FFF2-40B4-BE49-F238E27FC236}">
                <a16:creationId xmlns:a16="http://schemas.microsoft.com/office/drawing/2014/main" id="{60A3B1AD-ABD0-AF47-93F6-EFDCCA19BD79}"/>
              </a:ext>
            </a:extLst>
          </p:cNvPr>
          <p:cNvSpPr>
            <a:spLocks noChangeArrowheads="1"/>
          </p:cNvSpPr>
          <p:nvPr/>
        </p:nvSpPr>
        <p:spPr bwMode="auto">
          <a:xfrm>
            <a:off x="6088063" y="5561013"/>
            <a:ext cx="273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650</a:t>
            </a:r>
            <a:endParaRPr lang="de-DE" altLang="de-DE" sz="1400"/>
          </a:p>
        </p:txBody>
      </p:sp>
      <p:sp>
        <p:nvSpPr>
          <p:cNvPr id="26716" name="Rectangle 92">
            <a:extLst>
              <a:ext uri="{FF2B5EF4-FFF2-40B4-BE49-F238E27FC236}">
                <a16:creationId xmlns:a16="http://schemas.microsoft.com/office/drawing/2014/main" id="{D1598FB6-305A-8944-8050-65C82B545E37}"/>
              </a:ext>
            </a:extLst>
          </p:cNvPr>
          <p:cNvSpPr>
            <a:spLocks noChangeArrowheads="1"/>
          </p:cNvSpPr>
          <p:nvPr/>
        </p:nvSpPr>
        <p:spPr bwMode="auto">
          <a:xfrm>
            <a:off x="6592888" y="5561013"/>
            <a:ext cx="273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700</a:t>
            </a:r>
            <a:endParaRPr lang="de-DE" altLang="de-DE" sz="1400"/>
          </a:p>
        </p:txBody>
      </p:sp>
      <p:sp>
        <p:nvSpPr>
          <p:cNvPr id="26717" name="Rectangle 93">
            <a:extLst>
              <a:ext uri="{FF2B5EF4-FFF2-40B4-BE49-F238E27FC236}">
                <a16:creationId xmlns:a16="http://schemas.microsoft.com/office/drawing/2014/main" id="{8D4EDF11-2E5A-F243-9E36-F0DD5C70F234}"/>
              </a:ext>
            </a:extLst>
          </p:cNvPr>
          <p:cNvSpPr>
            <a:spLocks noChangeArrowheads="1"/>
          </p:cNvSpPr>
          <p:nvPr/>
        </p:nvSpPr>
        <p:spPr bwMode="auto">
          <a:xfrm>
            <a:off x="7094538" y="5561013"/>
            <a:ext cx="2714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750</a:t>
            </a:r>
            <a:endParaRPr lang="de-DE" altLang="de-DE" sz="1400"/>
          </a:p>
        </p:txBody>
      </p:sp>
      <p:sp>
        <p:nvSpPr>
          <p:cNvPr id="26718" name="Rectangle 94">
            <a:extLst>
              <a:ext uri="{FF2B5EF4-FFF2-40B4-BE49-F238E27FC236}">
                <a16:creationId xmlns:a16="http://schemas.microsoft.com/office/drawing/2014/main" id="{C0A6BE1A-B6A5-3049-9E2F-4F671099EA71}"/>
              </a:ext>
            </a:extLst>
          </p:cNvPr>
          <p:cNvSpPr>
            <a:spLocks noChangeArrowheads="1"/>
          </p:cNvSpPr>
          <p:nvPr/>
        </p:nvSpPr>
        <p:spPr bwMode="auto">
          <a:xfrm>
            <a:off x="7596188" y="5561013"/>
            <a:ext cx="273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800</a:t>
            </a:r>
            <a:endParaRPr lang="de-DE" altLang="de-DE" sz="1400"/>
          </a:p>
        </p:txBody>
      </p:sp>
      <p:sp>
        <p:nvSpPr>
          <p:cNvPr id="26719" name="Rectangle 95">
            <a:extLst>
              <a:ext uri="{FF2B5EF4-FFF2-40B4-BE49-F238E27FC236}">
                <a16:creationId xmlns:a16="http://schemas.microsoft.com/office/drawing/2014/main" id="{C06DFFB0-9AF9-BF48-8E1A-80451F73C828}"/>
              </a:ext>
            </a:extLst>
          </p:cNvPr>
          <p:cNvSpPr>
            <a:spLocks noChangeArrowheads="1"/>
          </p:cNvSpPr>
          <p:nvPr/>
        </p:nvSpPr>
        <p:spPr bwMode="auto">
          <a:xfrm rot="16200000">
            <a:off x="932656" y="3690144"/>
            <a:ext cx="611188"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Prozent</a:t>
            </a:r>
            <a:endParaRPr lang="de-DE" altLang="de-DE" sz="1400"/>
          </a:p>
        </p:txBody>
      </p:sp>
      <p:sp>
        <p:nvSpPr>
          <p:cNvPr id="26720" name="Rectangle 96">
            <a:extLst>
              <a:ext uri="{FF2B5EF4-FFF2-40B4-BE49-F238E27FC236}">
                <a16:creationId xmlns:a16="http://schemas.microsoft.com/office/drawing/2014/main" id="{EE7B2D0F-BA7E-3A4B-88A1-1CA9E00DE06C}"/>
              </a:ext>
            </a:extLst>
          </p:cNvPr>
          <p:cNvSpPr>
            <a:spLocks noChangeArrowheads="1"/>
          </p:cNvSpPr>
          <p:nvPr/>
        </p:nvSpPr>
        <p:spPr bwMode="auto">
          <a:xfrm>
            <a:off x="2247900" y="1773238"/>
            <a:ext cx="4773613" cy="336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721" name="Line 97">
            <a:extLst>
              <a:ext uri="{FF2B5EF4-FFF2-40B4-BE49-F238E27FC236}">
                <a16:creationId xmlns:a16="http://schemas.microsoft.com/office/drawing/2014/main" id="{29EBDB6C-FB55-FA4E-BCF3-60E0FFA0E244}"/>
              </a:ext>
            </a:extLst>
          </p:cNvPr>
          <p:cNvSpPr>
            <a:spLocks noChangeShapeType="1"/>
          </p:cNvSpPr>
          <p:nvPr/>
        </p:nvSpPr>
        <p:spPr bwMode="auto">
          <a:xfrm>
            <a:off x="2503488" y="1954213"/>
            <a:ext cx="233362" cy="1587"/>
          </a:xfrm>
          <a:prstGeom prst="line">
            <a:avLst/>
          </a:prstGeom>
          <a:noFill/>
          <a:ln w="22225">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722" name="Rectangle 98">
            <a:extLst>
              <a:ext uri="{FF2B5EF4-FFF2-40B4-BE49-F238E27FC236}">
                <a16:creationId xmlns:a16="http://schemas.microsoft.com/office/drawing/2014/main" id="{4E454E29-F8AD-B64B-8478-3ADCCB791994}"/>
              </a:ext>
            </a:extLst>
          </p:cNvPr>
          <p:cNvSpPr>
            <a:spLocks noChangeArrowheads="1"/>
          </p:cNvSpPr>
          <p:nvPr/>
        </p:nvSpPr>
        <p:spPr bwMode="auto">
          <a:xfrm>
            <a:off x="2825750" y="1844675"/>
            <a:ext cx="909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Hauptschule</a:t>
            </a:r>
            <a:endParaRPr lang="de-DE" altLang="de-DE" sz="1400"/>
          </a:p>
        </p:txBody>
      </p:sp>
      <p:sp>
        <p:nvSpPr>
          <p:cNvPr id="26723" name="Line 99">
            <a:extLst>
              <a:ext uri="{FF2B5EF4-FFF2-40B4-BE49-F238E27FC236}">
                <a16:creationId xmlns:a16="http://schemas.microsoft.com/office/drawing/2014/main" id="{DED2D6AA-A94D-7540-A8DA-9B825BA9A7E5}"/>
              </a:ext>
            </a:extLst>
          </p:cNvPr>
          <p:cNvSpPr>
            <a:spLocks noChangeShapeType="1"/>
          </p:cNvSpPr>
          <p:nvPr/>
        </p:nvSpPr>
        <p:spPr bwMode="auto">
          <a:xfrm>
            <a:off x="4140200" y="1954213"/>
            <a:ext cx="234950" cy="1587"/>
          </a:xfrm>
          <a:prstGeom prst="line">
            <a:avLst/>
          </a:prstGeom>
          <a:noFill/>
          <a:ln w="2222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724" name="Rectangle 100">
            <a:extLst>
              <a:ext uri="{FF2B5EF4-FFF2-40B4-BE49-F238E27FC236}">
                <a16:creationId xmlns:a16="http://schemas.microsoft.com/office/drawing/2014/main" id="{0E42BE13-B5D0-AA40-8428-FABF63C67931}"/>
              </a:ext>
            </a:extLst>
          </p:cNvPr>
          <p:cNvSpPr>
            <a:spLocks noChangeArrowheads="1"/>
          </p:cNvSpPr>
          <p:nvPr/>
        </p:nvSpPr>
        <p:spPr bwMode="auto">
          <a:xfrm>
            <a:off x="4462463" y="1844675"/>
            <a:ext cx="8096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Realschule</a:t>
            </a:r>
            <a:endParaRPr lang="de-DE" altLang="de-DE" sz="1400"/>
          </a:p>
        </p:txBody>
      </p:sp>
      <p:sp>
        <p:nvSpPr>
          <p:cNvPr id="26725" name="Line 101">
            <a:extLst>
              <a:ext uri="{FF2B5EF4-FFF2-40B4-BE49-F238E27FC236}">
                <a16:creationId xmlns:a16="http://schemas.microsoft.com/office/drawing/2014/main" id="{EB43DEB7-3741-4246-A5AA-7A9117818D36}"/>
              </a:ext>
            </a:extLst>
          </p:cNvPr>
          <p:cNvSpPr>
            <a:spLocks noChangeShapeType="1"/>
          </p:cNvSpPr>
          <p:nvPr/>
        </p:nvSpPr>
        <p:spPr bwMode="auto">
          <a:xfrm>
            <a:off x="5680075" y="1954213"/>
            <a:ext cx="234950" cy="1587"/>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726" name="Rectangle 102">
            <a:extLst>
              <a:ext uri="{FF2B5EF4-FFF2-40B4-BE49-F238E27FC236}">
                <a16:creationId xmlns:a16="http://schemas.microsoft.com/office/drawing/2014/main" id="{B1BCC75F-8245-894C-ACF5-E467337AE802}"/>
              </a:ext>
            </a:extLst>
          </p:cNvPr>
          <p:cNvSpPr>
            <a:spLocks noChangeArrowheads="1"/>
          </p:cNvSpPr>
          <p:nvPr/>
        </p:nvSpPr>
        <p:spPr bwMode="auto">
          <a:xfrm>
            <a:off x="6003925" y="1844675"/>
            <a:ext cx="873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altLang="de-DE" sz="1400">
                <a:solidFill>
                  <a:srgbClr val="000000"/>
                </a:solidFill>
              </a:rPr>
              <a:t>Gymnasium</a:t>
            </a:r>
            <a:endParaRPr lang="de-DE" altLang="de-DE" sz="1400"/>
          </a:p>
        </p:txBody>
      </p:sp>
      <p:sp>
        <p:nvSpPr>
          <p:cNvPr id="26727" name="Line 103">
            <a:extLst>
              <a:ext uri="{FF2B5EF4-FFF2-40B4-BE49-F238E27FC236}">
                <a16:creationId xmlns:a16="http://schemas.microsoft.com/office/drawing/2014/main" id="{CB241A66-200E-EC4D-82AC-9641C25B4CF0}"/>
              </a:ext>
            </a:extLst>
          </p:cNvPr>
          <p:cNvSpPr>
            <a:spLocks noChangeShapeType="1"/>
          </p:cNvSpPr>
          <p:nvPr/>
        </p:nvSpPr>
        <p:spPr bwMode="auto">
          <a:xfrm>
            <a:off x="1663700" y="5427663"/>
            <a:ext cx="602615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728" name="Line 104">
            <a:extLst>
              <a:ext uri="{FF2B5EF4-FFF2-40B4-BE49-F238E27FC236}">
                <a16:creationId xmlns:a16="http://schemas.microsoft.com/office/drawing/2014/main" id="{9DB73E77-9AF3-0143-8FD6-19086C567B69}"/>
              </a:ext>
            </a:extLst>
          </p:cNvPr>
          <p:cNvSpPr>
            <a:spLocks noChangeShapeType="1"/>
          </p:cNvSpPr>
          <p:nvPr/>
        </p:nvSpPr>
        <p:spPr bwMode="auto">
          <a:xfrm flipV="1">
            <a:off x="2595563" y="2119313"/>
            <a:ext cx="0" cy="331152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6729" name="Line 105">
            <a:extLst>
              <a:ext uri="{FF2B5EF4-FFF2-40B4-BE49-F238E27FC236}">
                <a16:creationId xmlns:a16="http://schemas.microsoft.com/office/drawing/2014/main" id="{A623E2D4-1B1D-AD4F-ABCE-CFE2FBBB55BD}"/>
              </a:ext>
            </a:extLst>
          </p:cNvPr>
          <p:cNvSpPr>
            <a:spLocks noChangeShapeType="1"/>
          </p:cNvSpPr>
          <p:nvPr/>
        </p:nvSpPr>
        <p:spPr bwMode="auto">
          <a:xfrm flipV="1">
            <a:off x="3800475" y="2111375"/>
            <a:ext cx="0" cy="331152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6730" name="Line 106">
            <a:extLst>
              <a:ext uri="{FF2B5EF4-FFF2-40B4-BE49-F238E27FC236}">
                <a16:creationId xmlns:a16="http://schemas.microsoft.com/office/drawing/2014/main" id="{2B54F388-2277-3542-BF4C-2441E876A38E}"/>
              </a:ext>
            </a:extLst>
          </p:cNvPr>
          <p:cNvSpPr>
            <a:spLocks noChangeShapeType="1"/>
          </p:cNvSpPr>
          <p:nvPr/>
        </p:nvSpPr>
        <p:spPr bwMode="auto">
          <a:xfrm flipV="1">
            <a:off x="4902200" y="2108200"/>
            <a:ext cx="0" cy="331152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6731" name="Line 107">
            <a:extLst>
              <a:ext uri="{FF2B5EF4-FFF2-40B4-BE49-F238E27FC236}">
                <a16:creationId xmlns:a16="http://schemas.microsoft.com/office/drawing/2014/main" id="{11E90E0F-9C5F-A946-AF75-D6EDA582FCCC}"/>
              </a:ext>
            </a:extLst>
          </p:cNvPr>
          <p:cNvSpPr>
            <a:spLocks noChangeShapeType="1"/>
          </p:cNvSpPr>
          <p:nvPr/>
        </p:nvSpPr>
        <p:spPr bwMode="auto">
          <a:xfrm flipV="1">
            <a:off x="6181725" y="2114550"/>
            <a:ext cx="0" cy="330200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6732" name="Line 108">
            <a:extLst>
              <a:ext uri="{FF2B5EF4-FFF2-40B4-BE49-F238E27FC236}">
                <a16:creationId xmlns:a16="http://schemas.microsoft.com/office/drawing/2014/main" id="{0829D830-D998-3D40-BD2F-77D7CE498EB9}"/>
              </a:ext>
            </a:extLst>
          </p:cNvPr>
          <p:cNvSpPr>
            <a:spLocks noChangeShapeType="1"/>
          </p:cNvSpPr>
          <p:nvPr/>
        </p:nvSpPr>
        <p:spPr bwMode="auto">
          <a:xfrm flipV="1">
            <a:off x="1663700" y="1992313"/>
            <a:ext cx="0" cy="3429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6733" name="AutoShape 109">
            <a:extLst>
              <a:ext uri="{FF2B5EF4-FFF2-40B4-BE49-F238E27FC236}">
                <a16:creationId xmlns:a16="http://schemas.microsoft.com/office/drawing/2014/main" id="{76213667-C687-9A4A-ACDB-AEC08D3DC2B4}"/>
              </a:ext>
            </a:extLst>
          </p:cNvPr>
          <p:cNvSpPr>
            <a:spLocks noChangeArrowheads="1"/>
          </p:cNvSpPr>
          <p:nvPr/>
        </p:nvSpPr>
        <p:spPr bwMode="auto">
          <a:xfrm>
            <a:off x="3348038" y="4149725"/>
            <a:ext cx="2736850" cy="1295400"/>
          </a:xfrm>
          <a:prstGeom prst="triangle">
            <a:avLst>
              <a:gd name="adj" fmla="val 50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734" name="Rectangle 110">
            <a:extLst>
              <a:ext uri="{FF2B5EF4-FFF2-40B4-BE49-F238E27FC236}">
                <a16:creationId xmlns:a16="http://schemas.microsoft.com/office/drawing/2014/main" id="{44863A1F-90D5-D341-8B09-696EADF6129B}"/>
              </a:ext>
            </a:extLst>
          </p:cNvPr>
          <p:cNvSpPr>
            <a:spLocks noChangeArrowheads="1"/>
          </p:cNvSpPr>
          <p:nvPr/>
        </p:nvSpPr>
        <p:spPr bwMode="auto">
          <a:xfrm>
            <a:off x="0" y="549275"/>
            <a:ext cx="78771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a:solidFill>
                  <a:srgbClr val="414141"/>
                </a:solidFill>
                <a:latin typeface="Arial" panose="020B0604020202020204" pitchFamily="34" charset="0"/>
              </a:defRPr>
            </a:lvl1pPr>
            <a:lvl2pPr>
              <a:defRPr sz="2800">
                <a:solidFill>
                  <a:srgbClr val="414141"/>
                </a:solidFill>
                <a:latin typeface="Arial" panose="020B0604020202020204" pitchFamily="34" charset="0"/>
              </a:defRPr>
            </a:lvl2pPr>
            <a:lvl3pPr>
              <a:defRPr sz="2800">
                <a:solidFill>
                  <a:srgbClr val="414141"/>
                </a:solidFill>
                <a:latin typeface="Arial" panose="020B0604020202020204" pitchFamily="34" charset="0"/>
              </a:defRPr>
            </a:lvl3pPr>
            <a:lvl4pPr>
              <a:defRPr sz="2800">
                <a:solidFill>
                  <a:srgbClr val="414141"/>
                </a:solidFill>
                <a:latin typeface="Arial" panose="020B0604020202020204" pitchFamily="34" charset="0"/>
              </a:defRPr>
            </a:lvl4pPr>
            <a:lvl5pPr>
              <a:defRPr sz="2800">
                <a:solidFill>
                  <a:srgbClr val="414141"/>
                </a:solidFill>
                <a:latin typeface="Arial" panose="020B0604020202020204" pitchFamily="34" charset="0"/>
              </a:defRPr>
            </a:lvl5pPr>
            <a:lvl6pPr marL="457200" fontAlgn="base">
              <a:spcBef>
                <a:spcPct val="0"/>
              </a:spcBef>
              <a:spcAft>
                <a:spcPct val="0"/>
              </a:spcAft>
              <a:defRPr sz="2800">
                <a:solidFill>
                  <a:srgbClr val="414141"/>
                </a:solidFill>
                <a:latin typeface="Arial" panose="020B0604020202020204" pitchFamily="34" charset="0"/>
              </a:defRPr>
            </a:lvl6pPr>
            <a:lvl7pPr marL="914400" fontAlgn="base">
              <a:spcBef>
                <a:spcPct val="0"/>
              </a:spcBef>
              <a:spcAft>
                <a:spcPct val="0"/>
              </a:spcAft>
              <a:defRPr sz="2800">
                <a:solidFill>
                  <a:srgbClr val="414141"/>
                </a:solidFill>
                <a:latin typeface="Arial" panose="020B0604020202020204" pitchFamily="34" charset="0"/>
              </a:defRPr>
            </a:lvl7pPr>
            <a:lvl8pPr marL="1371600" fontAlgn="base">
              <a:spcBef>
                <a:spcPct val="0"/>
              </a:spcBef>
              <a:spcAft>
                <a:spcPct val="0"/>
              </a:spcAft>
              <a:defRPr sz="2800">
                <a:solidFill>
                  <a:srgbClr val="414141"/>
                </a:solidFill>
                <a:latin typeface="Arial" panose="020B0604020202020204" pitchFamily="34" charset="0"/>
              </a:defRPr>
            </a:lvl8pPr>
            <a:lvl9pPr marL="1828800" fontAlgn="base">
              <a:spcBef>
                <a:spcPct val="0"/>
              </a:spcBef>
              <a:spcAft>
                <a:spcPct val="0"/>
              </a:spcAft>
              <a:defRPr sz="2800">
                <a:solidFill>
                  <a:srgbClr val="414141"/>
                </a:solidFill>
                <a:latin typeface="Arial" panose="020B0604020202020204" pitchFamily="34" charset="0"/>
              </a:defRPr>
            </a:lvl9pPr>
          </a:lstStyle>
          <a:p>
            <a:r>
              <a:rPr lang="de-DE" altLang="de-DE" sz="1600" b="1">
                <a:solidFill>
                  <a:schemeClr val="bg2"/>
                </a:solidFill>
                <a:cs typeface="Times New Roman" panose="02020603050405020304" pitchFamily="18" charset="0"/>
              </a:rPr>
              <a:t>Schullaufbahnempfehlungen von Lehrkräften für Deutschland</a:t>
            </a:r>
            <a:br>
              <a:rPr lang="de-DE" altLang="de-DE" sz="1600" b="1">
                <a:solidFill>
                  <a:schemeClr val="bg2"/>
                </a:solidFill>
                <a:cs typeface="Times New Roman" panose="02020603050405020304" pitchFamily="18" charset="0"/>
              </a:rPr>
            </a:br>
            <a:r>
              <a:rPr lang="de-DE" altLang="de-DE" sz="1600" b="1">
                <a:solidFill>
                  <a:schemeClr val="bg2"/>
                </a:solidFill>
                <a:cs typeface="Times New Roman" panose="02020603050405020304" pitchFamily="18" charset="0"/>
              </a:rPr>
              <a:t>– Gesamtskala Mathematik</a:t>
            </a:r>
            <a:r>
              <a:rPr lang="de-DE" altLang="de-DE" sz="1600" b="1">
                <a:solidFill>
                  <a:schemeClr val="bg2"/>
                </a:solidFill>
              </a:rPr>
              <a:t> </a:t>
            </a:r>
          </a:p>
        </p:txBody>
      </p:sp>
      <p:sp>
        <p:nvSpPr>
          <p:cNvPr id="26735" name="Rectangle 111">
            <a:extLst>
              <a:ext uri="{FF2B5EF4-FFF2-40B4-BE49-F238E27FC236}">
                <a16:creationId xmlns:a16="http://schemas.microsoft.com/office/drawing/2014/main" id="{4AF869B4-A2E9-894C-BBA1-C2694A4AD72B}"/>
              </a:ext>
            </a:extLst>
          </p:cNvPr>
          <p:cNvSpPr>
            <a:spLocks noChangeArrowheads="1"/>
          </p:cNvSpPr>
          <p:nvPr/>
        </p:nvSpPr>
        <p:spPr bwMode="auto">
          <a:xfrm>
            <a:off x="0" y="0"/>
            <a:ext cx="7005638"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a:solidFill>
                  <a:srgbClr val="414141"/>
                </a:solidFill>
                <a:latin typeface="Arial" panose="020B0604020202020204" pitchFamily="34" charset="0"/>
              </a:defRPr>
            </a:lvl1pPr>
            <a:lvl2pPr>
              <a:defRPr sz="2800">
                <a:solidFill>
                  <a:srgbClr val="414141"/>
                </a:solidFill>
                <a:latin typeface="Arial" panose="020B0604020202020204" pitchFamily="34" charset="0"/>
              </a:defRPr>
            </a:lvl2pPr>
            <a:lvl3pPr>
              <a:defRPr sz="2800">
                <a:solidFill>
                  <a:srgbClr val="414141"/>
                </a:solidFill>
                <a:latin typeface="Arial" panose="020B0604020202020204" pitchFamily="34" charset="0"/>
              </a:defRPr>
            </a:lvl3pPr>
            <a:lvl4pPr>
              <a:defRPr sz="2800">
                <a:solidFill>
                  <a:srgbClr val="414141"/>
                </a:solidFill>
                <a:latin typeface="Arial" panose="020B0604020202020204" pitchFamily="34" charset="0"/>
              </a:defRPr>
            </a:lvl4pPr>
            <a:lvl5pPr>
              <a:defRPr sz="2800">
                <a:solidFill>
                  <a:srgbClr val="414141"/>
                </a:solidFill>
                <a:latin typeface="Arial" panose="020B0604020202020204" pitchFamily="34" charset="0"/>
              </a:defRPr>
            </a:lvl5pPr>
            <a:lvl6pPr marL="457200" fontAlgn="base">
              <a:spcBef>
                <a:spcPct val="0"/>
              </a:spcBef>
              <a:spcAft>
                <a:spcPct val="0"/>
              </a:spcAft>
              <a:defRPr sz="2800">
                <a:solidFill>
                  <a:srgbClr val="414141"/>
                </a:solidFill>
                <a:latin typeface="Arial" panose="020B0604020202020204" pitchFamily="34" charset="0"/>
              </a:defRPr>
            </a:lvl6pPr>
            <a:lvl7pPr marL="914400" fontAlgn="base">
              <a:spcBef>
                <a:spcPct val="0"/>
              </a:spcBef>
              <a:spcAft>
                <a:spcPct val="0"/>
              </a:spcAft>
              <a:defRPr sz="2800">
                <a:solidFill>
                  <a:srgbClr val="414141"/>
                </a:solidFill>
                <a:latin typeface="Arial" panose="020B0604020202020204" pitchFamily="34" charset="0"/>
              </a:defRPr>
            </a:lvl7pPr>
            <a:lvl8pPr marL="1371600" fontAlgn="base">
              <a:spcBef>
                <a:spcPct val="0"/>
              </a:spcBef>
              <a:spcAft>
                <a:spcPct val="0"/>
              </a:spcAft>
              <a:defRPr sz="2800">
                <a:solidFill>
                  <a:srgbClr val="414141"/>
                </a:solidFill>
                <a:latin typeface="Arial" panose="020B0604020202020204" pitchFamily="34" charset="0"/>
              </a:defRPr>
            </a:lvl8pPr>
            <a:lvl9pPr marL="1828800" fontAlgn="base">
              <a:spcBef>
                <a:spcPct val="0"/>
              </a:spcBef>
              <a:spcAft>
                <a:spcPct val="0"/>
              </a:spcAft>
              <a:defRPr sz="2800">
                <a:solidFill>
                  <a:srgbClr val="414141"/>
                </a:solidFill>
                <a:latin typeface="Arial" panose="020B0604020202020204" pitchFamily="34" charset="0"/>
              </a:defRPr>
            </a:lvl9pPr>
          </a:lstStyle>
          <a:p>
            <a:r>
              <a:rPr lang="de-DE" altLang="de-DE" sz="2400" b="1"/>
              <a:t>Dreiteiliges Schulsystem: Realität 2</a:t>
            </a:r>
          </a:p>
        </p:txBody>
      </p:sp>
      <p:sp>
        <p:nvSpPr>
          <p:cNvPr id="26736" name="AutoShape 112">
            <a:extLst>
              <a:ext uri="{FF2B5EF4-FFF2-40B4-BE49-F238E27FC236}">
                <a16:creationId xmlns:a16="http://schemas.microsoft.com/office/drawing/2014/main" id="{0ECC36BD-B09D-7A46-A510-1F28A6465153}"/>
              </a:ext>
            </a:extLst>
          </p:cNvPr>
          <p:cNvSpPr>
            <a:spLocks noChangeArrowheads="1"/>
          </p:cNvSpPr>
          <p:nvPr/>
        </p:nvSpPr>
        <p:spPr bwMode="auto">
          <a:xfrm>
            <a:off x="2916238" y="5013325"/>
            <a:ext cx="2879725" cy="431800"/>
          </a:xfrm>
          <a:prstGeom prst="triangle">
            <a:avLst>
              <a:gd name="adj" fmla="val 50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a:solidFill>
                <a:srgbClr val="FF0000"/>
              </a:solidFill>
            </a:endParaRPr>
          </a:p>
        </p:txBody>
      </p:sp>
      <p:sp>
        <p:nvSpPr>
          <p:cNvPr id="26737" name="AutoShape 113">
            <a:extLst>
              <a:ext uri="{FF2B5EF4-FFF2-40B4-BE49-F238E27FC236}">
                <a16:creationId xmlns:a16="http://schemas.microsoft.com/office/drawing/2014/main" id="{E273C66B-DAE6-7945-8008-220BCD3FCD60}"/>
              </a:ext>
            </a:extLst>
          </p:cNvPr>
          <p:cNvSpPr>
            <a:spLocks noChangeArrowheads="1"/>
          </p:cNvSpPr>
          <p:nvPr/>
        </p:nvSpPr>
        <p:spPr bwMode="auto">
          <a:xfrm>
            <a:off x="3924300" y="5013325"/>
            <a:ext cx="2735263" cy="431800"/>
          </a:xfrm>
          <a:prstGeom prst="triangle">
            <a:avLst>
              <a:gd name="adj" fmla="val 50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tLang="de-DE">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733"/>
                                        </p:tgtEl>
                                        <p:attrNameLst>
                                          <p:attrName>style.visibility</p:attrName>
                                        </p:attrNameLst>
                                      </p:cBhvr>
                                      <p:to>
                                        <p:strVal val="visible"/>
                                      </p:to>
                                    </p:set>
                                    <p:animEffect transition="in" filter="blinds(horizontal)">
                                      <p:cBhvr>
                                        <p:cTn id="7" dur="500"/>
                                        <p:tgtEl>
                                          <p:spTgt spid="2673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736"/>
                                        </p:tgtEl>
                                        <p:attrNameLst>
                                          <p:attrName>style.visibility</p:attrName>
                                        </p:attrNameLst>
                                      </p:cBhvr>
                                      <p:to>
                                        <p:strVal val="visible"/>
                                      </p:to>
                                    </p:set>
                                    <p:animEffect transition="in" filter="blinds(horizontal)">
                                      <p:cBhvr>
                                        <p:cTn id="10" dur="500"/>
                                        <p:tgtEl>
                                          <p:spTgt spid="2673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6737"/>
                                        </p:tgtEl>
                                        <p:attrNameLst>
                                          <p:attrName>style.visibility</p:attrName>
                                        </p:attrNameLst>
                                      </p:cBhvr>
                                      <p:to>
                                        <p:strVal val="visible"/>
                                      </p:to>
                                    </p:set>
                                    <p:animEffect transition="in" filter="blinds(horizontal)">
                                      <p:cBhvr>
                                        <p:cTn id="13" dur="500"/>
                                        <p:tgtEl>
                                          <p:spTgt spid="26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36" grpId="0" animBg="1"/>
      <p:bldP spid="267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2661C7C-F0A5-5046-A254-E6D4052BAD2F}"/>
              </a:ext>
            </a:extLst>
          </p:cNvPr>
          <p:cNvSpPr>
            <a:spLocks noGrp="1"/>
          </p:cNvSpPr>
          <p:nvPr>
            <p:ph type="ftr" sz="quarter" idx="10"/>
          </p:nvPr>
        </p:nvSpPr>
        <p:spPr/>
        <p:txBody>
          <a:bodyPr/>
          <a:lstStyle/>
          <a:p>
            <a:r>
              <a:rPr lang="de-DE" altLang="de-DE"/>
              <a:t>Bildungsgerechtigkeit | Detlef Müller-Böling | 27.09.07</a:t>
            </a:r>
          </a:p>
        </p:txBody>
      </p:sp>
      <p:sp>
        <p:nvSpPr>
          <p:cNvPr id="5" name="Foliennummernplatzhalter 4">
            <a:extLst>
              <a:ext uri="{FF2B5EF4-FFF2-40B4-BE49-F238E27FC236}">
                <a16:creationId xmlns:a16="http://schemas.microsoft.com/office/drawing/2014/main" id="{079F957F-A050-9B4C-A65D-D309D6C7E712}"/>
              </a:ext>
            </a:extLst>
          </p:cNvPr>
          <p:cNvSpPr>
            <a:spLocks noGrp="1"/>
          </p:cNvSpPr>
          <p:nvPr>
            <p:ph type="sldNum" sz="quarter" idx="11"/>
          </p:nvPr>
        </p:nvSpPr>
        <p:spPr/>
        <p:txBody>
          <a:bodyPr/>
          <a:lstStyle/>
          <a:p>
            <a:fld id="{BA5FA106-7C0F-6E41-8883-14CF6BCEDC40}" type="slidenum">
              <a:rPr lang="de-DE" altLang="de-DE"/>
              <a:pPr/>
              <a:t>9</a:t>
            </a:fld>
            <a:endParaRPr lang="de-DE" altLang="de-DE"/>
          </a:p>
        </p:txBody>
      </p:sp>
      <p:sp>
        <p:nvSpPr>
          <p:cNvPr id="28674" name="Rectangle 2">
            <a:extLst>
              <a:ext uri="{FF2B5EF4-FFF2-40B4-BE49-F238E27FC236}">
                <a16:creationId xmlns:a16="http://schemas.microsoft.com/office/drawing/2014/main" id="{813AE236-F973-2A4B-893C-930E2C4F0474}"/>
              </a:ext>
            </a:extLst>
          </p:cNvPr>
          <p:cNvSpPr>
            <a:spLocks noGrp="1" noChangeArrowheads="1"/>
          </p:cNvSpPr>
          <p:nvPr>
            <p:ph type="title"/>
          </p:nvPr>
        </p:nvSpPr>
        <p:spPr/>
        <p:txBody>
          <a:bodyPr/>
          <a:lstStyle/>
          <a:p>
            <a:r>
              <a:rPr lang="de-DE" altLang="de-DE" sz="3200" b="1"/>
              <a:t>Befund 1</a:t>
            </a:r>
          </a:p>
        </p:txBody>
      </p:sp>
      <p:sp>
        <p:nvSpPr>
          <p:cNvPr id="28675" name="Rectangle 3">
            <a:extLst>
              <a:ext uri="{FF2B5EF4-FFF2-40B4-BE49-F238E27FC236}">
                <a16:creationId xmlns:a16="http://schemas.microsoft.com/office/drawing/2014/main" id="{67B707DC-9236-C64B-93E8-D79B2BE635C8}"/>
              </a:ext>
            </a:extLst>
          </p:cNvPr>
          <p:cNvSpPr>
            <a:spLocks noGrp="1" noChangeArrowheads="1"/>
          </p:cNvSpPr>
          <p:nvPr>
            <p:ph type="body" idx="1"/>
          </p:nvPr>
        </p:nvSpPr>
        <p:spPr>
          <a:xfrm>
            <a:off x="457200" y="2216150"/>
            <a:ext cx="8229600" cy="2220913"/>
          </a:xfrm>
        </p:spPr>
        <p:txBody>
          <a:bodyPr/>
          <a:lstStyle/>
          <a:p>
            <a:pPr algn="ctr">
              <a:buFont typeface="Wingdings" pitchFamily="2" charset="2"/>
              <a:buNone/>
            </a:pPr>
            <a:r>
              <a:rPr lang="de-DE" altLang="de-DE" sz="3600"/>
              <a:t>Die Zuordnung zu Schultypen erfolgt nicht nach der Leistungsfähigkeit.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1000" fill="hold"/>
                                        <p:tgtEl>
                                          <p:spTgt spid="2867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86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1399</Words>
  <Application>Microsoft Macintosh PowerPoint</Application>
  <PresentationFormat>Bildschirmpräsentation (4:3)</PresentationFormat>
  <Paragraphs>498</Paragraphs>
  <Slides>38</Slides>
  <Notes>38</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3</vt:i4>
      </vt:variant>
      <vt:variant>
        <vt:lpstr>Folientitel</vt:lpstr>
      </vt:variant>
      <vt:variant>
        <vt:i4>38</vt:i4>
      </vt:variant>
    </vt:vector>
  </HeadingPairs>
  <TitlesOfParts>
    <vt:vector size="46" baseType="lpstr">
      <vt:lpstr>Arial</vt:lpstr>
      <vt:lpstr>Wingdings</vt:lpstr>
      <vt:lpstr>Times New Roman</vt:lpstr>
      <vt:lpstr>Symbol</vt:lpstr>
      <vt:lpstr>Standarddesign</vt:lpstr>
      <vt:lpstr>Microsoft Office Excel-Diagramm</vt:lpstr>
      <vt:lpstr>Microsoft Graph-Diagramm</vt:lpstr>
      <vt:lpstr>Microsoft Clip Gallery</vt:lpstr>
      <vt:lpstr>Bildung in Deutschland  – gerecht verteilt?</vt:lpstr>
      <vt:lpstr>PowerPoint-Präsentation</vt:lpstr>
      <vt:lpstr>PowerPoint-Präsentation</vt:lpstr>
      <vt:lpstr>3 Botschaften</vt:lpstr>
      <vt:lpstr>PowerPoint-Präsentation</vt:lpstr>
      <vt:lpstr>Idealtypische Verteilung der Grundschulkinder auf die weiterführen- den Schulformen nach Leseleistung in Prozent </vt:lpstr>
      <vt:lpstr>PowerPoint-Präsentation</vt:lpstr>
      <vt:lpstr>PowerPoint-Präsentation</vt:lpstr>
      <vt:lpstr>Befund 1</vt:lpstr>
      <vt:lpstr>Noten und Leistungen  - Lesen</vt:lpstr>
      <vt:lpstr>Noten und Leistungen - Mathematik</vt:lpstr>
      <vt:lpstr>Befund 2</vt:lpstr>
      <vt:lpstr>Leistungen und Bildungsniveau Eltern</vt:lpstr>
      <vt:lpstr>Befund 3</vt:lpstr>
      <vt:lpstr>Ungerecht!</vt:lpstr>
      <vt:lpstr>3 Botschaften</vt:lpstr>
      <vt:lpstr>Leistungen nach Zuwanderung</vt:lpstr>
      <vt:lpstr>Befund 4</vt:lpstr>
      <vt:lpstr>Wir werden weniger und älter</vt:lpstr>
      <vt:lpstr>Prognose der zusätzlichen Nachfrage nach Studienanfängerplätzen bis 2020</vt:lpstr>
      <vt:lpstr>Kostenberechnungen zum Hochschulpakt</vt:lpstr>
      <vt:lpstr>Kostenberechnungen zum Hochschulpakt</vt:lpstr>
      <vt:lpstr>Vergleich der Gesamtkosten bis 2020</vt:lpstr>
      <vt:lpstr>Befund 5</vt:lpstr>
      <vt:lpstr>Ingenieure, Stand Herbst 2005</vt:lpstr>
      <vt:lpstr>Befund 6</vt:lpstr>
      <vt:lpstr>Was ist zu tun? </vt:lpstr>
      <vt:lpstr>Was ist zu tun? </vt:lpstr>
      <vt:lpstr>3 Botschaften</vt:lpstr>
      <vt:lpstr>PowerPoint-Präsentation</vt:lpstr>
      <vt:lpstr>wettbewerblich</vt:lpstr>
      <vt:lpstr>wirtschaftlich</vt:lpstr>
      <vt:lpstr>international</vt:lpstr>
      <vt:lpstr>virtuell</vt:lpstr>
      <vt:lpstr>profiliert</vt:lpstr>
      <vt:lpstr>wissenschaftlich</vt:lpstr>
      <vt:lpstr>autonom</vt:lpstr>
      <vt:lpstr>PowerPoint-Präsentation</vt:lpstr>
    </vt:vector>
  </TitlesOfParts>
  <Company>CHE - Centrum für Hochschulentwicklung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Lars Hüning</dc:creator>
  <cp:lastModifiedBy>Detlef Müller-Böling</cp:lastModifiedBy>
  <cp:revision>15</cp:revision>
  <dcterms:created xsi:type="dcterms:W3CDTF">2007-03-01T14:35:06Z</dcterms:created>
  <dcterms:modified xsi:type="dcterms:W3CDTF">2022-02-05T15:40:32Z</dcterms:modified>
</cp:coreProperties>
</file>