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vml" ContentType="application/vnd.openxmlformats-officedocument.vmlDrawi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compatMode="1" saveSubsetFonts="1" autoCompressPictures="0">
  <p:sldMasterIdLst>
    <p:sldMasterId id="2147483648" r:id="rId1"/>
  </p:sldMasterIdLst>
  <p:notesMasterIdLst>
    <p:notesMasterId r:id="rId25"/>
  </p:notesMasterIdLst>
  <p:sldIdLst>
    <p:sldId id="256" r:id="rId2"/>
    <p:sldId id="281" r:id="rId3"/>
    <p:sldId id="261" r:id="rId4"/>
    <p:sldId id="262" r:id="rId5"/>
    <p:sldId id="276" r:id="rId6"/>
    <p:sldId id="265" r:id="rId7"/>
    <p:sldId id="264" r:id="rId8"/>
    <p:sldId id="266" r:id="rId9"/>
    <p:sldId id="279" r:id="rId10"/>
    <p:sldId id="267" r:id="rId11"/>
    <p:sldId id="277" r:id="rId12"/>
    <p:sldId id="268" r:id="rId13"/>
    <p:sldId id="263" r:id="rId14"/>
    <p:sldId id="269" r:id="rId15"/>
    <p:sldId id="270" r:id="rId16"/>
    <p:sldId id="271" r:id="rId17"/>
    <p:sldId id="272" r:id="rId18"/>
    <p:sldId id="273" r:id="rId19"/>
    <p:sldId id="274" r:id="rId20"/>
    <p:sldId id="275" r:id="rId21"/>
    <p:sldId id="280" r:id="rId22"/>
    <p:sldId id="278" r:id="rId23"/>
    <p:sldId id="282" r:id="rId24"/>
  </p:sldIdLst>
  <p:sldSz cx="9144000" cy="6858000" type="screen4x3"/>
  <p:notesSz cx="6858000" cy="9144000"/>
  <p:defaultTextStyle>
    <a:defPPr>
      <a:defRPr lang="de-DE"/>
    </a:defPPr>
    <a:lvl1pPr algn="l" rtl="0" fontAlgn="base">
      <a:spcBef>
        <a:spcPct val="0"/>
      </a:spcBef>
      <a:spcAft>
        <a:spcPct val="0"/>
      </a:spcAft>
      <a:defRPr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3929">
          <p15:clr>
            <a:srgbClr val="A4A3A4"/>
          </p15:clr>
        </p15:guide>
        <p15:guide id="2" pos="161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530" autoAdjust="0"/>
    <p:restoredTop sz="94632"/>
  </p:normalViewPr>
  <p:slideViewPr>
    <p:cSldViewPr>
      <p:cViewPr varScale="1">
        <p:scale>
          <a:sx n="106" d="100"/>
          <a:sy n="106" d="100"/>
        </p:scale>
        <p:origin x="1864" y="184"/>
      </p:cViewPr>
      <p:guideLst>
        <p:guide orient="horz" pos="3929"/>
        <p:guide pos="161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3" Type="http://schemas.openxmlformats.org/officeDocument/2006/relationships/image" Target="../media/image7.emf"/><Relationship Id="rId7" Type="http://schemas.openxmlformats.org/officeDocument/2006/relationships/image" Target="../media/image11.emf"/><Relationship Id="rId2" Type="http://schemas.openxmlformats.org/officeDocument/2006/relationships/image" Target="../media/image6.emf"/><Relationship Id="rId1" Type="http://schemas.openxmlformats.org/officeDocument/2006/relationships/image" Target="../media/image5.emf"/><Relationship Id="rId6" Type="http://schemas.openxmlformats.org/officeDocument/2006/relationships/image" Target="../media/image10.emf"/><Relationship Id="rId5" Type="http://schemas.openxmlformats.org/officeDocument/2006/relationships/image" Target="../media/image9.emf"/><Relationship Id="rId4" Type="http://schemas.openxmlformats.org/officeDocument/2006/relationships/image" Target="../media/image8.e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14.e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15.e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16.e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17.emf"/></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18.emf"/></Relationships>
</file>

<file path=ppt/drawings/_rels/vmlDrawing15.vml.rels><?xml version="1.0" encoding="UTF-8" standalone="yes"?>
<Relationships xmlns="http://schemas.openxmlformats.org/package/2006/relationships"><Relationship Id="rId1" Type="http://schemas.openxmlformats.org/officeDocument/2006/relationships/image" Target="../media/image19.emf"/></Relationships>
</file>

<file path=ppt/drawings/_rels/vmlDrawing16.vml.rels><?xml version="1.0" encoding="UTF-8" standalone="yes"?>
<Relationships xmlns="http://schemas.openxmlformats.org/package/2006/relationships"><Relationship Id="rId3" Type="http://schemas.openxmlformats.org/officeDocument/2006/relationships/image" Target="../media/image7.emf"/><Relationship Id="rId7" Type="http://schemas.openxmlformats.org/officeDocument/2006/relationships/image" Target="../media/image11.emf"/><Relationship Id="rId2" Type="http://schemas.openxmlformats.org/officeDocument/2006/relationships/image" Target="../media/image6.emf"/><Relationship Id="rId1" Type="http://schemas.openxmlformats.org/officeDocument/2006/relationships/image" Target="../media/image5.emf"/><Relationship Id="rId6" Type="http://schemas.openxmlformats.org/officeDocument/2006/relationships/image" Target="../media/image10.emf"/><Relationship Id="rId5" Type="http://schemas.openxmlformats.org/officeDocument/2006/relationships/image" Target="../media/image9.emf"/><Relationship Id="rId4" Type="http://schemas.openxmlformats.org/officeDocument/2006/relationships/image" Target="../media/image8.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9.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11.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10.e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13.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6" name="Rectangle 2">
            <a:extLst>
              <a:ext uri="{FF2B5EF4-FFF2-40B4-BE49-F238E27FC236}">
                <a16:creationId xmlns:a16="http://schemas.microsoft.com/office/drawing/2014/main" id="{98245EF6-EB20-A249-9240-5C1C7B9109A1}"/>
              </a:ext>
            </a:extLst>
          </p:cNvPr>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vl1pPr>
          </a:lstStyle>
          <a:p>
            <a:endParaRPr lang="de-DE" altLang="de-DE"/>
          </a:p>
        </p:txBody>
      </p:sp>
      <p:sp>
        <p:nvSpPr>
          <p:cNvPr id="6147" name="Rectangle 3">
            <a:extLst>
              <a:ext uri="{FF2B5EF4-FFF2-40B4-BE49-F238E27FC236}">
                <a16:creationId xmlns:a16="http://schemas.microsoft.com/office/drawing/2014/main" id="{51BE4335-CCE9-7747-8902-15B59E049874}"/>
              </a:ext>
            </a:extLst>
          </p:cNvPr>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vl1pPr>
          </a:lstStyle>
          <a:p>
            <a:endParaRPr lang="de-DE" altLang="de-DE"/>
          </a:p>
        </p:txBody>
      </p:sp>
      <p:sp>
        <p:nvSpPr>
          <p:cNvPr id="6148" name="Rectangle 4">
            <a:extLst>
              <a:ext uri="{FF2B5EF4-FFF2-40B4-BE49-F238E27FC236}">
                <a16:creationId xmlns:a16="http://schemas.microsoft.com/office/drawing/2014/main" id="{9F8E61D9-3E37-974D-8506-6BD4CDD09FA7}"/>
              </a:ext>
            </a:extLst>
          </p:cNvPr>
          <p:cNvSpPr>
            <a:spLocks noRo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6149" name="Rectangle 5">
            <a:extLst>
              <a:ext uri="{FF2B5EF4-FFF2-40B4-BE49-F238E27FC236}">
                <a16:creationId xmlns:a16="http://schemas.microsoft.com/office/drawing/2014/main" id="{F1A804A4-61E6-4949-840A-9DC0DFA389C3}"/>
              </a:ext>
            </a:extLst>
          </p:cNvPr>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de-DE" altLang="de-DE"/>
              <a:t>Textmasterformate durch Klicken bearbeiten</a:t>
            </a:r>
          </a:p>
          <a:p>
            <a:pPr lvl="1"/>
            <a:r>
              <a:rPr lang="de-DE" altLang="de-DE"/>
              <a:t>Zweite Ebene</a:t>
            </a:r>
          </a:p>
          <a:p>
            <a:pPr lvl="2"/>
            <a:r>
              <a:rPr lang="de-DE" altLang="de-DE"/>
              <a:t>Dritte Ebene</a:t>
            </a:r>
          </a:p>
          <a:p>
            <a:pPr lvl="3"/>
            <a:r>
              <a:rPr lang="de-DE" altLang="de-DE"/>
              <a:t>Vierte Ebene</a:t>
            </a:r>
          </a:p>
          <a:p>
            <a:pPr lvl="4"/>
            <a:r>
              <a:rPr lang="de-DE" altLang="de-DE"/>
              <a:t>Fünfte Ebene</a:t>
            </a:r>
          </a:p>
        </p:txBody>
      </p:sp>
      <p:sp>
        <p:nvSpPr>
          <p:cNvPr id="6150" name="Rectangle 6">
            <a:extLst>
              <a:ext uri="{FF2B5EF4-FFF2-40B4-BE49-F238E27FC236}">
                <a16:creationId xmlns:a16="http://schemas.microsoft.com/office/drawing/2014/main" id="{A2FAE04C-99CB-7A42-9CD6-BC288B0F5F7F}"/>
              </a:ext>
            </a:extLst>
          </p:cNvPr>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vl1pPr>
          </a:lstStyle>
          <a:p>
            <a:endParaRPr lang="de-DE" altLang="de-DE"/>
          </a:p>
        </p:txBody>
      </p:sp>
      <p:sp>
        <p:nvSpPr>
          <p:cNvPr id="6151" name="Rectangle 7">
            <a:extLst>
              <a:ext uri="{FF2B5EF4-FFF2-40B4-BE49-F238E27FC236}">
                <a16:creationId xmlns:a16="http://schemas.microsoft.com/office/drawing/2014/main" id="{F257DDEB-EAA1-C74A-8FB6-A2A4347CF659}"/>
              </a:ext>
            </a:extLst>
          </p:cNvPr>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vl1pPr>
          </a:lstStyle>
          <a:p>
            <a:fld id="{87A95252-43CC-4048-B385-2D0BFE2EA62F}" type="slidenum">
              <a:rPr lang="de-DE" altLang="de-DE"/>
              <a:pPr/>
              <a:t>‹Nr.›</a:t>
            </a:fld>
            <a:endParaRPr lang="de-DE" altLang="de-DE"/>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panose="020B0604020202020204" pitchFamily="34" charset="0"/>
        <a:ea typeface="+mn-ea"/>
        <a:cs typeface="+mn-cs"/>
      </a:defRPr>
    </a:lvl1pPr>
    <a:lvl2pPr marL="457200" algn="l" rtl="0" fontAlgn="base">
      <a:spcBef>
        <a:spcPct val="30000"/>
      </a:spcBef>
      <a:spcAft>
        <a:spcPct val="0"/>
      </a:spcAft>
      <a:defRPr sz="1200" kern="1200">
        <a:solidFill>
          <a:schemeClr val="tx1"/>
        </a:solidFill>
        <a:latin typeface="Arial" panose="020B0604020202020204" pitchFamily="34" charset="0"/>
        <a:ea typeface="+mn-ea"/>
        <a:cs typeface="+mn-cs"/>
      </a:defRPr>
    </a:lvl2pPr>
    <a:lvl3pPr marL="914400" algn="l" rtl="0" fontAlgn="base">
      <a:spcBef>
        <a:spcPct val="30000"/>
      </a:spcBef>
      <a:spcAft>
        <a:spcPct val="0"/>
      </a:spcAft>
      <a:defRPr sz="1200" kern="1200">
        <a:solidFill>
          <a:schemeClr val="tx1"/>
        </a:solidFill>
        <a:latin typeface="Arial" panose="020B0604020202020204" pitchFamily="34" charset="0"/>
        <a:ea typeface="+mn-ea"/>
        <a:cs typeface="+mn-cs"/>
      </a:defRPr>
    </a:lvl3pPr>
    <a:lvl4pPr marL="1371600" algn="l" rtl="0" fontAlgn="base">
      <a:spcBef>
        <a:spcPct val="30000"/>
      </a:spcBef>
      <a:spcAft>
        <a:spcPct val="0"/>
      </a:spcAft>
      <a:defRPr sz="1200" kern="1200">
        <a:solidFill>
          <a:schemeClr val="tx1"/>
        </a:solidFill>
        <a:latin typeface="Arial" panose="020B0604020202020204" pitchFamily="34" charset="0"/>
        <a:ea typeface="+mn-ea"/>
        <a:cs typeface="+mn-cs"/>
      </a:defRPr>
    </a:lvl4pPr>
    <a:lvl5pPr marL="1828800" algn="l" rtl="0" fontAlgn="base">
      <a:spcBef>
        <a:spcPct val="30000"/>
      </a:spcBef>
      <a:spcAft>
        <a:spcPct val="0"/>
      </a:spcAft>
      <a:defRPr sz="1200" kern="1200">
        <a:solidFill>
          <a:schemeClr val="tx1"/>
        </a:solidFill>
        <a:latin typeface="Arial" panose="020B060402020202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B38E6354-4057-C143-9E61-9C527C68EFB4}"/>
              </a:ext>
            </a:extLst>
          </p:cNvPr>
          <p:cNvSpPr>
            <a:spLocks noGrp="1" noChangeArrowheads="1"/>
          </p:cNvSpPr>
          <p:nvPr>
            <p:ph type="sldNum" sz="quarter" idx="5"/>
          </p:nvPr>
        </p:nvSpPr>
        <p:spPr>
          <a:ln/>
        </p:spPr>
        <p:txBody>
          <a:bodyPr/>
          <a:lstStyle/>
          <a:p>
            <a:fld id="{C116844A-BC1E-6D46-A939-83727A12B9E1}" type="slidenum">
              <a:rPr lang="de-DE" altLang="de-DE"/>
              <a:pPr/>
              <a:t>1</a:t>
            </a:fld>
            <a:endParaRPr lang="de-DE" altLang="de-DE"/>
          </a:p>
        </p:txBody>
      </p:sp>
      <p:sp>
        <p:nvSpPr>
          <p:cNvPr id="67586" name="Rectangle 2">
            <a:extLst>
              <a:ext uri="{FF2B5EF4-FFF2-40B4-BE49-F238E27FC236}">
                <a16:creationId xmlns:a16="http://schemas.microsoft.com/office/drawing/2014/main" id="{636D3FAB-72EB-BE48-855E-C9078C9D7CCD}"/>
              </a:ext>
            </a:extLst>
          </p:cNvPr>
          <p:cNvSpPr>
            <a:spLocks noRot="1" noChangeArrowheads="1" noTextEdit="1"/>
          </p:cNvSpPr>
          <p:nvPr>
            <p:ph type="sldImg"/>
          </p:nvPr>
        </p:nvSpPr>
        <p:spPr>
          <a:ln/>
        </p:spPr>
      </p:sp>
      <p:sp>
        <p:nvSpPr>
          <p:cNvPr id="67587" name="Rectangle 3">
            <a:extLst>
              <a:ext uri="{FF2B5EF4-FFF2-40B4-BE49-F238E27FC236}">
                <a16:creationId xmlns:a16="http://schemas.microsoft.com/office/drawing/2014/main" id="{9AA047CE-4819-5845-B377-61A219A6B9AA}"/>
              </a:ext>
            </a:extLst>
          </p:cNvPr>
          <p:cNvSpPr>
            <a:spLocks noGrp="1" noChangeArrowheads="1"/>
          </p:cNvSpPr>
          <p:nvPr>
            <p:ph type="body" idx="1"/>
          </p:nvPr>
        </p:nvSpPr>
        <p:spPr/>
        <p:txBody>
          <a:bodyPr/>
          <a:lstStyle/>
          <a:p>
            <a:endParaRPr lang="de-DE" altLang="de-DE"/>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961DC173-8E97-1242-BED9-5EDAC560E80F}"/>
              </a:ext>
            </a:extLst>
          </p:cNvPr>
          <p:cNvSpPr>
            <a:spLocks noGrp="1" noChangeArrowheads="1"/>
          </p:cNvSpPr>
          <p:nvPr>
            <p:ph type="sldNum" sz="quarter" idx="5"/>
          </p:nvPr>
        </p:nvSpPr>
        <p:spPr>
          <a:ln/>
        </p:spPr>
        <p:txBody>
          <a:bodyPr/>
          <a:lstStyle/>
          <a:p>
            <a:fld id="{F292BBC7-37B1-C849-B5C0-7EF0115180D6}" type="slidenum">
              <a:rPr lang="de-DE" altLang="de-DE"/>
              <a:pPr/>
              <a:t>10</a:t>
            </a:fld>
            <a:endParaRPr lang="de-DE" altLang="de-DE"/>
          </a:p>
        </p:txBody>
      </p:sp>
      <p:sp>
        <p:nvSpPr>
          <p:cNvPr id="26626" name="Rectangle 2">
            <a:extLst>
              <a:ext uri="{FF2B5EF4-FFF2-40B4-BE49-F238E27FC236}">
                <a16:creationId xmlns:a16="http://schemas.microsoft.com/office/drawing/2014/main" id="{449A3300-8A83-6549-9837-B149CBAC22E5}"/>
              </a:ext>
            </a:extLst>
          </p:cNvPr>
          <p:cNvSpPr>
            <a:spLocks noRot="1" noChangeArrowheads="1" noTextEdit="1"/>
          </p:cNvSpPr>
          <p:nvPr>
            <p:ph type="sldImg"/>
          </p:nvPr>
        </p:nvSpPr>
        <p:spPr>
          <a:ln/>
        </p:spPr>
      </p:sp>
      <p:sp>
        <p:nvSpPr>
          <p:cNvPr id="26627" name="Rectangle 3">
            <a:extLst>
              <a:ext uri="{FF2B5EF4-FFF2-40B4-BE49-F238E27FC236}">
                <a16:creationId xmlns:a16="http://schemas.microsoft.com/office/drawing/2014/main" id="{6E9F057E-43D8-7F44-962A-DCD49AC8E6BD}"/>
              </a:ext>
            </a:extLst>
          </p:cNvPr>
          <p:cNvSpPr>
            <a:spLocks noGrp="1" noChangeArrowheads="1"/>
          </p:cNvSpPr>
          <p:nvPr>
            <p:ph type="body" idx="1"/>
          </p:nvPr>
        </p:nvSpPr>
        <p:spPr>
          <a:xfrm>
            <a:off x="914400" y="4343400"/>
            <a:ext cx="5029200" cy="4114800"/>
          </a:xfrm>
        </p:spPr>
        <p:txBody>
          <a:bodyPr/>
          <a:lstStyle/>
          <a:p>
            <a:endParaRPr lang="de-DE" altLang="de-DE"/>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1D10D606-43C3-434A-AF80-30ED5E9E5C28}"/>
              </a:ext>
            </a:extLst>
          </p:cNvPr>
          <p:cNvSpPr>
            <a:spLocks noGrp="1" noChangeArrowheads="1"/>
          </p:cNvSpPr>
          <p:nvPr>
            <p:ph type="sldNum" sz="quarter" idx="5"/>
          </p:nvPr>
        </p:nvSpPr>
        <p:spPr>
          <a:ln/>
        </p:spPr>
        <p:txBody>
          <a:bodyPr/>
          <a:lstStyle/>
          <a:p>
            <a:fld id="{E01201C3-DD02-BE40-A366-4520AFB54378}" type="slidenum">
              <a:rPr lang="de-DE" altLang="de-DE"/>
              <a:pPr/>
              <a:t>11</a:t>
            </a:fld>
            <a:endParaRPr lang="de-DE" altLang="de-DE"/>
          </a:p>
        </p:txBody>
      </p:sp>
      <p:sp>
        <p:nvSpPr>
          <p:cNvPr id="95234" name="Rectangle 2">
            <a:extLst>
              <a:ext uri="{FF2B5EF4-FFF2-40B4-BE49-F238E27FC236}">
                <a16:creationId xmlns:a16="http://schemas.microsoft.com/office/drawing/2014/main" id="{FC27AB42-7823-BA4B-9505-FB680BCD1C6F}"/>
              </a:ext>
            </a:extLst>
          </p:cNvPr>
          <p:cNvSpPr>
            <a:spLocks noRot="1" noChangeArrowheads="1" noTextEdit="1"/>
          </p:cNvSpPr>
          <p:nvPr>
            <p:ph type="sldImg"/>
          </p:nvPr>
        </p:nvSpPr>
        <p:spPr>
          <a:ln/>
        </p:spPr>
      </p:sp>
      <p:sp>
        <p:nvSpPr>
          <p:cNvPr id="95235" name="Rectangle 3">
            <a:extLst>
              <a:ext uri="{FF2B5EF4-FFF2-40B4-BE49-F238E27FC236}">
                <a16:creationId xmlns:a16="http://schemas.microsoft.com/office/drawing/2014/main" id="{BBA459AD-DC57-034B-8759-9360663B0B26}"/>
              </a:ext>
            </a:extLst>
          </p:cNvPr>
          <p:cNvSpPr>
            <a:spLocks noGrp="1" noChangeArrowheads="1"/>
          </p:cNvSpPr>
          <p:nvPr>
            <p:ph type="body" idx="1"/>
          </p:nvPr>
        </p:nvSpPr>
        <p:spPr/>
        <p:txBody>
          <a:bodyPr/>
          <a:lstStyle/>
          <a:p>
            <a:endParaRPr lang="de-DE" altLang="de-DE"/>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69B19B8C-2769-674C-82E0-8384043976AF}"/>
              </a:ext>
            </a:extLst>
          </p:cNvPr>
          <p:cNvSpPr>
            <a:spLocks noGrp="1" noChangeArrowheads="1"/>
          </p:cNvSpPr>
          <p:nvPr>
            <p:ph type="sldNum" sz="quarter" idx="5"/>
          </p:nvPr>
        </p:nvSpPr>
        <p:spPr>
          <a:ln/>
        </p:spPr>
        <p:txBody>
          <a:bodyPr/>
          <a:lstStyle/>
          <a:p>
            <a:fld id="{8BAFE1D5-B995-6F4B-A355-B20EE5603619}" type="slidenum">
              <a:rPr lang="de-DE" altLang="de-DE"/>
              <a:pPr/>
              <a:t>12</a:t>
            </a:fld>
            <a:endParaRPr lang="de-DE" altLang="de-DE"/>
          </a:p>
        </p:txBody>
      </p:sp>
      <p:sp>
        <p:nvSpPr>
          <p:cNvPr id="28674" name="Rectangle 2">
            <a:extLst>
              <a:ext uri="{FF2B5EF4-FFF2-40B4-BE49-F238E27FC236}">
                <a16:creationId xmlns:a16="http://schemas.microsoft.com/office/drawing/2014/main" id="{D6B06B68-B58E-B94B-B4C5-A24BEC1058A4}"/>
              </a:ext>
            </a:extLst>
          </p:cNvPr>
          <p:cNvSpPr>
            <a:spLocks noRot="1" noChangeArrowheads="1" noTextEdit="1"/>
          </p:cNvSpPr>
          <p:nvPr>
            <p:ph type="sldImg"/>
          </p:nvPr>
        </p:nvSpPr>
        <p:spPr>
          <a:ln/>
        </p:spPr>
      </p:sp>
      <p:sp>
        <p:nvSpPr>
          <p:cNvPr id="28675" name="Rectangle 3">
            <a:extLst>
              <a:ext uri="{FF2B5EF4-FFF2-40B4-BE49-F238E27FC236}">
                <a16:creationId xmlns:a16="http://schemas.microsoft.com/office/drawing/2014/main" id="{5168E038-A347-564B-9AA4-17A2899E2D8E}"/>
              </a:ext>
            </a:extLst>
          </p:cNvPr>
          <p:cNvSpPr>
            <a:spLocks noGrp="1" noChangeArrowheads="1"/>
          </p:cNvSpPr>
          <p:nvPr>
            <p:ph type="body" idx="1"/>
          </p:nvPr>
        </p:nvSpPr>
        <p:spPr>
          <a:xfrm>
            <a:off x="914400" y="4343400"/>
            <a:ext cx="5029200" cy="4114800"/>
          </a:xfrm>
        </p:spPr>
        <p:txBody>
          <a:bodyPr/>
          <a:lstStyle/>
          <a:p>
            <a:endParaRPr lang="de-DE" altLang="de-DE"/>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604F01A9-B2F2-C04C-8D17-7F60BC500BC1}"/>
              </a:ext>
            </a:extLst>
          </p:cNvPr>
          <p:cNvSpPr>
            <a:spLocks noGrp="1" noChangeArrowheads="1"/>
          </p:cNvSpPr>
          <p:nvPr>
            <p:ph type="sldNum" sz="quarter" idx="5"/>
          </p:nvPr>
        </p:nvSpPr>
        <p:spPr>
          <a:ln/>
        </p:spPr>
        <p:txBody>
          <a:bodyPr/>
          <a:lstStyle/>
          <a:p>
            <a:fld id="{92755C7E-769C-9D49-8DA6-84C772EEE5A3}" type="slidenum">
              <a:rPr lang="de-DE" altLang="de-DE"/>
              <a:pPr/>
              <a:t>13</a:t>
            </a:fld>
            <a:endParaRPr lang="de-DE" altLang="de-DE"/>
          </a:p>
        </p:txBody>
      </p:sp>
      <p:sp>
        <p:nvSpPr>
          <p:cNvPr id="18434" name="Rectangle 2">
            <a:extLst>
              <a:ext uri="{FF2B5EF4-FFF2-40B4-BE49-F238E27FC236}">
                <a16:creationId xmlns:a16="http://schemas.microsoft.com/office/drawing/2014/main" id="{78BDA4BC-804C-EE48-8139-128EBE37C1D3}"/>
              </a:ext>
            </a:extLst>
          </p:cNvPr>
          <p:cNvSpPr>
            <a:spLocks noRot="1" noChangeArrowheads="1" noTextEdit="1"/>
          </p:cNvSpPr>
          <p:nvPr>
            <p:ph type="sldImg"/>
          </p:nvPr>
        </p:nvSpPr>
        <p:spPr>
          <a:ln/>
        </p:spPr>
      </p:sp>
      <p:sp>
        <p:nvSpPr>
          <p:cNvPr id="18435" name="Rectangle 3">
            <a:extLst>
              <a:ext uri="{FF2B5EF4-FFF2-40B4-BE49-F238E27FC236}">
                <a16:creationId xmlns:a16="http://schemas.microsoft.com/office/drawing/2014/main" id="{33037EDE-6691-0A49-BBF3-1EAA77916809}"/>
              </a:ext>
            </a:extLst>
          </p:cNvPr>
          <p:cNvSpPr>
            <a:spLocks noGrp="1" noChangeArrowheads="1"/>
          </p:cNvSpPr>
          <p:nvPr>
            <p:ph type="body" idx="1"/>
          </p:nvPr>
        </p:nvSpPr>
        <p:spPr>
          <a:xfrm>
            <a:off x="914400" y="4343400"/>
            <a:ext cx="5029200" cy="4114800"/>
          </a:xfrm>
        </p:spPr>
        <p:txBody>
          <a:bodyPr/>
          <a:lstStyle/>
          <a:p>
            <a:endParaRPr lang="de-DE" altLang="de-DE"/>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989BEEA9-9235-4C40-BCEF-1932AB1365FA}"/>
              </a:ext>
            </a:extLst>
          </p:cNvPr>
          <p:cNvSpPr>
            <a:spLocks noGrp="1" noChangeArrowheads="1"/>
          </p:cNvSpPr>
          <p:nvPr>
            <p:ph type="sldNum" sz="quarter" idx="5"/>
          </p:nvPr>
        </p:nvSpPr>
        <p:spPr>
          <a:ln/>
        </p:spPr>
        <p:txBody>
          <a:bodyPr/>
          <a:lstStyle/>
          <a:p>
            <a:fld id="{303A4D6E-0B11-9F43-B6C6-B767C0B00585}" type="slidenum">
              <a:rPr lang="de-DE" altLang="de-DE"/>
              <a:pPr/>
              <a:t>14</a:t>
            </a:fld>
            <a:endParaRPr lang="de-DE" altLang="de-DE"/>
          </a:p>
        </p:txBody>
      </p:sp>
      <p:sp>
        <p:nvSpPr>
          <p:cNvPr id="78850" name="Rectangle 2">
            <a:extLst>
              <a:ext uri="{FF2B5EF4-FFF2-40B4-BE49-F238E27FC236}">
                <a16:creationId xmlns:a16="http://schemas.microsoft.com/office/drawing/2014/main" id="{1D8C1BB9-2855-D447-A5F6-5B54AA178095}"/>
              </a:ext>
            </a:extLst>
          </p:cNvPr>
          <p:cNvSpPr>
            <a:spLocks noRot="1" noChangeArrowheads="1" noTextEdit="1"/>
          </p:cNvSpPr>
          <p:nvPr>
            <p:ph type="sldImg"/>
          </p:nvPr>
        </p:nvSpPr>
        <p:spPr>
          <a:ln/>
        </p:spPr>
      </p:sp>
      <p:sp>
        <p:nvSpPr>
          <p:cNvPr id="78851" name="Rectangle 3">
            <a:extLst>
              <a:ext uri="{FF2B5EF4-FFF2-40B4-BE49-F238E27FC236}">
                <a16:creationId xmlns:a16="http://schemas.microsoft.com/office/drawing/2014/main" id="{C76B8EF5-C28D-9949-85E4-82F8220329B7}"/>
              </a:ext>
            </a:extLst>
          </p:cNvPr>
          <p:cNvSpPr>
            <a:spLocks noGrp="1" noChangeArrowheads="1"/>
          </p:cNvSpPr>
          <p:nvPr>
            <p:ph type="body" idx="1"/>
          </p:nvPr>
        </p:nvSpPr>
        <p:spPr/>
        <p:txBody>
          <a:bodyPr/>
          <a:lstStyle/>
          <a:p>
            <a:r>
              <a:rPr lang="de-DE" altLang="de-DE"/>
              <a:t>Deutschland liegt bei 12.600 US-$, OECD, Durchschnitt: 11.300 US-$, </a:t>
            </a:r>
          </a:p>
          <a:p>
            <a:r>
              <a:rPr lang="de-DE" altLang="de-DE"/>
              <a:t>Schweiz: 25.900 (nur öffentliche Einrichtungen), USa: 24.100, Kanada: 20.000</a:t>
            </a: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163CBE6F-8625-7C4A-8F50-8060400CC09B}"/>
              </a:ext>
            </a:extLst>
          </p:cNvPr>
          <p:cNvSpPr>
            <a:spLocks noGrp="1" noChangeArrowheads="1"/>
          </p:cNvSpPr>
          <p:nvPr>
            <p:ph type="sldNum" sz="quarter" idx="5"/>
          </p:nvPr>
        </p:nvSpPr>
        <p:spPr>
          <a:ln/>
        </p:spPr>
        <p:txBody>
          <a:bodyPr/>
          <a:lstStyle/>
          <a:p>
            <a:fld id="{F20935DB-5791-E443-BF4D-6924A6CAC398}" type="slidenum">
              <a:rPr lang="de-DE" altLang="de-DE"/>
              <a:pPr/>
              <a:t>15</a:t>
            </a:fld>
            <a:endParaRPr lang="de-DE" altLang="de-DE"/>
          </a:p>
        </p:txBody>
      </p:sp>
      <p:sp>
        <p:nvSpPr>
          <p:cNvPr id="80898" name="Rectangle 2">
            <a:extLst>
              <a:ext uri="{FF2B5EF4-FFF2-40B4-BE49-F238E27FC236}">
                <a16:creationId xmlns:a16="http://schemas.microsoft.com/office/drawing/2014/main" id="{261D3D38-7160-1343-BA3A-FC526E766129}"/>
              </a:ext>
            </a:extLst>
          </p:cNvPr>
          <p:cNvSpPr>
            <a:spLocks noRot="1" noChangeArrowheads="1" noTextEdit="1"/>
          </p:cNvSpPr>
          <p:nvPr>
            <p:ph type="sldImg"/>
          </p:nvPr>
        </p:nvSpPr>
        <p:spPr>
          <a:ln/>
        </p:spPr>
      </p:sp>
      <p:sp>
        <p:nvSpPr>
          <p:cNvPr id="80899" name="Rectangle 3">
            <a:extLst>
              <a:ext uri="{FF2B5EF4-FFF2-40B4-BE49-F238E27FC236}">
                <a16:creationId xmlns:a16="http://schemas.microsoft.com/office/drawing/2014/main" id="{83F7BDC3-091D-FC4B-B00E-A72566B9A2FD}"/>
              </a:ext>
            </a:extLst>
          </p:cNvPr>
          <p:cNvSpPr>
            <a:spLocks noGrp="1" noChangeArrowheads="1"/>
          </p:cNvSpPr>
          <p:nvPr>
            <p:ph type="body" idx="1"/>
          </p:nvPr>
        </p:nvSpPr>
        <p:spPr/>
        <p:txBody>
          <a:bodyPr/>
          <a:lstStyle/>
          <a:p>
            <a:r>
              <a:rPr lang="de-DE" altLang="de-DE"/>
              <a:t>Resultierend auf den Budgets und Studierendenzahlen der vorherigen Folien</a:t>
            </a: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56F75175-0FAA-A44D-B048-0D3F213DE1A2}"/>
              </a:ext>
            </a:extLst>
          </p:cNvPr>
          <p:cNvSpPr>
            <a:spLocks noGrp="1" noChangeArrowheads="1"/>
          </p:cNvSpPr>
          <p:nvPr>
            <p:ph type="sldNum" sz="quarter" idx="5"/>
          </p:nvPr>
        </p:nvSpPr>
        <p:spPr>
          <a:ln/>
        </p:spPr>
        <p:txBody>
          <a:bodyPr/>
          <a:lstStyle/>
          <a:p>
            <a:fld id="{66797827-1249-B54C-AD21-D56CDFFB3BF9}" type="slidenum">
              <a:rPr lang="de-DE" altLang="de-DE"/>
              <a:pPr/>
              <a:t>16</a:t>
            </a:fld>
            <a:endParaRPr lang="de-DE" altLang="de-DE"/>
          </a:p>
        </p:txBody>
      </p:sp>
      <p:sp>
        <p:nvSpPr>
          <p:cNvPr id="82946" name="Rectangle 2">
            <a:extLst>
              <a:ext uri="{FF2B5EF4-FFF2-40B4-BE49-F238E27FC236}">
                <a16:creationId xmlns:a16="http://schemas.microsoft.com/office/drawing/2014/main" id="{070EB606-8121-1346-9C1D-F15B0C6321F1}"/>
              </a:ext>
            </a:extLst>
          </p:cNvPr>
          <p:cNvSpPr>
            <a:spLocks noRot="1" noChangeArrowheads="1" noTextEdit="1"/>
          </p:cNvSpPr>
          <p:nvPr>
            <p:ph type="sldImg"/>
          </p:nvPr>
        </p:nvSpPr>
        <p:spPr>
          <a:ln/>
        </p:spPr>
      </p:sp>
      <p:sp>
        <p:nvSpPr>
          <p:cNvPr id="82947" name="Rectangle 3">
            <a:extLst>
              <a:ext uri="{FF2B5EF4-FFF2-40B4-BE49-F238E27FC236}">
                <a16:creationId xmlns:a16="http://schemas.microsoft.com/office/drawing/2014/main" id="{3DC4061C-2682-2A46-8665-F1CEBD1CCC71}"/>
              </a:ext>
            </a:extLst>
          </p:cNvPr>
          <p:cNvSpPr>
            <a:spLocks noGrp="1" noChangeArrowheads="1"/>
          </p:cNvSpPr>
          <p:nvPr>
            <p:ph type="body" idx="1"/>
          </p:nvPr>
        </p:nvSpPr>
        <p:spPr/>
        <p:txBody>
          <a:bodyPr/>
          <a:lstStyle/>
          <a:p>
            <a:endParaRPr lang="de-DE" altLang="de-DE"/>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8E50A9D0-0012-0A40-AE85-764427B23C7D}"/>
              </a:ext>
            </a:extLst>
          </p:cNvPr>
          <p:cNvSpPr>
            <a:spLocks noGrp="1" noChangeArrowheads="1"/>
          </p:cNvSpPr>
          <p:nvPr>
            <p:ph type="sldNum" sz="quarter" idx="5"/>
          </p:nvPr>
        </p:nvSpPr>
        <p:spPr>
          <a:ln/>
        </p:spPr>
        <p:txBody>
          <a:bodyPr/>
          <a:lstStyle/>
          <a:p>
            <a:fld id="{C22BC2F6-C752-D142-8939-F8A9E16A515D}" type="slidenum">
              <a:rPr lang="de-DE" altLang="de-DE"/>
              <a:pPr/>
              <a:t>17</a:t>
            </a:fld>
            <a:endParaRPr lang="de-DE" altLang="de-DE"/>
          </a:p>
        </p:txBody>
      </p:sp>
      <p:sp>
        <p:nvSpPr>
          <p:cNvPr id="84994" name="Rectangle 2">
            <a:extLst>
              <a:ext uri="{FF2B5EF4-FFF2-40B4-BE49-F238E27FC236}">
                <a16:creationId xmlns:a16="http://schemas.microsoft.com/office/drawing/2014/main" id="{4885D948-92EB-2D49-A2C6-A0A070D3E038}"/>
              </a:ext>
            </a:extLst>
          </p:cNvPr>
          <p:cNvSpPr>
            <a:spLocks noRot="1" noChangeArrowheads="1" noTextEdit="1"/>
          </p:cNvSpPr>
          <p:nvPr>
            <p:ph type="sldImg"/>
          </p:nvPr>
        </p:nvSpPr>
        <p:spPr>
          <a:ln/>
        </p:spPr>
      </p:sp>
      <p:sp>
        <p:nvSpPr>
          <p:cNvPr id="84995" name="Rectangle 3">
            <a:extLst>
              <a:ext uri="{FF2B5EF4-FFF2-40B4-BE49-F238E27FC236}">
                <a16:creationId xmlns:a16="http://schemas.microsoft.com/office/drawing/2014/main" id="{603635BD-87CA-D549-B4B5-79E6D257170A}"/>
              </a:ext>
            </a:extLst>
          </p:cNvPr>
          <p:cNvSpPr>
            <a:spLocks noGrp="1" noChangeArrowheads="1"/>
          </p:cNvSpPr>
          <p:nvPr>
            <p:ph type="body" idx="1"/>
          </p:nvPr>
        </p:nvSpPr>
        <p:spPr/>
        <p:txBody>
          <a:bodyPr/>
          <a:lstStyle/>
          <a:p>
            <a:endParaRPr lang="de-DE" altLang="de-DE"/>
          </a:p>
          <a:p>
            <a:endParaRPr lang="de-DE" altLang="de-DE"/>
          </a:p>
          <a:p>
            <a:endParaRPr lang="de-DE" altLang="de-DE"/>
          </a:p>
          <a:p>
            <a:r>
              <a:rPr lang="de-DE" altLang="de-DE"/>
              <a:t>„Drittmittel“ umfaßt die auf der vorherigen Folie aufgeführten Drittmittel.</a:t>
            </a:r>
          </a:p>
          <a:p>
            <a:r>
              <a:rPr lang="de-DE" altLang="de-DE"/>
              <a:t>Die Studiengebühren errechnen sich aus: 38.000 grundständige Studierende (in 2004), davon 90% zahlen 500 € pro Semester (=1000€ p.a.)</a:t>
            </a: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A9C9180D-031F-1E47-9485-A7E37DA77B20}"/>
              </a:ext>
            </a:extLst>
          </p:cNvPr>
          <p:cNvSpPr>
            <a:spLocks noGrp="1" noChangeArrowheads="1"/>
          </p:cNvSpPr>
          <p:nvPr>
            <p:ph type="sldNum" sz="quarter" idx="5"/>
          </p:nvPr>
        </p:nvSpPr>
        <p:spPr>
          <a:ln/>
        </p:spPr>
        <p:txBody>
          <a:bodyPr/>
          <a:lstStyle/>
          <a:p>
            <a:fld id="{14384A6F-58D5-994C-BB27-18741D0C8DDA}" type="slidenum">
              <a:rPr lang="de-DE" altLang="de-DE"/>
              <a:pPr/>
              <a:t>18</a:t>
            </a:fld>
            <a:endParaRPr lang="de-DE" altLang="de-DE"/>
          </a:p>
        </p:txBody>
      </p:sp>
      <p:sp>
        <p:nvSpPr>
          <p:cNvPr id="87042" name="Rectangle 2">
            <a:extLst>
              <a:ext uri="{FF2B5EF4-FFF2-40B4-BE49-F238E27FC236}">
                <a16:creationId xmlns:a16="http://schemas.microsoft.com/office/drawing/2014/main" id="{5B7C6A54-2BBC-BD43-80E6-F83A04F03BA9}"/>
              </a:ext>
            </a:extLst>
          </p:cNvPr>
          <p:cNvSpPr>
            <a:spLocks noRot="1" noChangeArrowheads="1" noTextEdit="1"/>
          </p:cNvSpPr>
          <p:nvPr>
            <p:ph type="sldImg"/>
          </p:nvPr>
        </p:nvSpPr>
        <p:spPr>
          <a:ln/>
        </p:spPr>
      </p:sp>
      <p:sp>
        <p:nvSpPr>
          <p:cNvPr id="87043" name="Rectangle 3">
            <a:extLst>
              <a:ext uri="{FF2B5EF4-FFF2-40B4-BE49-F238E27FC236}">
                <a16:creationId xmlns:a16="http://schemas.microsoft.com/office/drawing/2014/main" id="{2F40EBDC-EA0B-454C-9DFC-08FA0B78D40C}"/>
              </a:ext>
            </a:extLst>
          </p:cNvPr>
          <p:cNvSpPr>
            <a:spLocks noGrp="1" noChangeArrowheads="1"/>
          </p:cNvSpPr>
          <p:nvPr>
            <p:ph type="body" idx="1"/>
          </p:nvPr>
        </p:nvSpPr>
        <p:spPr/>
        <p:txBody>
          <a:bodyPr/>
          <a:lstStyle/>
          <a:p>
            <a:r>
              <a:rPr lang="de-DE" altLang="de-DE"/>
              <a:t>Hier werden nun verschiedene Kostensimulationen gezeigt. Allein die unterschiedlichen Basen machen kurz 7,3 Milliarden Euro Unterschied, oder 520 Millionen Euro p.a. (im Schnitt), d.h. in etwa wie die Zuschüsse des Bundes zum Hochschulpakt. Nimmt man dann noch die Zahl, wie sie die HRK propagiert (7.300€ = laufende Ausgaben je Studierenden aus Statistik vom Statistischen Bundesamt; gerechnet auf vier Jahre Studiendauer), kommt man auf fast 20 Milliarden Mehrkosten von 2007 bis 2020. Grundidee hier ist wieder, dass ein Studium einen fixen Betrag kostet, eher unabhänig von der Studiendauer. Der Anschaulichkeit halber, wurden sie für die Graphik auf jeweils vier Jahre verteilt.</a:t>
            </a: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6ADB1769-D476-3D47-97F8-2CD30C0D83CA}"/>
              </a:ext>
            </a:extLst>
          </p:cNvPr>
          <p:cNvSpPr>
            <a:spLocks noGrp="1" noChangeArrowheads="1"/>
          </p:cNvSpPr>
          <p:nvPr>
            <p:ph type="sldNum" sz="quarter" idx="5"/>
          </p:nvPr>
        </p:nvSpPr>
        <p:spPr>
          <a:ln/>
        </p:spPr>
        <p:txBody>
          <a:bodyPr/>
          <a:lstStyle/>
          <a:p>
            <a:fld id="{3546ADE7-8DA0-AB42-B5A7-AAC409662340}" type="slidenum">
              <a:rPr lang="de-DE" altLang="de-DE"/>
              <a:pPr/>
              <a:t>19</a:t>
            </a:fld>
            <a:endParaRPr lang="de-DE" altLang="de-DE"/>
          </a:p>
        </p:txBody>
      </p:sp>
      <p:sp>
        <p:nvSpPr>
          <p:cNvPr id="89090" name="Rectangle 2">
            <a:extLst>
              <a:ext uri="{FF2B5EF4-FFF2-40B4-BE49-F238E27FC236}">
                <a16:creationId xmlns:a16="http://schemas.microsoft.com/office/drawing/2014/main" id="{CD63A235-7219-FD49-9365-FC0BF270063F}"/>
              </a:ext>
            </a:extLst>
          </p:cNvPr>
          <p:cNvSpPr>
            <a:spLocks noRot="1" noChangeArrowheads="1" noTextEdit="1"/>
          </p:cNvSpPr>
          <p:nvPr>
            <p:ph type="sldImg"/>
          </p:nvPr>
        </p:nvSpPr>
        <p:spPr>
          <a:ln/>
        </p:spPr>
      </p:sp>
      <p:sp>
        <p:nvSpPr>
          <p:cNvPr id="89091" name="Rectangle 3">
            <a:extLst>
              <a:ext uri="{FF2B5EF4-FFF2-40B4-BE49-F238E27FC236}">
                <a16:creationId xmlns:a16="http://schemas.microsoft.com/office/drawing/2014/main" id="{626E25A1-EDB7-534D-A697-F4100887FC25}"/>
              </a:ext>
            </a:extLst>
          </p:cNvPr>
          <p:cNvSpPr>
            <a:spLocks noGrp="1" noChangeArrowheads="1"/>
          </p:cNvSpPr>
          <p:nvPr>
            <p:ph type="body" idx="1"/>
          </p:nvPr>
        </p:nvSpPr>
        <p:spPr/>
        <p:txBody>
          <a:bodyPr/>
          <a:lstStyle/>
          <a:p>
            <a:r>
              <a:rPr lang="de-DE" altLang="de-DE"/>
              <a:t>Als kleiner Vergleich der Beitrag des Bundes zum Hochschulpakt (bis 2010) ohne die Pauschalen für die Stadtstaaten und die neuen BL = 438 Mio. €</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085AF1CE-8AEE-334C-B872-7E4814814251}"/>
              </a:ext>
            </a:extLst>
          </p:cNvPr>
          <p:cNvSpPr>
            <a:spLocks noGrp="1" noChangeArrowheads="1"/>
          </p:cNvSpPr>
          <p:nvPr>
            <p:ph type="sldNum" sz="quarter" idx="5"/>
          </p:nvPr>
        </p:nvSpPr>
        <p:spPr>
          <a:ln/>
        </p:spPr>
        <p:txBody>
          <a:bodyPr/>
          <a:lstStyle/>
          <a:p>
            <a:fld id="{D6ABE22B-B655-C84F-9059-6CED2563AC3C}" type="slidenum">
              <a:rPr lang="de-DE" altLang="de-DE"/>
              <a:pPr/>
              <a:t>2</a:t>
            </a:fld>
            <a:endParaRPr lang="de-DE" altLang="de-DE"/>
          </a:p>
        </p:txBody>
      </p:sp>
      <p:sp>
        <p:nvSpPr>
          <p:cNvPr id="103426" name="Rectangle 2">
            <a:extLst>
              <a:ext uri="{FF2B5EF4-FFF2-40B4-BE49-F238E27FC236}">
                <a16:creationId xmlns:a16="http://schemas.microsoft.com/office/drawing/2014/main" id="{33B465A5-EBC5-4D49-A342-2ADC17C20321}"/>
              </a:ext>
            </a:extLst>
          </p:cNvPr>
          <p:cNvSpPr>
            <a:spLocks noRot="1" noChangeArrowheads="1" noTextEdit="1"/>
          </p:cNvSpPr>
          <p:nvPr>
            <p:ph type="sldImg"/>
          </p:nvPr>
        </p:nvSpPr>
        <p:spPr>
          <a:ln/>
        </p:spPr>
      </p:sp>
      <p:sp>
        <p:nvSpPr>
          <p:cNvPr id="103427" name="Rectangle 3">
            <a:extLst>
              <a:ext uri="{FF2B5EF4-FFF2-40B4-BE49-F238E27FC236}">
                <a16:creationId xmlns:a16="http://schemas.microsoft.com/office/drawing/2014/main" id="{4A0094E2-CE2E-2246-9D86-94F4BDDDD41F}"/>
              </a:ext>
            </a:extLst>
          </p:cNvPr>
          <p:cNvSpPr>
            <a:spLocks noGrp="1" noChangeArrowheads="1"/>
          </p:cNvSpPr>
          <p:nvPr>
            <p:ph type="body" idx="1"/>
          </p:nvPr>
        </p:nvSpPr>
        <p:spPr/>
        <p:txBody>
          <a:bodyPr/>
          <a:lstStyle/>
          <a:p>
            <a:endParaRPr lang="de-DE" altLang="de-DE"/>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CF84BB20-C3E7-2C42-9611-CCCC84CC8326}"/>
              </a:ext>
            </a:extLst>
          </p:cNvPr>
          <p:cNvSpPr>
            <a:spLocks noGrp="1" noChangeArrowheads="1"/>
          </p:cNvSpPr>
          <p:nvPr>
            <p:ph type="sldNum" sz="quarter" idx="5"/>
          </p:nvPr>
        </p:nvSpPr>
        <p:spPr>
          <a:ln/>
        </p:spPr>
        <p:txBody>
          <a:bodyPr/>
          <a:lstStyle/>
          <a:p>
            <a:fld id="{9A263E72-4D37-064A-953D-A8EA8BCBE7BB}" type="slidenum">
              <a:rPr lang="de-DE" altLang="de-DE"/>
              <a:pPr/>
              <a:t>20</a:t>
            </a:fld>
            <a:endParaRPr lang="de-DE" altLang="de-DE"/>
          </a:p>
        </p:txBody>
      </p:sp>
      <p:sp>
        <p:nvSpPr>
          <p:cNvPr id="91138" name="Rectangle 2">
            <a:extLst>
              <a:ext uri="{FF2B5EF4-FFF2-40B4-BE49-F238E27FC236}">
                <a16:creationId xmlns:a16="http://schemas.microsoft.com/office/drawing/2014/main" id="{D75729E2-B79D-F04D-AB41-DC6C19CD1E82}"/>
              </a:ext>
            </a:extLst>
          </p:cNvPr>
          <p:cNvSpPr>
            <a:spLocks noRot="1" noChangeArrowheads="1" noTextEdit="1"/>
          </p:cNvSpPr>
          <p:nvPr>
            <p:ph type="sldImg"/>
          </p:nvPr>
        </p:nvSpPr>
        <p:spPr>
          <a:ln/>
        </p:spPr>
      </p:sp>
      <p:sp>
        <p:nvSpPr>
          <p:cNvPr id="91139" name="Rectangle 3">
            <a:extLst>
              <a:ext uri="{FF2B5EF4-FFF2-40B4-BE49-F238E27FC236}">
                <a16:creationId xmlns:a16="http://schemas.microsoft.com/office/drawing/2014/main" id="{6441107B-6323-E44B-9CE9-FAA351FC568A}"/>
              </a:ext>
            </a:extLst>
          </p:cNvPr>
          <p:cNvSpPr>
            <a:spLocks noGrp="1" noChangeArrowheads="1"/>
          </p:cNvSpPr>
          <p:nvPr>
            <p:ph type="body" idx="1"/>
          </p:nvPr>
        </p:nvSpPr>
        <p:spPr/>
        <p:txBody>
          <a:bodyPr/>
          <a:lstStyle/>
          <a:p>
            <a:r>
              <a:rPr lang="de-DE" altLang="de-DE"/>
              <a:t>Hier nun die verschiedenen Kostenprognosen verglichen mit den Kohlesubventionen und dem Hochschulpakt (hier Bund und Länder) bis 2010. Der grüne Kasten darüber ist eine Frage an die Politik: Was kommt noch (nach 2010)?</a:t>
            </a: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F98DDAD9-025E-4647-8915-727461C4B8D8}"/>
              </a:ext>
            </a:extLst>
          </p:cNvPr>
          <p:cNvSpPr>
            <a:spLocks noGrp="1" noChangeArrowheads="1"/>
          </p:cNvSpPr>
          <p:nvPr>
            <p:ph type="sldNum" sz="quarter" idx="5"/>
          </p:nvPr>
        </p:nvSpPr>
        <p:spPr>
          <a:ln/>
        </p:spPr>
        <p:txBody>
          <a:bodyPr/>
          <a:lstStyle/>
          <a:p>
            <a:fld id="{B82B1D07-0909-F144-AB3B-08ED9D30074D}" type="slidenum">
              <a:rPr lang="de-DE" altLang="de-DE"/>
              <a:pPr/>
              <a:t>21</a:t>
            </a:fld>
            <a:endParaRPr lang="de-DE" altLang="de-DE"/>
          </a:p>
        </p:txBody>
      </p:sp>
      <p:sp>
        <p:nvSpPr>
          <p:cNvPr id="101378" name="Rectangle 2">
            <a:extLst>
              <a:ext uri="{FF2B5EF4-FFF2-40B4-BE49-F238E27FC236}">
                <a16:creationId xmlns:a16="http://schemas.microsoft.com/office/drawing/2014/main" id="{A25AD3C5-7F13-FC4B-BADE-48A7FFBE8E5B}"/>
              </a:ext>
            </a:extLst>
          </p:cNvPr>
          <p:cNvSpPr>
            <a:spLocks noRot="1" noChangeArrowheads="1" noTextEdit="1"/>
          </p:cNvSpPr>
          <p:nvPr>
            <p:ph type="sldImg"/>
          </p:nvPr>
        </p:nvSpPr>
        <p:spPr>
          <a:ln/>
        </p:spPr>
      </p:sp>
      <p:sp>
        <p:nvSpPr>
          <p:cNvPr id="101379" name="Rectangle 3">
            <a:extLst>
              <a:ext uri="{FF2B5EF4-FFF2-40B4-BE49-F238E27FC236}">
                <a16:creationId xmlns:a16="http://schemas.microsoft.com/office/drawing/2014/main" id="{6FC66412-0F5F-E242-B106-A4245F9F3902}"/>
              </a:ext>
            </a:extLst>
          </p:cNvPr>
          <p:cNvSpPr>
            <a:spLocks noGrp="1" noChangeArrowheads="1"/>
          </p:cNvSpPr>
          <p:nvPr>
            <p:ph type="body" idx="1"/>
          </p:nvPr>
        </p:nvSpPr>
        <p:spPr/>
        <p:txBody>
          <a:bodyPr/>
          <a:lstStyle/>
          <a:p>
            <a:endParaRPr lang="de-DE" altLang="de-DE"/>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0F98F88F-1CE3-9840-AE50-F5C9BF50A12F}"/>
              </a:ext>
            </a:extLst>
          </p:cNvPr>
          <p:cNvSpPr>
            <a:spLocks noGrp="1" noChangeArrowheads="1"/>
          </p:cNvSpPr>
          <p:nvPr>
            <p:ph type="sldNum" sz="quarter" idx="5"/>
          </p:nvPr>
        </p:nvSpPr>
        <p:spPr>
          <a:ln/>
        </p:spPr>
        <p:txBody>
          <a:bodyPr/>
          <a:lstStyle/>
          <a:p>
            <a:fld id="{80C573CC-669E-DE4B-A844-608FF721639F}" type="slidenum">
              <a:rPr lang="de-DE" altLang="de-DE"/>
              <a:pPr/>
              <a:t>22</a:t>
            </a:fld>
            <a:endParaRPr lang="de-DE" altLang="de-DE"/>
          </a:p>
        </p:txBody>
      </p:sp>
      <p:sp>
        <p:nvSpPr>
          <p:cNvPr id="97282" name="Rectangle 2">
            <a:extLst>
              <a:ext uri="{FF2B5EF4-FFF2-40B4-BE49-F238E27FC236}">
                <a16:creationId xmlns:a16="http://schemas.microsoft.com/office/drawing/2014/main" id="{925B19D1-D12C-BE41-BBAB-8ED9222B8765}"/>
              </a:ext>
            </a:extLst>
          </p:cNvPr>
          <p:cNvSpPr>
            <a:spLocks noRot="1" noChangeArrowheads="1" noTextEdit="1"/>
          </p:cNvSpPr>
          <p:nvPr>
            <p:ph type="sldImg"/>
          </p:nvPr>
        </p:nvSpPr>
        <p:spPr>
          <a:ln/>
        </p:spPr>
      </p:sp>
      <p:sp>
        <p:nvSpPr>
          <p:cNvPr id="97283" name="Rectangle 3">
            <a:extLst>
              <a:ext uri="{FF2B5EF4-FFF2-40B4-BE49-F238E27FC236}">
                <a16:creationId xmlns:a16="http://schemas.microsoft.com/office/drawing/2014/main" id="{13DF7F3D-9D97-ED49-86F0-CCAA751E7BB5}"/>
              </a:ext>
            </a:extLst>
          </p:cNvPr>
          <p:cNvSpPr>
            <a:spLocks noGrp="1" noChangeArrowheads="1"/>
          </p:cNvSpPr>
          <p:nvPr>
            <p:ph type="body" idx="1"/>
          </p:nvPr>
        </p:nvSpPr>
        <p:spPr>
          <a:xfrm>
            <a:off x="914400" y="4343400"/>
            <a:ext cx="5029200" cy="4114800"/>
          </a:xfrm>
        </p:spPr>
        <p:txBody>
          <a:bodyPr/>
          <a:lstStyle/>
          <a:p>
            <a:endParaRPr lang="de-DE" altLang="de-DE"/>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E1159AA4-13C3-9B4C-BFAE-25939FA0E298}"/>
              </a:ext>
            </a:extLst>
          </p:cNvPr>
          <p:cNvSpPr>
            <a:spLocks noGrp="1" noChangeArrowheads="1"/>
          </p:cNvSpPr>
          <p:nvPr>
            <p:ph type="sldNum" sz="quarter" idx="5"/>
          </p:nvPr>
        </p:nvSpPr>
        <p:spPr>
          <a:ln/>
        </p:spPr>
        <p:txBody>
          <a:bodyPr/>
          <a:lstStyle/>
          <a:p>
            <a:fld id="{ADA1DB18-BAE4-2547-ABF0-DFC78563CEC8}" type="slidenum">
              <a:rPr lang="de-DE" altLang="de-DE"/>
              <a:pPr/>
              <a:t>23</a:t>
            </a:fld>
            <a:endParaRPr lang="de-DE" altLang="de-DE"/>
          </a:p>
        </p:txBody>
      </p:sp>
      <p:sp>
        <p:nvSpPr>
          <p:cNvPr id="105474" name="Rectangle 2">
            <a:extLst>
              <a:ext uri="{FF2B5EF4-FFF2-40B4-BE49-F238E27FC236}">
                <a16:creationId xmlns:a16="http://schemas.microsoft.com/office/drawing/2014/main" id="{8848B8D6-815E-7B46-9020-AF20BF7E0D7E}"/>
              </a:ext>
            </a:extLst>
          </p:cNvPr>
          <p:cNvSpPr>
            <a:spLocks noRot="1" noChangeArrowheads="1" noTextEdit="1"/>
          </p:cNvSpPr>
          <p:nvPr>
            <p:ph type="sldImg"/>
          </p:nvPr>
        </p:nvSpPr>
        <p:spPr>
          <a:ln/>
        </p:spPr>
      </p:sp>
      <p:sp>
        <p:nvSpPr>
          <p:cNvPr id="105475" name="Rectangle 3">
            <a:extLst>
              <a:ext uri="{FF2B5EF4-FFF2-40B4-BE49-F238E27FC236}">
                <a16:creationId xmlns:a16="http://schemas.microsoft.com/office/drawing/2014/main" id="{2DCD7D57-3073-AB4E-B959-2A6AF13BD99F}"/>
              </a:ext>
            </a:extLst>
          </p:cNvPr>
          <p:cNvSpPr>
            <a:spLocks noGrp="1" noChangeArrowheads="1"/>
          </p:cNvSpPr>
          <p:nvPr>
            <p:ph type="body" idx="1"/>
          </p:nvPr>
        </p:nvSpPr>
        <p:spPr/>
        <p:txBody>
          <a:bodyPr/>
          <a:lstStyle/>
          <a:p>
            <a:endParaRPr lang="de-DE" altLang="de-DE"/>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84FDE421-B475-6C41-8F8E-5ED7C44D31F6}"/>
              </a:ext>
            </a:extLst>
          </p:cNvPr>
          <p:cNvSpPr>
            <a:spLocks noGrp="1" noChangeArrowheads="1"/>
          </p:cNvSpPr>
          <p:nvPr>
            <p:ph type="sldNum" sz="quarter" idx="5"/>
          </p:nvPr>
        </p:nvSpPr>
        <p:spPr>
          <a:ln/>
        </p:spPr>
        <p:txBody>
          <a:bodyPr/>
          <a:lstStyle/>
          <a:p>
            <a:fld id="{806D100A-69B2-FC46-B413-38077DDF8930}" type="slidenum">
              <a:rPr lang="de-DE" altLang="de-DE"/>
              <a:pPr/>
              <a:t>3</a:t>
            </a:fld>
            <a:endParaRPr lang="de-DE" altLang="de-DE"/>
          </a:p>
        </p:txBody>
      </p:sp>
      <p:sp>
        <p:nvSpPr>
          <p:cNvPr id="14338" name="Rectangle 2">
            <a:extLst>
              <a:ext uri="{FF2B5EF4-FFF2-40B4-BE49-F238E27FC236}">
                <a16:creationId xmlns:a16="http://schemas.microsoft.com/office/drawing/2014/main" id="{6388AC84-39D0-0840-AA10-53889BCC2CBA}"/>
              </a:ext>
            </a:extLst>
          </p:cNvPr>
          <p:cNvSpPr>
            <a:spLocks noRot="1" noChangeArrowheads="1" noTextEdit="1"/>
          </p:cNvSpPr>
          <p:nvPr>
            <p:ph type="sldImg"/>
          </p:nvPr>
        </p:nvSpPr>
        <p:spPr>
          <a:ln/>
        </p:spPr>
      </p:sp>
      <p:sp>
        <p:nvSpPr>
          <p:cNvPr id="14339" name="Rectangle 3">
            <a:extLst>
              <a:ext uri="{FF2B5EF4-FFF2-40B4-BE49-F238E27FC236}">
                <a16:creationId xmlns:a16="http://schemas.microsoft.com/office/drawing/2014/main" id="{3F1059CD-8E96-084B-9993-F4A1EAF6D69B}"/>
              </a:ext>
            </a:extLst>
          </p:cNvPr>
          <p:cNvSpPr>
            <a:spLocks noGrp="1" noChangeArrowheads="1"/>
          </p:cNvSpPr>
          <p:nvPr>
            <p:ph type="body" idx="1"/>
          </p:nvPr>
        </p:nvSpPr>
        <p:spPr>
          <a:xfrm>
            <a:off x="914400" y="4343400"/>
            <a:ext cx="5029200" cy="4114800"/>
          </a:xfrm>
        </p:spPr>
        <p:txBody>
          <a:bodyPr/>
          <a:lstStyle/>
          <a:p>
            <a:endParaRPr lang="de-DE" altLang="de-DE"/>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4FD2F68F-5612-E243-BBB6-D72DCA05EBAD}"/>
              </a:ext>
            </a:extLst>
          </p:cNvPr>
          <p:cNvSpPr>
            <a:spLocks noGrp="1" noChangeArrowheads="1"/>
          </p:cNvSpPr>
          <p:nvPr>
            <p:ph type="sldNum" sz="quarter" idx="5"/>
          </p:nvPr>
        </p:nvSpPr>
        <p:spPr>
          <a:ln/>
        </p:spPr>
        <p:txBody>
          <a:bodyPr/>
          <a:lstStyle/>
          <a:p>
            <a:fld id="{76D037DD-1894-1C40-BF2E-C1601E053A80}" type="slidenum">
              <a:rPr lang="de-DE" altLang="de-DE"/>
              <a:pPr/>
              <a:t>4</a:t>
            </a:fld>
            <a:endParaRPr lang="de-DE" altLang="de-DE"/>
          </a:p>
        </p:txBody>
      </p:sp>
      <p:sp>
        <p:nvSpPr>
          <p:cNvPr id="16386" name="Rectangle 2">
            <a:extLst>
              <a:ext uri="{FF2B5EF4-FFF2-40B4-BE49-F238E27FC236}">
                <a16:creationId xmlns:a16="http://schemas.microsoft.com/office/drawing/2014/main" id="{42257BF8-914C-F145-954C-2692769538B6}"/>
              </a:ext>
            </a:extLst>
          </p:cNvPr>
          <p:cNvSpPr>
            <a:spLocks noRot="1" noChangeArrowheads="1" noTextEdit="1"/>
          </p:cNvSpPr>
          <p:nvPr>
            <p:ph type="sldImg"/>
          </p:nvPr>
        </p:nvSpPr>
        <p:spPr>
          <a:ln/>
        </p:spPr>
      </p:sp>
      <p:sp>
        <p:nvSpPr>
          <p:cNvPr id="16387" name="Rectangle 3">
            <a:extLst>
              <a:ext uri="{FF2B5EF4-FFF2-40B4-BE49-F238E27FC236}">
                <a16:creationId xmlns:a16="http://schemas.microsoft.com/office/drawing/2014/main" id="{6D07BAC5-1CB1-3B46-B160-5DAB702B6FE0}"/>
              </a:ext>
            </a:extLst>
          </p:cNvPr>
          <p:cNvSpPr>
            <a:spLocks noGrp="1" noChangeArrowheads="1"/>
          </p:cNvSpPr>
          <p:nvPr>
            <p:ph type="body" idx="1"/>
          </p:nvPr>
        </p:nvSpPr>
        <p:spPr>
          <a:xfrm>
            <a:off x="914400" y="4343400"/>
            <a:ext cx="5029200" cy="4114800"/>
          </a:xfrm>
        </p:spPr>
        <p:txBody>
          <a:bodyPr/>
          <a:lstStyle/>
          <a:p>
            <a:endParaRPr lang="de-DE" altLang="de-DE"/>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C8AEA2D0-71E2-3A42-BB86-BEC18B7A5CDC}"/>
              </a:ext>
            </a:extLst>
          </p:cNvPr>
          <p:cNvSpPr>
            <a:spLocks noGrp="1" noChangeArrowheads="1"/>
          </p:cNvSpPr>
          <p:nvPr>
            <p:ph type="sldNum" sz="quarter" idx="5"/>
          </p:nvPr>
        </p:nvSpPr>
        <p:spPr>
          <a:ln/>
        </p:spPr>
        <p:txBody>
          <a:bodyPr/>
          <a:lstStyle/>
          <a:p>
            <a:fld id="{6122358D-407C-2740-8678-95BC5E4FA137}" type="slidenum">
              <a:rPr lang="de-DE" altLang="de-DE"/>
              <a:pPr/>
              <a:t>5</a:t>
            </a:fld>
            <a:endParaRPr lang="de-DE" altLang="de-DE"/>
          </a:p>
        </p:txBody>
      </p:sp>
      <p:sp>
        <p:nvSpPr>
          <p:cNvPr id="93186" name="Rectangle 2">
            <a:extLst>
              <a:ext uri="{FF2B5EF4-FFF2-40B4-BE49-F238E27FC236}">
                <a16:creationId xmlns:a16="http://schemas.microsoft.com/office/drawing/2014/main" id="{9E1D3B5E-AA6A-304A-ABF6-653E5D763DFA}"/>
              </a:ext>
            </a:extLst>
          </p:cNvPr>
          <p:cNvSpPr>
            <a:spLocks noRot="1" noChangeArrowheads="1" noTextEdit="1"/>
          </p:cNvSpPr>
          <p:nvPr>
            <p:ph type="sldImg"/>
          </p:nvPr>
        </p:nvSpPr>
        <p:spPr>
          <a:ln/>
        </p:spPr>
      </p:sp>
      <p:sp>
        <p:nvSpPr>
          <p:cNvPr id="93187" name="Rectangle 3">
            <a:extLst>
              <a:ext uri="{FF2B5EF4-FFF2-40B4-BE49-F238E27FC236}">
                <a16:creationId xmlns:a16="http://schemas.microsoft.com/office/drawing/2014/main" id="{D2489227-16C3-3A4E-815E-0B2AF6DECBD7}"/>
              </a:ext>
            </a:extLst>
          </p:cNvPr>
          <p:cNvSpPr>
            <a:spLocks noGrp="1" noChangeArrowheads="1"/>
          </p:cNvSpPr>
          <p:nvPr>
            <p:ph type="body" idx="1"/>
          </p:nvPr>
        </p:nvSpPr>
        <p:spPr/>
        <p:txBody>
          <a:bodyPr/>
          <a:lstStyle/>
          <a:p>
            <a:endParaRPr lang="de-DE" altLang="de-DE"/>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0D688ED8-E095-824A-BEB3-B8BCA1D6B1E8}"/>
              </a:ext>
            </a:extLst>
          </p:cNvPr>
          <p:cNvSpPr>
            <a:spLocks noGrp="1" noChangeArrowheads="1"/>
          </p:cNvSpPr>
          <p:nvPr>
            <p:ph type="sldNum" sz="quarter" idx="5"/>
          </p:nvPr>
        </p:nvSpPr>
        <p:spPr>
          <a:ln/>
        </p:spPr>
        <p:txBody>
          <a:bodyPr/>
          <a:lstStyle/>
          <a:p>
            <a:fld id="{73552B3D-618E-B145-A75C-312140297512}" type="slidenum">
              <a:rPr lang="de-DE" altLang="de-DE"/>
              <a:pPr/>
              <a:t>6</a:t>
            </a:fld>
            <a:endParaRPr lang="de-DE" altLang="de-DE"/>
          </a:p>
        </p:txBody>
      </p:sp>
      <p:sp>
        <p:nvSpPr>
          <p:cNvPr id="22530" name="Rectangle 2">
            <a:extLst>
              <a:ext uri="{FF2B5EF4-FFF2-40B4-BE49-F238E27FC236}">
                <a16:creationId xmlns:a16="http://schemas.microsoft.com/office/drawing/2014/main" id="{545C3DA1-2A79-EE43-B129-9E58CD535DE5}"/>
              </a:ext>
            </a:extLst>
          </p:cNvPr>
          <p:cNvSpPr>
            <a:spLocks noRot="1" noChangeArrowheads="1" noTextEdit="1"/>
          </p:cNvSpPr>
          <p:nvPr>
            <p:ph type="sldImg"/>
          </p:nvPr>
        </p:nvSpPr>
        <p:spPr>
          <a:ln/>
        </p:spPr>
      </p:sp>
      <p:sp>
        <p:nvSpPr>
          <p:cNvPr id="22531" name="Rectangle 3">
            <a:extLst>
              <a:ext uri="{FF2B5EF4-FFF2-40B4-BE49-F238E27FC236}">
                <a16:creationId xmlns:a16="http://schemas.microsoft.com/office/drawing/2014/main" id="{590AF084-4C50-B44F-9E6D-26FC53B1073A}"/>
              </a:ext>
            </a:extLst>
          </p:cNvPr>
          <p:cNvSpPr>
            <a:spLocks noGrp="1" noChangeArrowheads="1"/>
          </p:cNvSpPr>
          <p:nvPr>
            <p:ph type="body" idx="1"/>
          </p:nvPr>
        </p:nvSpPr>
        <p:spPr>
          <a:xfrm>
            <a:off x="914400" y="4343400"/>
            <a:ext cx="5029200" cy="4114800"/>
          </a:xfrm>
        </p:spPr>
        <p:txBody>
          <a:bodyPr/>
          <a:lstStyle/>
          <a:p>
            <a:endParaRPr lang="de-DE" altLang="de-DE"/>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7E2FB94A-1EDC-754F-B0D9-ED1BA0B65618}"/>
              </a:ext>
            </a:extLst>
          </p:cNvPr>
          <p:cNvSpPr>
            <a:spLocks noGrp="1" noChangeArrowheads="1"/>
          </p:cNvSpPr>
          <p:nvPr>
            <p:ph type="sldNum" sz="quarter" idx="5"/>
          </p:nvPr>
        </p:nvSpPr>
        <p:spPr>
          <a:ln/>
        </p:spPr>
        <p:txBody>
          <a:bodyPr/>
          <a:lstStyle/>
          <a:p>
            <a:fld id="{8313E768-E685-D84A-AAF7-5542A99793BD}" type="slidenum">
              <a:rPr lang="de-DE" altLang="de-DE"/>
              <a:pPr/>
              <a:t>7</a:t>
            </a:fld>
            <a:endParaRPr lang="de-DE" altLang="de-DE"/>
          </a:p>
        </p:txBody>
      </p:sp>
      <p:sp>
        <p:nvSpPr>
          <p:cNvPr id="20482" name="Rectangle 2">
            <a:extLst>
              <a:ext uri="{FF2B5EF4-FFF2-40B4-BE49-F238E27FC236}">
                <a16:creationId xmlns:a16="http://schemas.microsoft.com/office/drawing/2014/main" id="{D3517145-388A-F948-8D8B-47ACCB96EDCD}"/>
              </a:ext>
            </a:extLst>
          </p:cNvPr>
          <p:cNvSpPr>
            <a:spLocks noRot="1" noChangeArrowheads="1" noTextEdit="1"/>
          </p:cNvSpPr>
          <p:nvPr>
            <p:ph type="sldImg"/>
          </p:nvPr>
        </p:nvSpPr>
        <p:spPr>
          <a:ln/>
        </p:spPr>
      </p:sp>
      <p:sp>
        <p:nvSpPr>
          <p:cNvPr id="20483" name="Rectangle 3">
            <a:extLst>
              <a:ext uri="{FF2B5EF4-FFF2-40B4-BE49-F238E27FC236}">
                <a16:creationId xmlns:a16="http://schemas.microsoft.com/office/drawing/2014/main" id="{20BA5FE1-B091-5146-B425-6CB43CB7E73E}"/>
              </a:ext>
            </a:extLst>
          </p:cNvPr>
          <p:cNvSpPr>
            <a:spLocks noGrp="1" noChangeArrowheads="1"/>
          </p:cNvSpPr>
          <p:nvPr>
            <p:ph type="body" idx="1"/>
          </p:nvPr>
        </p:nvSpPr>
        <p:spPr>
          <a:xfrm>
            <a:off x="914400" y="4343400"/>
            <a:ext cx="5029200" cy="4114800"/>
          </a:xfrm>
        </p:spPr>
        <p:txBody>
          <a:bodyPr/>
          <a:lstStyle/>
          <a:p>
            <a:endParaRPr lang="de-DE" altLang="de-DE"/>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641AA7B4-7FE2-E940-A4C0-31036B516ACA}"/>
              </a:ext>
            </a:extLst>
          </p:cNvPr>
          <p:cNvSpPr>
            <a:spLocks noGrp="1" noChangeArrowheads="1"/>
          </p:cNvSpPr>
          <p:nvPr>
            <p:ph type="sldNum" sz="quarter" idx="5"/>
          </p:nvPr>
        </p:nvSpPr>
        <p:spPr>
          <a:ln/>
        </p:spPr>
        <p:txBody>
          <a:bodyPr/>
          <a:lstStyle/>
          <a:p>
            <a:fld id="{790CDC61-95D7-B242-B920-5550CD3C3CEF}" type="slidenum">
              <a:rPr lang="de-DE" altLang="de-DE"/>
              <a:pPr/>
              <a:t>8</a:t>
            </a:fld>
            <a:endParaRPr lang="de-DE" altLang="de-DE"/>
          </a:p>
        </p:txBody>
      </p:sp>
      <p:sp>
        <p:nvSpPr>
          <p:cNvPr id="24578" name="Rectangle 2">
            <a:extLst>
              <a:ext uri="{FF2B5EF4-FFF2-40B4-BE49-F238E27FC236}">
                <a16:creationId xmlns:a16="http://schemas.microsoft.com/office/drawing/2014/main" id="{E4CDFA52-1993-DD44-B0BB-CD978C141E0C}"/>
              </a:ext>
            </a:extLst>
          </p:cNvPr>
          <p:cNvSpPr>
            <a:spLocks noRot="1" noChangeArrowheads="1" noTextEdit="1"/>
          </p:cNvSpPr>
          <p:nvPr>
            <p:ph type="sldImg"/>
          </p:nvPr>
        </p:nvSpPr>
        <p:spPr>
          <a:ln/>
        </p:spPr>
      </p:sp>
      <p:sp>
        <p:nvSpPr>
          <p:cNvPr id="24579" name="Rectangle 3">
            <a:extLst>
              <a:ext uri="{FF2B5EF4-FFF2-40B4-BE49-F238E27FC236}">
                <a16:creationId xmlns:a16="http://schemas.microsoft.com/office/drawing/2014/main" id="{149E7D1A-E0C3-0D49-A78F-3FECC71E103E}"/>
              </a:ext>
            </a:extLst>
          </p:cNvPr>
          <p:cNvSpPr>
            <a:spLocks noGrp="1" noChangeArrowheads="1"/>
          </p:cNvSpPr>
          <p:nvPr>
            <p:ph type="body" idx="1"/>
          </p:nvPr>
        </p:nvSpPr>
        <p:spPr>
          <a:xfrm>
            <a:off x="914400" y="4343400"/>
            <a:ext cx="5029200" cy="4114800"/>
          </a:xfrm>
        </p:spPr>
        <p:txBody>
          <a:bodyPr/>
          <a:lstStyle/>
          <a:p>
            <a:r>
              <a:rPr lang="de-DE" altLang="de-DE"/>
              <a:t>.</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F3651EA2-DEB1-A143-BCAC-A2195A8FE6BA}"/>
              </a:ext>
            </a:extLst>
          </p:cNvPr>
          <p:cNvSpPr>
            <a:spLocks noGrp="1" noChangeArrowheads="1"/>
          </p:cNvSpPr>
          <p:nvPr>
            <p:ph type="sldNum" sz="quarter" idx="5"/>
          </p:nvPr>
        </p:nvSpPr>
        <p:spPr>
          <a:ln/>
        </p:spPr>
        <p:txBody>
          <a:bodyPr/>
          <a:lstStyle/>
          <a:p>
            <a:fld id="{C7A8B6DD-61AB-964C-9638-C5D60E68A776}" type="slidenum">
              <a:rPr lang="de-DE" altLang="de-DE"/>
              <a:pPr/>
              <a:t>9</a:t>
            </a:fld>
            <a:endParaRPr lang="de-DE" altLang="de-DE"/>
          </a:p>
        </p:txBody>
      </p:sp>
      <p:sp>
        <p:nvSpPr>
          <p:cNvPr id="99330" name="Rectangle 2">
            <a:extLst>
              <a:ext uri="{FF2B5EF4-FFF2-40B4-BE49-F238E27FC236}">
                <a16:creationId xmlns:a16="http://schemas.microsoft.com/office/drawing/2014/main" id="{31740189-908F-4D4A-830E-9BAF5776536A}"/>
              </a:ext>
            </a:extLst>
          </p:cNvPr>
          <p:cNvSpPr>
            <a:spLocks noRot="1" noChangeArrowheads="1" noTextEdit="1"/>
          </p:cNvSpPr>
          <p:nvPr>
            <p:ph type="sldImg"/>
          </p:nvPr>
        </p:nvSpPr>
        <p:spPr>
          <a:ln/>
        </p:spPr>
      </p:sp>
      <p:sp>
        <p:nvSpPr>
          <p:cNvPr id="99331" name="Rectangle 3">
            <a:extLst>
              <a:ext uri="{FF2B5EF4-FFF2-40B4-BE49-F238E27FC236}">
                <a16:creationId xmlns:a16="http://schemas.microsoft.com/office/drawing/2014/main" id="{259757EE-59A5-BD4F-BA22-102EA3488392}"/>
              </a:ext>
            </a:extLst>
          </p:cNvPr>
          <p:cNvSpPr>
            <a:spLocks noGrp="1" noChangeArrowheads="1"/>
          </p:cNvSpPr>
          <p:nvPr>
            <p:ph type="body" idx="1"/>
          </p:nvPr>
        </p:nvSpPr>
        <p:spPr/>
        <p:txBody>
          <a:bodyPr/>
          <a:lstStyle/>
          <a:p>
            <a:endParaRPr lang="de-DE" altLang="de-DE"/>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elfolie">
    <p:spTree>
      <p:nvGrpSpPr>
        <p:cNvPr id="1" name=""/>
        <p:cNvGrpSpPr/>
        <p:nvPr/>
      </p:nvGrpSpPr>
      <p:grpSpPr>
        <a:xfrm>
          <a:off x="0" y="0"/>
          <a:ext cx="0" cy="0"/>
          <a:chOff x="0" y="0"/>
          <a:chExt cx="0" cy="0"/>
        </a:xfrm>
      </p:grpSpPr>
      <p:pic>
        <p:nvPicPr>
          <p:cNvPr id="3259" name="Picture 187">
            <a:extLst>
              <a:ext uri="{FF2B5EF4-FFF2-40B4-BE49-F238E27FC236}">
                <a16:creationId xmlns:a16="http://schemas.microsoft.com/office/drawing/2014/main" id="{66B1AF49-07B4-B347-9AD6-34DD0CE0EA8D}"/>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1023938"/>
            <a:ext cx="4060825" cy="5834062"/>
          </a:xfrm>
          <a:prstGeom prst="rect">
            <a:avLst/>
          </a:prstGeom>
          <a:noFill/>
          <a:extLst>
            <a:ext uri="{909E8E84-426E-40DD-AFC4-6F175D3DCCD1}">
              <a14:hiddenFill xmlns:a14="http://schemas.microsoft.com/office/drawing/2010/main">
                <a:solidFill>
                  <a:srgbClr val="FFFFFF"/>
                </a:solidFill>
              </a14:hiddenFill>
            </a:ext>
          </a:extLst>
        </p:spPr>
      </p:pic>
      <p:sp>
        <p:nvSpPr>
          <p:cNvPr id="3074" name="Rectangle 2">
            <a:extLst>
              <a:ext uri="{FF2B5EF4-FFF2-40B4-BE49-F238E27FC236}">
                <a16:creationId xmlns:a16="http://schemas.microsoft.com/office/drawing/2014/main" id="{223ABB05-4C5B-E141-AF4C-467A0B3CF231}"/>
              </a:ext>
            </a:extLst>
          </p:cNvPr>
          <p:cNvSpPr>
            <a:spLocks noGrp="1" noChangeArrowheads="1"/>
          </p:cNvSpPr>
          <p:nvPr>
            <p:ph type="ctrTitle"/>
          </p:nvPr>
        </p:nvSpPr>
        <p:spPr>
          <a:xfrm>
            <a:off x="827088" y="2346325"/>
            <a:ext cx="7772400" cy="1470025"/>
          </a:xfrm>
        </p:spPr>
        <p:txBody>
          <a:bodyPr/>
          <a:lstStyle>
            <a:lvl1pPr algn="r">
              <a:defRPr sz="3200" b="1"/>
            </a:lvl1pPr>
          </a:lstStyle>
          <a:p>
            <a:pPr lvl="0"/>
            <a:r>
              <a:rPr lang="de-DE" altLang="de-DE" noProof="0"/>
              <a:t>Titelmasterformat durch Klicken bearbeiten</a:t>
            </a:r>
          </a:p>
        </p:txBody>
      </p:sp>
      <p:sp>
        <p:nvSpPr>
          <p:cNvPr id="3075" name="Rectangle 3">
            <a:extLst>
              <a:ext uri="{FF2B5EF4-FFF2-40B4-BE49-F238E27FC236}">
                <a16:creationId xmlns:a16="http://schemas.microsoft.com/office/drawing/2014/main" id="{09283794-B29E-BD41-AC2A-ABCF0E1A52F8}"/>
              </a:ext>
            </a:extLst>
          </p:cNvPr>
          <p:cNvSpPr>
            <a:spLocks noGrp="1" noChangeArrowheads="1"/>
          </p:cNvSpPr>
          <p:nvPr>
            <p:ph type="subTitle" idx="1"/>
          </p:nvPr>
        </p:nvSpPr>
        <p:spPr>
          <a:xfrm>
            <a:off x="2200275" y="4102100"/>
            <a:ext cx="6400800" cy="1127125"/>
          </a:xfrm>
        </p:spPr>
        <p:txBody>
          <a:bodyPr/>
          <a:lstStyle>
            <a:lvl1pPr marL="0" indent="0" algn="r">
              <a:buFont typeface="Wingdings" pitchFamily="2" charset="2"/>
              <a:buNone/>
              <a:defRPr sz="2400"/>
            </a:lvl1pPr>
          </a:lstStyle>
          <a:p>
            <a:pPr lvl="0"/>
            <a:r>
              <a:rPr lang="de-DE" altLang="de-DE" noProof="0"/>
              <a:t>Formatvorlage des Untertitelmasters durch Klicken bearbeiten</a:t>
            </a:r>
          </a:p>
        </p:txBody>
      </p:sp>
      <p:sp>
        <p:nvSpPr>
          <p:cNvPr id="3076" name="Rectangle 4">
            <a:extLst>
              <a:ext uri="{FF2B5EF4-FFF2-40B4-BE49-F238E27FC236}">
                <a16:creationId xmlns:a16="http://schemas.microsoft.com/office/drawing/2014/main" id="{09943BBA-C75B-3541-9C58-4F8CD5AA5738}"/>
              </a:ext>
            </a:extLst>
          </p:cNvPr>
          <p:cNvSpPr>
            <a:spLocks noGrp="1" noChangeArrowheads="1"/>
          </p:cNvSpPr>
          <p:nvPr>
            <p:ph type="dt" sz="half" idx="2"/>
          </p:nvPr>
        </p:nvSpPr>
        <p:spPr bwMode="auto">
          <a:xfrm>
            <a:off x="457200" y="6245225"/>
            <a:ext cx="2133600" cy="476250"/>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endParaRPr lang="de-DE" altLang="de-DE"/>
          </a:p>
        </p:txBody>
      </p:sp>
      <p:sp>
        <p:nvSpPr>
          <p:cNvPr id="3077" name="Rectangle 5">
            <a:extLst>
              <a:ext uri="{FF2B5EF4-FFF2-40B4-BE49-F238E27FC236}">
                <a16:creationId xmlns:a16="http://schemas.microsoft.com/office/drawing/2014/main" id="{3EE6405C-D381-D54A-B2B1-803F56EE36B1}"/>
              </a:ext>
            </a:extLst>
          </p:cNvPr>
          <p:cNvSpPr>
            <a:spLocks noGrp="1" noChangeArrowheads="1"/>
          </p:cNvSpPr>
          <p:nvPr>
            <p:ph type="ftr" sz="quarter" idx="3"/>
          </p:nvPr>
        </p:nvSpPr>
        <p:spPr>
          <a:xfrm>
            <a:off x="3124200" y="6245225"/>
            <a:ext cx="2895600" cy="476250"/>
          </a:xfrm>
        </p:spPr>
        <p:txBody>
          <a:bodyPr/>
          <a:lstStyle>
            <a:lvl1pPr algn="ctr">
              <a:defRPr>
                <a:solidFill>
                  <a:schemeClr val="tx1"/>
                </a:solidFill>
              </a:defRPr>
            </a:lvl1pPr>
          </a:lstStyle>
          <a:p>
            <a:r>
              <a:rPr lang="de-DE" altLang="de-DE"/>
              <a:t>15 Jahre ... | Detlef Müller-Böling | 24. September 2007</a:t>
            </a:r>
          </a:p>
        </p:txBody>
      </p:sp>
      <p:sp>
        <p:nvSpPr>
          <p:cNvPr id="3078" name="Rectangle 6">
            <a:extLst>
              <a:ext uri="{FF2B5EF4-FFF2-40B4-BE49-F238E27FC236}">
                <a16:creationId xmlns:a16="http://schemas.microsoft.com/office/drawing/2014/main" id="{9A7EFCCB-C1A7-1549-83FB-8E58120F6F89}"/>
              </a:ext>
            </a:extLst>
          </p:cNvPr>
          <p:cNvSpPr>
            <a:spLocks noGrp="1" noChangeArrowheads="1"/>
          </p:cNvSpPr>
          <p:nvPr>
            <p:ph type="sldNum" sz="quarter" idx="4"/>
          </p:nvPr>
        </p:nvSpPr>
        <p:spPr>
          <a:xfrm>
            <a:off x="6553200" y="6245225"/>
            <a:ext cx="2133600" cy="476250"/>
          </a:xfrm>
        </p:spPr>
        <p:txBody>
          <a:bodyPr/>
          <a:lstStyle>
            <a:lvl1pPr>
              <a:defRPr>
                <a:solidFill>
                  <a:schemeClr val="tx1"/>
                </a:solidFill>
              </a:defRPr>
            </a:lvl1pPr>
          </a:lstStyle>
          <a:p>
            <a:fld id="{831C8AE8-1DAA-2740-B329-1F9303F1932F}" type="slidenum">
              <a:rPr lang="de-DE" altLang="de-DE"/>
              <a:pPr/>
              <a:t>‹Nr.›</a:t>
            </a:fld>
            <a:endParaRPr lang="de-DE" altLang="de-DE"/>
          </a:p>
        </p:txBody>
      </p:sp>
      <p:sp>
        <p:nvSpPr>
          <p:cNvPr id="3253" name="Rectangle 181">
            <a:extLst>
              <a:ext uri="{FF2B5EF4-FFF2-40B4-BE49-F238E27FC236}">
                <a16:creationId xmlns:a16="http://schemas.microsoft.com/office/drawing/2014/main" id="{B130D3CA-E79A-CA4C-9507-A54E38160B83}"/>
              </a:ext>
            </a:extLst>
          </p:cNvPr>
          <p:cNvSpPr>
            <a:spLocks noChangeArrowheads="1"/>
          </p:cNvSpPr>
          <p:nvPr userDrawn="1"/>
        </p:nvSpPr>
        <p:spPr bwMode="auto">
          <a:xfrm>
            <a:off x="0" y="0"/>
            <a:ext cx="9144000" cy="1196975"/>
          </a:xfrm>
          <a:prstGeom prst="rect">
            <a:avLst/>
          </a:prstGeom>
          <a:solidFill>
            <a:srgbClr val="E9E9E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3258" name="Text Box 186">
            <a:extLst>
              <a:ext uri="{FF2B5EF4-FFF2-40B4-BE49-F238E27FC236}">
                <a16:creationId xmlns:a16="http://schemas.microsoft.com/office/drawing/2014/main" id="{EF410498-BEC2-AC41-B758-CB0EA85F6697}"/>
              </a:ext>
            </a:extLst>
          </p:cNvPr>
          <p:cNvSpPr txBox="1">
            <a:spLocks noChangeArrowheads="1"/>
          </p:cNvSpPr>
          <p:nvPr userDrawn="1"/>
        </p:nvSpPr>
        <p:spPr bwMode="auto">
          <a:xfrm>
            <a:off x="323850" y="6092825"/>
            <a:ext cx="1512888"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de-DE" altLang="de-DE" b="1">
                <a:solidFill>
                  <a:schemeClr val="bg1"/>
                </a:solidFill>
              </a:rPr>
              <a:t>www.che.de</a:t>
            </a:r>
          </a:p>
        </p:txBody>
      </p:sp>
      <p:pic>
        <p:nvPicPr>
          <p:cNvPr id="3260" name="Picture 188">
            <a:extLst>
              <a:ext uri="{FF2B5EF4-FFF2-40B4-BE49-F238E27FC236}">
                <a16:creationId xmlns:a16="http://schemas.microsoft.com/office/drawing/2014/main" id="{6CA7183E-9470-0048-92C3-24E2BD28C280}"/>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6469063" y="115888"/>
            <a:ext cx="2206625" cy="1420812"/>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04A9281-9C3D-2740-89D5-F208384FCDC3}"/>
              </a:ext>
            </a:extLst>
          </p:cNvPr>
          <p:cNvSpPr>
            <a:spLocks noGrp="1"/>
          </p:cNvSpPr>
          <p:nvPr>
            <p:ph type="title"/>
          </p:nvPr>
        </p:nvSpPr>
        <p:spPr/>
        <p:txBody>
          <a:bodyPr/>
          <a:lstStyle/>
          <a:p>
            <a:r>
              <a:rPr lang="de-DE"/>
              <a:t>Mastertitelformat bearbeiten</a:t>
            </a:r>
          </a:p>
        </p:txBody>
      </p:sp>
      <p:sp>
        <p:nvSpPr>
          <p:cNvPr id="3" name="Vertikaler Textplatzhalter 2">
            <a:extLst>
              <a:ext uri="{FF2B5EF4-FFF2-40B4-BE49-F238E27FC236}">
                <a16:creationId xmlns:a16="http://schemas.microsoft.com/office/drawing/2014/main" id="{2BB21302-6BC9-664E-89E4-D6F6171C8B15}"/>
              </a:ext>
            </a:extLst>
          </p:cNvPr>
          <p:cNvSpPr>
            <a:spLocks noGrp="1"/>
          </p:cNvSpPr>
          <p:nvPr>
            <p:ph type="body" orient="vert" idx="1"/>
          </p:nvPr>
        </p:nvSpPr>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Fußzeilenplatzhalter 3">
            <a:extLst>
              <a:ext uri="{FF2B5EF4-FFF2-40B4-BE49-F238E27FC236}">
                <a16:creationId xmlns:a16="http://schemas.microsoft.com/office/drawing/2014/main" id="{822BEB11-47DD-FA40-9F81-3263FAE9AAD0}"/>
              </a:ext>
            </a:extLst>
          </p:cNvPr>
          <p:cNvSpPr>
            <a:spLocks noGrp="1"/>
          </p:cNvSpPr>
          <p:nvPr>
            <p:ph type="ftr" sz="quarter" idx="10"/>
          </p:nvPr>
        </p:nvSpPr>
        <p:spPr/>
        <p:txBody>
          <a:bodyPr/>
          <a:lstStyle>
            <a:lvl1pPr>
              <a:defRPr/>
            </a:lvl1pPr>
          </a:lstStyle>
          <a:p>
            <a:r>
              <a:rPr lang="de-DE" altLang="de-DE"/>
              <a:t>15 Jahre ... | Detlef Müller-Böling | 24. September 2007</a:t>
            </a:r>
          </a:p>
        </p:txBody>
      </p:sp>
      <p:sp>
        <p:nvSpPr>
          <p:cNvPr id="5" name="Foliennummernplatzhalter 4">
            <a:extLst>
              <a:ext uri="{FF2B5EF4-FFF2-40B4-BE49-F238E27FC236}">
                <a16:creationId xmlns:a16="http://schemas.microsoft.com/office/drawing/2014/main" id="{A5510559-FD1D-974B-AF7F-BAC0E70CFBB4}"/>
              </a:ext>
            </a:extLst>
          </p:cNvPr>
          <p:cNvSpPr>
            <a:spLocks noGrp="1"/>
          </p:cNvSpPr>
          <p:nvPr>
            <p:ph type="sldNum" sz="quarter" idx="11"/>
          </p:nvPr>
        </p:nvSpPr>
        <p:spPr/>
        <p:txBody>
          <a:bodyPr/>
          <a:lstStyle>
            <a:lvl1pPr>
              <a:defRPr/>
            </a:lvl1pPr>
          </a:lstStyle>
          <a:p>
            <a:fld id="{116E1787-AE56-DE42-8B43-4B057FAD47FE}" type="slidenum">
              <a:rPr lang="de-DE" altLang="de-DE"/>
              <a:pPr/>
              <a:t>‹Nr.›</a:t>
            </a:fld>
            <a:endParaRPr lang="de-DE" altLang="de-DE"/>
          </a:p>
        </p:txBody>
      </p:sp>
    </p:spTree>
    <p:extLst>
      <p:ext uri="{BB962C8B-B14F-4D97-AF65-F5344CB8AC3E}">
        <p14:creationId xmlns:p14="http://schemas.microsoft.com/office/powerpoint/2010/main" val="176703417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a:extLst>
              <a:ext uri="{FF2B5EF4-FFF2-40B4-BE49-F238E27FC236}">
                <a16:creationId xmlns:a16="http://schemas.microsoft.com/office/drawing/2014/main" id="{BBEBE733-FE8E-0040-B301-64A8298D2E9E}"/>
              </a:ext>
            </a:extLst>
          </p:cNvPr>
          <p:cNvSpPr>
            <a:spLocks noGrp="1"/>
          </p:cNvSpPr>
          <p:nvPr>
            <p:ph type="title" orient="vert"/>
          </p:nvPr>
        </p:nvSpPr>
        <p:spPr>
          <a:xfrm>
            <a:off x="6596063" y="44450"/>
            <a:ext cx="2090737" cy="6121400"/>
          </a:xfrm>
        </p:spPr>
        <p:txBody>
          <a:bodyPr vert="eaVert"/>
          <a:lstStyle/>
          <a:p>
            <a:r>
              <a:rPr lang="de-DE"/>
              <a:t>Mastertitelformat bearbeiten</a:t>
            </a:r>
          </a:p>
        </p:txBody>
      </p:sp>
      <p:sp>
        <p:nvSpPr>
          <p:cNvPr id="3" name="Vertikaler Textplatzhalter 2">
            <a:extLst>
              <a:ext uri="{FF2B5EF4-FFF2-40B4-BE49-F238E27FC236}">
                <a16:creationId xmlns:a16="http://schemas.microsoft.com/office/drawing/2014/main" id="{35663AA1-46DF-334E-9445-01E369690D7E}"/>
              </a:ext>
            </a:extLst>
          </p:cNvPr>
          <p:cNvSpPr>
            <a:spLocks noGrp="1"/>
          </p:cNvSpPr>
          <p:nvPr>
            <p:ph type="body" orient="vert" idx="1"/>
          </p:nvPr>
        </p:nvSpPr>
        <p:spPr>
          <a:xfrm>
            <a:off x="322263" y="44450"/>
            <a:ext cx="6121400" cy="6121400"/>
          </a:xfrm>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Fußzeilenplatzhalter 3">
            <a:extLst>
              <a:ext uri="{FF2B5EF4-FFF2-40B4-BE49-F238E27FC236}">
                <a16:creationId xmlns:a16="http://schemas.microsoft.com/office/drawing/2014/main" id="{9B6B773C-3D82-0E46-95EA-B0FF5781D606}"/>
              </a:ext>
            </a:extLst>
          </p:cNvPr>
          <p:cNvSpPr>
            <a:spLocks noGrp="1"/>
          </p:cNvSpPr>
          <p:nvPr>
            <p:ph type="ftr" sz="quarter" idx="10"/>
          </p:nvPr>
        </p:nvSpPr>
        <p:spPr/>
        <p:txBody>
          <a:bodyPr/>
          <a:lstStyle>
            <a:lvl1pPr>
              <a:defRPr/>
            </a:lvl1pPr>
          </a:lstStyle>
          <a:p>
            <a:r>
              <a:rPr lang="de-DE" altLang="de-DE"/>
              <a:t>15 Jahre ... | Detlef Müller-Böling | 24. September 2007</a:t>
            </a:r>
          </a:p>
        </p:txBody>
      </p:sp>
      <p:sp>
        <p:nvSpPr>
          <p:cNvPr id="5" name="Foliennummernplatzhalter 4">
            <a:extLst>
              <a:ext uri="{FF2B5EF4-FFF2-40B4-BE49-F238E27FC236}">
                <a16:creationId xmlns:a16="http://schemas.microsoft.com/office/drawing/2014/main" id="{561BD627-8992-3145-A428-403243643E90}"/>
              </a:ext>
            </a:extLst>
          </p:cNvPr>
          <p:cNvSpPr>
            <a:spLocks noGrp="1"/>
          </p:cNvSpPr>
          <p:nvPr>
            <p:ph type="sldNum" sz="quarter" idx="11"/>
          </p:nvPr>
        </p:nvSpPr>
        <p:spPr/>
        <p:txBody>
          <a:bodyPr/>
          <a:lstStyle>
            <a:lvl1pPr>
              <a:defRPr/>
            </a:lvl1pPr>
          </a:lstStyle>
          <a:p>
            <a:fld id="{DFED783C-589A-1A40-A61C-E46916ED97DA}" type="slidenum">
              <a:rPr lang="de-DE" altLang="de-DE"/>
              <a:pPr/>
              <a:t>‹Nr.›</a:t>
            </a:fld>
            <a:endParaRPr lang="de-DE" altLang="de-DE"/>
          </a:p>
        </p:txBody>
      </p:sp>
    </p:spTree>
    <p:extLst>
      <p:ext uri="{BB962C8B-B14F-4D97-AF65-F5344CB8AC3E}">
        <p14:creationId xmlns:p14="http://schemas.microsoft.com/office/powerpoint/2010/main" val="32866514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A084BD1-37AF-9A46-ABB7-0A20FBC45A39}"/>
              </a:ext>
            </a:extLst>
          </p:cNvPr>
          <p:cNvSpPr>
            <a:spLocks noGrp="1"/>
          </p:cNvSpPr>
          <p:nvPr>
            <p:ph type="title"/>
          </p:nvPr>
        </p:nvSpPr>
        <p:spPr/>
        <p:txBody>
          <a:bodyPr/>
          <a:lstStyle/>
          <a:p>
            <a:r>
              <a:rPr lang="de-DE"/>
              <a:t>Mastertitelformat bearbeiten</a:t>
            </a:r>
          </a:p>
        </p:txBody>
      </p:sp>
      <p:sp>
        <p:nvSpPr>
          <p:cNvPr id="3" name="Inhaltsplatzhalter 2">
            <a:extLst>
              <a:ext uri="{FF2B5EF4-FFF2-40B4-BE49-F238E27FC236}">
                <a16:creationId xmlns:a16="http://schemas.microsoft.com/office/drawing/2014/main" id="{726FBD2D-9EF1-4549-9851-2F0472B3C766}"/>
              </a:ext>
            </a:extLst>
          </p:cNvPr>
          <p:cNvSpPr>
            <a:spLocks noGrp="1"/>
          </p:cNvSpPr>
          <p:nvPr>
            <p:ph idx="1"/>
          </p:nvPr>
        </p:nvSpPr>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Fußzeilenplatzhalter 3">
            <a:extLst>
              <a:ext uri="{FF2B5EF4-FFF2-40B4-BE49-F238E27FC236}">
                <a16:creationId xmlns:a16="http://schemas.microsoft.com/office/drawing/2014/main" id="{C09280D9-05A3-C64E-BE05-4BA26FC54257}"/>
              </a:ext>
            </a:extLst>
          </p:cNvPr>
          <p:cNvSpPr>
            <a:spLocks noGrp="1"/>
          </p:cNvSpPr>
          <p:nvPr>
            <p:ph type="ftr" sz="quarter" idx="10"/>
          </p:nvPr>
        </p:nvSpPr>
        <p:spPr/>
        <p:txBody>
          <a:bodyPr/>
          <a:lstStyle>
            <a:lvl1pPr>
              <a:defRPr/>
            </a:lvl1pPr>
          </a:lstStyle>
          <a:p>
            <a:r>
              <a:rPr lang="de-DE" altLang="de-DE"/>
              <a:t>15 Jahre ... | Detlef Müller-Böling | 24. September 2007</a:t>
            </a:r>
          </a:p>
        </p:txBody>
      </p:sp>
      <p:sp>
        <p:nvSpPr>
          <p:cNvPr id="5" name="Foliennummernplatzhalter 4">
            <a:extLst>
              <a:ext uri="{FF2B5EF4-FFF2-40B4-BE49-F238E27FC236}">
                <a16:creationId xmlns:a16="http://schemas.microsoft.com/office/drawing/2014/main" id="{59CE950A-43C4-294C-AF02-647CCC6C1EF7}"/>
              </a:ext>
            </a:extLst>
          </p:cNvPr>
          <p:cNvSpPr>
            <a:spLocks noGrp="1"/>
          </p:cNvSpPr>
          <p:nvPr>
            <p:ph type="sldNum" sz="quarter" idx="11"/>
          </p:nvPr>
        </p:nvSpPr>
        <p:spPr/>
        <p:txBody>
          <a:bodyPr/>
          <a:lstStyle>
            <a:lvl1pPr>
              <a:defRPr/>
            </a:lvl1pPr>
          </a:lstStyle>
          <a:p>
            <a:fld id="{231CB167-255E-8C4B-BCE5-CF77E9144DB6}" type="slidenum">
              <a:rPr lang="de-DE" altLang="de-DE"/>
              <a:pPr/>
              <a:t>‹Nr.›</a:t>
            </a:fld>
            <a:endParaRPr lang="de-DE" altLang="de-DE"/>
          </a:p>
        </p:txBody>
      </p:sp>
    </p:spTree>
    <p:extLst>
      <p:ext uri="{BB962C8B-B14F-4D97-AF65-F5344CB8AC3E}">
        <p14:creationId xmlns:p14="http://schemas.microsoft.com/office/powerpoint/2010/main" val="16874291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F45E823-0116-3E4B-BD22-9467F23D8980}"/>
              </a:ext>
            </a:extLst>
          </p:cNvPr>
          <p:cNvSpPr>
            <a:spLocks noGrp="1"/>
          </p:cNvSpPr>
          <p:nvPr>
            <p:ph type="title"/>
          </p:nvPr>
        </p:nvSpPr>
        <p:spPr>
          <a:xfrm>
            <a:off x="623888" y="1709738"/>
            <a:ext cx="7886700" cy="2852737"/>
          </a:xfrm>
        </p:spPr>
        <p:txBody>
          <a:bodyPr anchor="b"/>
          <a:lstStyle>
            <a:lvl1pPr>
              <a:defRPr sz="6000"/>
            </a:lvl1pPr>
          </a:lstStyle>
          <a:p>
            <a:r>
              <a:rPr lang="de-DE"/>
              <a:t>Mastertitelformat bearbeiten</a:t>
            </a:r>
          </a:p>
        </p:txBody>
      </p:sp>
      <p:sp>
        <p:nvSpPr>
          <p:cNvPr id="3" name="Textplatzhalter 2">
            <a:extLst>
              <a:ext uri="{FF2B5EF4-FFF2-40B4-BE49-F238E27FC236}">
                <a16:creationId xmlns:a16="http://schemas.microsoft.com/office/drawing/2014/main" id="{DB2E9493-8B3F-4E4F-8C92-CB8393526535}"/>
              </a:ext>
            </a:extLst>
          </p:cNvPr>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de-DE"/>
              <a:t>Mastertextformat bearbeiten</a:t>
            </a:r>
          </a:p>
        </p:txBody>
      </p:sp>
      <p:sp>
        <p:nvSpPr>
          <p:cNvPr id="4" name="Fußzeilenplatzhalter 3">
            <a:extLst>
              <a:ext uri="{FF2B5EF4-FFF2-40B4-BE49-F238E27FC236}">
                <a16:creationId xmlns:a16="http://schemas.microsoft.com/office/drawing/2014/main" id="{8D5961CA-F6FC-9947-B75F-627A05DBB174}"/>
              </a:ext>
            </a:extLst>
          </p:cNvPr>
          <p:cNvSpPr>
            <a:spLocks noGrp="1"/>
          </p:cNvSpPr>
          <p:nvPr>
            <p:ph type="ftr" sz="quarter" idx="10"/>
          </p:nvPr>
        </p:nvSpPr>
        <p:spPr/>
        <p:txBody>
          <a:bodyPr/>
          <a:lstStyle>
            <a:lvl1pPr>
              <a:defRPr/>
            </a:lvl1pPr>
          </a:lstStyle>
          <a:p>
            <a:r>
              <a:rPr lang="de-DE" altLang="de-DE"/>
              <a:t>15 Jahre ... | Detlef Müller-Böling | 24. September 2007</a:t>
            </a:r>
          </a:p>
        </p:txBody>
      </p:sp>
      <p:sp>
        <p:nvSpPr>
          <p:cNvPr id="5" name="Foliennummernplatzhalter 4">
            <a:extLst>
              <a:ext uri="{FF2B5EF4-FFF2-40B4-BE49-F238E27FC236}">
                <a16:creationId xmlns:a16="http://schemas.microsoft.com/office/drawing/2014/main" id="{2A98DD1C-34C8-FE45-9C51-09215AD3A988}"/>
              </a:ext>
            </a:extLst>
          </p:cNvPr>
          <p:cNvSpPr>
            <a:spLocks noGrp="1"/>
          </p:cNvSpPr>
          <p:nvPr>
            <p:ph type="sldNum" sz="quarter" idx="11"/>
          </p:nvPr>
        </p:nvSpPr>
        <p:spPr/>
        <p:txBody>
          <a:bodyPr/>
          <a:lstStyle>
            <a:lvl1pPr>
              <a:defRPr/>
            </a:lvl1pPr>
          </a:lstStyle>
          <a:p>
            <a:fld id="{4B9A433D-2BB9-084B-B744-AD3D3EBD4BDE}" type="slidenum">
              <a:rPr lang="de-DE" altLang="de-DE"/>
              <a:pPr/>
              <a:t>‹Nr.›</a:t>
            </a:fld>
            <a:endParaRPr lang="de-DE" altLang="de-DE"/>
          </a:p>
        </p:txBody>
      </p:sp>
    </p:spTree>
    <p:extLst>
      <p:ext uri="{BB962C8B-B14F-4D97-AF65-F5344CB8AC3E}">
        <p14:creationId xmlns:p14="http://schemas.microsoft.com/office/powerpoint/2010/main" val="19150811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8721CE7-4221-AC4B-8A3C-751F5C6F8205}"/>
              </a:ext>
            </a:extLst>
          </p:cNvPr>
          <p:cNvSpPr>
            <a:spLocks noGrp="1"/>
          </p:cNvSpPr>
          <p:nvPr>
            <p:ph type="title"/>
          </p:nvPr>
        </p:nvSpPr>
        <p:spPr/>
        <p:txBody>
          <a:bodyPr/>
          <a:lstStyle/>
          <a:p>
            <a:r>
              <a:rPr lang="de-DE"/>
              <a:t>Mastertitelformat bearbeiten</a:t>
            </a:r>
          </a:p>
        </p:txBody>
      </p:sp>
      <p:sp>
        <p:nvSpPr>
          <p:cNvPr id="3" name="Inhaltsplatzhalter 2">
            <a:extLst>
              <a:ext uri="{FF2B5EF4-FFF2-40B4-BE49-F238E27FC236}">
                <a16:creationId xmlns:a16="http://schemas.microsoft.com/office/drawing/2014/main" id="{EA0CE69F-2297-CB45-BFFF-FEAD520B2273}"/>
              </a:ext>
            </a:extLst>
          </p:cNvPr>
          <p:cNvSpPr>
            <a:spLocks noGrp="1"/>
          </p:cNvSpPr>
          <p:nvPr>
            <p:ph sz="half" idx="1"/>
          </p:nvPr>
        </p:nvSpPr>
        <p:spPr>
          <a:xfrm>
            <a:off x="457200" y="1639888"/>
            <a:ext cx="4038600" cy="4525962"/>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Inhaltsplatzhalter 3">
            <a:extLst>
              <a:ext uri="{FF2B5EF4-FFF2-40B4-BE49-F238E27FC236}">
                <a16:creationId xmlns:a16="http://schemas.microsoft.com/office/drawing/2014/main" id="{52AFFA91-6E25-3045-912F-93C967760F88}"/>
              </a:ext>
            </a:extLst>
          </p:cNvPr>
          <p:cNvSpPr>
            <a:spLocks noGrp="1"/>
          </p:cNvSpPr>
          <p:nvPr>
            <p:ph sz="half" idx="2"/>
          </p:nvPr>
        </p:nvSpPr>
        <p:spPr>
          <a:xfrm>
            <a:off x="4648200" y="1639888"/>
            <a:ext cx="4038600" cy="4525962"/>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5" name="Fußzeilenplatzhalter 4">
            <a:extLst>
              <a:ext uri="{FF2B5EF4-FFF2-40B4-BE49-F238E27FC236}">
                <a16:creationId xmlns:a16="http://schemas.microsoft.com/office/drawing/2014/main" id="{315387D1-1B21-8946-8891-98D39A00DB54}"/>
              </a:ext>
            </a:extLst>
          </p:cNvPr>
          <p:cNvSpPr>
            <a:spLocks noGrp="1"/>
          </p:cNvSpPr>
          <p:nvPr>
            <p:ph type="ftr" sz="quarter" idx="10"/>
          </p:nvPr>
        </p:nvSpPr>
        <p:spPr/>
        <p:txBody>
          <a:bodyPr/>
          <a:lstStyle>
            <a:lvl1pPr>
              <a:defRPr/>
            </a:lvl1pPr>
          </a:lstStyle>
          <a:p>
            <a:r>
              <a:rPr lang="de-DE" altLang="de-DE"/>
              <a:t>15 Jahre ... | Detlef Müller-Böling | 24. September 2007</a:t>
            </a:r>
          </a:p>
        </p:txBody>
      </p:sp>
      <p:sp>
        <p:nvSpPr>
          <p:cNvPr id="6" name="Foliennummernplatzhalter 5">
            <a:extLst>
              <a:ext uri="{FF2B5EF4-FFF2-40B4-BE49-F238E27FC236}">
                <a16:creationId xmlns:a16="http://schemas.microsoft.com/office/drawing/2014/main" id="{BD8BE235-062F-DA45-9077-95195E9AB606}"/>
              </a:ext>
            </a:extLst>
          </p:cNvPr>
          <p:cNvSpPr>
            <a:spLocks noGrp="1"/>
          </p:cNvSpPr>
          <p:nvPr>
            <p:ph type="sldNum" sz="quarter" idx="11"/>
          </p:nvPr>
        </p:nvSpPr>
        <p:spPr/>
        <p:txBody>
          <a:bodyPr/>
          <a:lstStyle>
            <a:lvl1pPr>
              <a:defRPr/>
            </a:lvl1pPr>
          </a:lstStyle>
          <a:p>
            <a:fld id="{F0F11770-B297-644D-A6C4-74B6A2FB50DF}" type="slidenum">
              <a:rPr lang="de-DE" altLang="de-DE"/>
              <a:pPr/>
              <a:t>‹Nr.›</a:t>
            </a:fld>
            <a:endParaRPr lang="de-DE" altLang="de-DE"/>
          </a:p>
        </p:txBody>
      </p:sp>
    </p:spTree>
    <p:extLst>
      <p:ext uri="{BB962C8B-B14F-4D97-AF65-F5344CB8AC3E}">
        <p14:creationId xmlns:p14="http://schemas.microsoft.com/office/powerpoint/2010/main" val="350766225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8997FAE-01D2-D046-85AB-D98AB54B22A6}"/>
              </a:ext>
            </a:extLst>
          </p:cNvPr>
          <p:cNvSpPr>
            <a:spLocks noGrp="1"/>
          </p:cNvSpPr>
          <p:nvPr>
            <p:ph type="title"/>
          </p:nvPr>
        </p:nvSpPr>
        <p:spPr>
          <a:xfrm>
            <a:off x="630238" y="365125"/>
            <a:ext cx="7886700" cy="1325563"/>
          </a:xfrm>
        </p:spPr>
        <p:txBody>
          <a:bodyPr/>
          <a:lstStyle/>
          <a:p>
            <a:r>
              <a:rPr lang="de-DE"/>
              <a:t>Mastertitelformat bearbeiten</a:t>
            </a:r>
          </a:p>
        </p:txBody>
      </p:sp>
      <p:sp>
        <p:nvSpPr>
          <p:cNvPr id="3" name="Textplatzhalter 2">
            <a:extLst>
              <a:ext uri="{FF2B5EF4-FFF2-40B4-BE49-F238E27FC236}">
                <a16:creationId xmlns:a16="http://schemas.microsoft.com/office/drawing/2014/main" id="{56342F87-72C3-8E4C-894E-E51D2A1B1694}"/>
              </a:ext>
            </a:extLst>
          </p:cNvPr>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4" name="Inhaltsplatzhalter 3">
            <a:extLst>
              <a:ext uri="{FF2B5EF4-FFF2-40B4-BE49-F238E27FC236}">
                <a16:creationId xmlns:a16="http://schemas.microsoft.com/office/drawing/2014/main" id="{D1F5E2CF-F0A0-9640-B9B1-9957161FE7A9}"/>
              </a:ext>
            </a:extLst>
          </p:cNvPr>
          <p:cNvSpPr>
            <a:spLocks noGrp="1"/>
          </p:cNvSpPr>
          <p:nvPr>
            <p:ph sz="half" idx="2"/>
          </p:nvPr>
        </p:nvSpPr>
        <p:spPr>
          <a:xfrm>
            <a:off x="630238" y="2505075"/>
            <a:ext cx="3868737" cy="368458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5" name="Textplatzhalter 4">
            <a:extLst>
              <a:ext uri="{FF2B5EF4-FFF2-40B4-BE49-F238E27FC236}">
                <a16:creationId xmlns:a16="http://schemas.microsoft.com/office/drawing/2014/main" id="{0DA3B932-221B-A04B-9697-F338038C4D65}"/>
              </a:ext>
            </a:extLst>
          </p:cNvPr>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6" name="Inhaltsplatzhalter 5">
            <a:extLst>
              <a:ext uri="{FF2B5EF4-FFF2-40B4-BE49-F238E27FC236}">
                <a16:creationId xmlns:a16="http://schemas.microsoft.com/office/drawing/2014/main" id="{24372A50-1366-1A4D-A5C9-740CA9780399}"/>
              </a:ext>
            </a:extLst>
          </p:cNvPr>
          <p:cNvSpPr>
            <a:spLocks noGrp="1"/>
          </p:cNvSpPr>
          <p:nvPr>
            <p:ph sz="quarter" idx="4"/>
          </p:nvPr>
        </p:nvSpPr>
        <p:spPr>
          <a:xfrm>
            <a:off x="4629150" y="2505075"/>
            <a:ext cx="3887788" cy="368458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7" name="Fußzeilenplatzhalter 6">
            <a:extLst>
              <a:ext uri="{FF2B5EF4-FFF2-40B4-BE49-F238E27FC236}">
                <a16:creationId xmlns:a16="http://schemas.microsoft.com/office/drawing/2014/main" id="{E167146B-3C7A-E847-BF4E-6FDB0B1B6D11}"/>
              </a:ext>
            </a:extLst>
          </p:cNvPr>
          <p:cNvSpPr>
            <a:spLocks noGrp="1"/>
          </p:cNvSpPr>
          <p:nvPr>
            <p:ph type="ftr" sz="quarter" idx="10"/>
          </p:nvPr>
        </p:nvSpPr>
        <p:spPr/>
        <p:txBody>
          <a:bodyPr/>
          <a:lstStyle>
            <a:lvl1pPr>
              <a:defRPr/>
            </a:lvl1pPr>
          </a:lstStyle>
          <a:p>
            <a:r>
              <a:rPr lang="de-DE" altLang="de-DE"/>
              <a:t>15 Jahre ... | Detlef Müller-Böling | 24. September 2007</a:t>
            </a:r>
          </a:p>
        </p:txBody>
      </p:sp>
      <p:sp>
        <p:nvSpPr>
          <p:cNvPr id="8" name="Foliennummernplatzhalter 7">
            <a:extLst>
              <a:ext uri="{FF2B5EF4-FFF2-40B4-BE49-F238E27FC236}">
                <a16:creationId xmlns:a16="http://schemas.microsoft.com/office/drawing/2014/main" id="{0BA00B14-A6C5-7B48-A552-B7D33B3A3C53}"/>
              </a:ext>
            </a:extLst>
          </p:cNvPr>
          <p:cNvSpPr>
            <a:spLocks noGrp="1"/>
          </p:cNvSpPr>
          <p:nvPr>
            <p:ph type="sldNum" sz="quarter" idx="11"/>
          </p:nvPr>
        </p:nvSpPr>
        <p:spPr/>
        <p:txBody>
          <a:bodyPr/>
          <a:lstStyle>
            <a:lvl1pPr>
              <a:defRPr/>
            </a:lvl1pPr>
          </a:lstStyle>
          <a:p>
            <a:fld id="{911BF7E8-1CB4-E741-9249-4C89121E9A71}" type="slidenum">
              <a:rPr lang="de-DE" altLang="de-DE"/>
              <a:pPr/>
              <a:t>‹Nr.›</a:t>
            </a:fld>
            <a:endParaRPr lang="de-DE" altLang="de-DE"/>
          </a:p>
        </p:txBody>
      </p:sp>
    </p:spTree>
    <p:extLst>
      <p:ext uri="{BB962C8B-B14F-4D97-AF65-F5344CB8AC3E}">
        <p14:creationId xmlns:p14="http://schemas.microsoft.com/office/powerpoint/2010/main" val="257540738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F29B524-9A97-EA48-B064-D9EDBC47A989}"/>
              </a:ext>
            </a:extLst>
          </p:cNvPr>
          <p:cNvSpPr>
            <a:spLocks noGrp="1"/>
          </p:cNvSpPr>
          <p:nvPr>
            <p:ph type="title"/>
          </p:nvPr>
        </p:nvSpPr>
        <p:spPr/>
        <p:txBody>
          <a:bodyPr/>
          <a:lstStyle/>
          <a:p>
            <a:r>
              <a:rPr lang="de-DE"/>
              <a:t>Mastertitelformat bearbeiten</a:t>
            </a:r>
          </a:p>
        </p:txBody>
      </p:sp>
      <p:sp>
        <p:nvSpPr>
          <p:cNvPr id="3" name="Fußzeilenplatzhalter 2">
            <a:extLst>
              <a:ext uri="{FF2B5EF4-FFF2-40B4-BE49-F238E27FC236}">
                <a16:creationId xmlns:a16="http://schemas.microsoft.com/office/drawing/2014/main" id="{CEBAF3B1-73F0-1042-9717-E6124B93CAFE}"/>
              </a:ext>
            </a:extLst>
          </p:cNvPr>
          <p:cNvSpPr>
            <a:spLocks noGrp="1"/>
          </p:cNvSpPr>
          <p:nvPr>
            <p:ph type="ftr" sz="quarter" idx="10"/>
          </p:nvPr>
        </p:nvSpPr>
        <p:spPr/>
        <p:txBody>
          <a:bodyPr/>
          <a:lstStyle>
            <a:lvl1pPr>
              <a:defRPr/>
            </a:lvl1pPr>
          </a:lstStyle>
          <a:p>
            <a:r>
              <a:rPr lang="de-DE" altLang="de-DE"/>
              <a:t>15 Jahre ... | Detlef Müller-Böling | 24. September 2007</a:t>
            </a:r>
          </a:p>
        </p:txBody>
      </p:sp>
      <p:sp>
        <p:nvSpPr>
          <p:cNvPr id="4" name="Foliennummernplatzhalter 3">
            <a:extLst>
              <a:ext uri="{FF2B5EF4-FFF2-40B4-BE49-F238E27FC236}">
                <a16:creationId xmlns:a16="http://schemas.microsoft.com/office/drawing/2014/main" id="{A14D4B81-03DC-8349-B9E8-F1529591B88E}"/>
              </a:ext>
            </a:extLst>
          </p:cNvPr>
          <p:cNvSpPr>
            <a:spLocks noGrp="1"/>
          </p:cNvSpPr>
          <p:nvPr>
            <p:ph type="sldNum" sz="quarter" idx="11"/>
          </p:nvPr>
        </p:nvSpPr>
        <p:spPr/>
        <p:txBody>
          <a:bodyPr/>
          <a:lstStyle>
            <a:lvl1pPr>
              <a:defRPr/>
            </a:lvl1pPr>
          </a:lstStyle>
          <a:p>
            <a:fld id="{CE199AEC-2696-634A-AA47-1A73A23796C8}" type="slidenum">
              <a:rPr lang="de-DE" altLang="de-DE"/>
              <a:pPr/>
              <a:t>‹Nr.›</a:t>
            </a:fld>
            <a:endParaRPr lang="de-DE" altLang="de-DE"/>
          </a:p>
        </p:txBody>
      </p:sp>
    </p:spTree>
    <p:extLst>
      <p:ext uri="{BB962C8B-B14F-4D97-AF65-F5344CB8AC3E}">
        <p14:creationId xmlns:p14="http://schemas.microsoft.com/office/powerpoint/2010/main" val="209518533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Fußzeilenplatzhalter 1">
            <a:extLst>
              <a:ext uri="{FF2B5EF4-FFF2-40B4-BE49-F238E27FC236}">
                <a16:creationId xmlns:a16="http://schemas.microsoft.com/office/drawing/2014/main" id="{F31ED1AE-6154-234E-BA11-941738E0DD04}"/>
              </a:ext>
            </a:extLst>
          </p:cNvPr>
          <p:cNvSpPr>
            <a:spLocks noGrp="1"/>
          </p:cNvSpPr>
          <p:nvPr>
            <p:ph type="ftr" sz="quarter" idx="10"/>
          </p:nvPr>
        </p:nvSpPr>
        <p:spPr/>
        <p:txBody>
          <a:bodyPr/>
          <a:lstStyle>
            <a:lvl1pPr>
              <a:defRPr/>
            </a:lvl1pPr>
          </a:lstStyle>
          <a:p>
            <a:r>
              <a:rPr lang="de-DE" altLang="de-DE"/>
              <a:t>15 Jahre ... | Detlef Müller-Böling | 24. September 2007</a:t>
            </a:r>
          </a:p>
        </p:txBody>
      </p:sp>
      <p:sp>
        <p:nvSpPr>
          <p:cNvPr id="3" name="Foliennummernplatzhalter 2">
            <a:extLst>
              <a:ext uri="{FF2B5EF4-FFF2-40B4-BE49-F238E27FC236}">
                <a16:creationId xmlns:a16="http://schemas.microsoft.com/office/drawing/2014/main" id="{7F87FB13-2133-784B-A1DB-5B0C9E46317C}"/>
              </a:ext>
            </a:extLst>
          </p:cNvPr>
          <p:cNvSpPr>
            <a:spLocks noGrp="1"/>
          </p:cNvSpPr>
          <p:nvPr>
            <p:ph type="sldNum" sz="quarter" idx="11"/>
          </p:nvPr>
        </p:nvSpPr>
        <p:spPr/>
        <p:txBody>
          <a:bodyPr/>
          <a:lstStyle>
            <a:lvl1pPr>
              <a:defRPr/>
            </a:lvl1pPr>
          </a:lstStyle>
          <a:p>
            <a:fld id="{C7C454CD-2333-664F-A57D-71A46F6FBEFE}" type="slidenum">
              <a:rPr lang="de-DE" altLang="de-DE"/>
              <a:pPr/>
              <a:t>‹Nr.›</a:t>
            </a:fld>
            <a:endParaRPr lang="de-DE" altLang="de-DE"/>
          </a:p>
        </p:txBody>
      </p:sp>
    </p:spTree>
    <p:extLst>
      <p:ext uri="{BB962C8B-B14F-4D97-AF65-F5344CB8AC3E}">
        <p14:creationId xmlns:p14="http://schemas.microsoft.com/office/powerpoint/2010/main" val="179790156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7184923-ED46-E14E-803F-5522FD237CB6}"/>
              </a:ext>
            </a:extLst>
          </p:cNvPr>
          <p:cNvSpPr>
            <a:spLocks noGrp="1"/>
          </p:cNvSpPr>
          <p:nvPr>
            <p:ph type="title"/>
          </p:nvPr>
        </p:nvSpPr>
        <p:spPr>
          <a:xfrm>
            <a:off x="630238" y="457200"/>
            <a:ext cx="2949575" cy="1600200"/>
          </a:xfrm>
        </p:spPr>
        <p:txBody>
          <a:bodyPr anchor="b"/>
          <a:lstStyle>
            <a:lvl1pPr>
              <a:defRPr sz="3200"/>
            </a:lvl1pPr>
          </a:lstStyle>
          <a:p>
            <a:r>
              <a:rPr lang="de-DE"/>
              <a:t>Mastertitelformat bearbeiten</a:t>
            </a:r>
          </a:p>
        </p:txBody>
      </p:sp>
      <p:sp>
        <p:nvSpPr>
          <p:cNvPr id="3" name="Inhaltsplatzhalter 2">
            <a:extLst>
              <a:ext uri="{FF2B5EF4-FFF2-40B4-BE49-F238E27FC236}">
                <a16:creationId xmlns:a16="http://schemas.microsoft.com/office/drawing/2014/main" id="{1CA4E6FB-E94D-8049-8BE4-9C4E95465A5C}"/>
              </a:ext>
            </a:extLst>
          </p:cNvPr>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Textplatzhalter 3">
            <a:extLst>
              <a:ext uri="{FF2B5EF4-FFF2-40B4-BE49-F238E27FC236}">
                <a16:creationId xmlns:a16="http://schemas.microsoft.com/office/drawing/2014/main" id="{685B2FBA-4AE8-7B4D-972A-D3597B6DCF9B}"/>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Fußzeilenplatzhalter 4">
            <a:extLst>
              <a:ext uri="{FF2B5EF4-FFF2-40B4-BE49-F238E27FC236}">
                <a16:creationId xmlns:a16="http://schemas.microsoft.com/office/drawing/2014/main" id="{F665D5DB-58DA-8248-A8B6-D09A69F0D500}"/>
              </a:ext>
            </a:extLst>
          </p:cNvPr>
          <p:cNvSpPr>
            <a:spLocks noGrp="1"/>
          </p:cNvSpPr>
          <p:nvPr>
            <p:ph type="ftr" sz="quarter" idx="10"/>
          </p:nvPr>
        </p:nvSpPr>
        <p:spPr/>
        <p:txBody>
          <a:bodyPr/>
          <a:lstStyle>
            <a:lvl1pPr>
              <a:defRPr/>
            </a:lvl1pPr>
          </a:lstStyle>
          <a:p>
            <a:r>
              <a:rPr lang="de-DE" altLang="de-DE"/>
              <a:t>15 Jahre ... | Detlef Müller-Böling | 24. September 2007</a:t>
            </a:r>
          </a:p>
        </p:txBody>
      </p:sp>
      <p:sp>
        <p:nvSpPr>
          <p:cNvPr id="6" name="Foliennummernplatzhalter 5">
            <a:extLst>
              <a:ext uri="{FF2B5EF4-FFF2-40B4-BE49-F238E27FC236}">
                <a16:creationId xmlns:a16="http://schemas.microsoft.com/office/drawing/2014/main" id="{BDF269C7-29E8-D749-8250-1BD6AD8B378F}"/>
              </a:ext>
            </a:extLst>
          </p:cNvPr>
          <p:cNvSpPr>
            <a:spLocks noGrp="1"/>
          </p:cNvSpPr>
          <p:nvPr>
            <p:ph type="sldNum" sz="quarter" idx="11"/>
          </p:nvPr>
        </p:nvSpPr>
        <p:spPr/>
        <p:txBody>
          <a:bodyPr/>
          <a:lstStyle>
            <a:lvl1pPr>
              <a:defRPr/>
            </a:lvl1pPr>
          </a:lstStyle>
          <a:p>
            <a:fld id="{E35C4F82-5897-5E47-A6EA-F2922E9D3E13}" type="slidenum">
              <a:rPr lang="de-DE" altLang="de-DE"/>
              <a:pPr/>
              <a:t>‹Nr.›</a:t>
            </a:fld>
            <a:endParaRPr lang="de-DE" altLang="de-DE"/>
          </a:p>
        </p:txBody>
      </p:sp>
    </p:spTree>
    <p:extLst>
      <p:ext uri="{BB962C8B-B14F-4D97-AF65-F5344CB8AC3E}">
        <p14:creationId xmlns:p14="http://schemas.microsoft.com/office/powerpoint/2010/main" val="112396502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B9CAC03-9743-F242-ACA8-B25772568D2F}"/>
              </a:ext>
            </a:extLst>
          </p:cNvPr>
          <p:cNvSpPr>
            <a:spLocks noGrp="1"/>
          </p:cNvSpPr>
          <p:nvPr>
            <p:ph type="title"/>
          </p:nvPr>
        </p:nvSpPr>
        <p:spPr>
          <a:xfrm>
            <a:off x="630238" y="457200"/>
            <a:ext cx="2949575" cy="1600200"/>
          </a:xfrm>
        </p:spPr>
        <p:txBody>
          <a:bodyPr anchor="b"/>
          <a:lstStyle>
            <a:lvl1pPr>
              <a:defRPr sz="3200"/>
            </a:lvl1pPr>
          </a:lstStyle>
          <a:p>
            <a:r>
              <a:rPr lang="de-DE"/>
              <a:t>Mastertitelformat bearbeiten</a:t>
            </a:r>
          </a:p>
        </p:txBody>
      </p:sp>
      <p:sp>
        <p:nvSpPr>
          <p:cNvPr id="3" name="Bildplatzhalter 2">
            <a:extLst>
              <a:ext uri="{FF2B5EF4-FFF2-40B4-BE49-F238E27FC236}">
                <a16:creationId xmlns:a16="http://schemas.microsoft.com/office/drawing/2014/main" id="{0F588CA9-0F35-8A49-ABF8-4F3419010954}"/>
              </a:ext>
            </a:extLst>
          </p:cNvPr>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DE"/>
          </a:p>
        </p:txBody>
      </p:sp>
      <p:sp>
        <p:nvSpPr>
          <p:cNvPr id="4" name="Textplatzhalter 3">
            <a:extLst>
              <a:ext uri="{FF2B5EF4-FFF2-40B4-BE49-F238E27FC236}">
                <a16:creationId xmlns:a16="http://schemas.microsoft.com/office/drawing/2014/main" id="{29AC01D8-A210-9445-8D8A-28A009B94E45}"/>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Fußzeilenplatzhalter 4">
            <a:extLst>
              <a:ext uri="{FF2B5EF4-FFF2-40B4-BE49-F238E27FC236}">
                <a16:creationId xmlns:a16="http://schemas.microsoft.com/office/drawing/2014/main" id="{28ACEF1B-65B1-C445-871A-73B9555B1BA8}"/>
              </a:ext>
            </a:extLst>
          </p:cNvPr>
          <p:cNvSpPr>
            <a:spLocks noGrp="1"/>
          </p:cNvSpPr>
          <p:nvPr>
            <p:ph type="ftr" sz="quarter" idx="10"/>
          </p:nvPr>
        </p:nvSpPr>
        <p:spPr/>
        <p:txBody>
          <a:bodyPr/>
          <a:lstStyle>
            <a:lvl1pPr>
              <a:defRPr/>
            </a:lvl1pPr>
          </a:lstStyle>
          <a:p>
            <a:r>
              <a:rPr lang="de-DE" altLang="de-DE"/>
              <a:t>15 Jahre ... | Detlef Müller-Böling | 24. September 2007</a:t>
            </a:r>
          </a:p>
        </p:txBody>
      </p:sp>
      <p:sp>
        <p:nvSpPr>
          <p:cNvPr id="6" name="Foliennummernplatzhalter 5">
            <a:extLst>
              <a:ext uri="{FF2B5EF4-FFF2-40B4-BE49-F238E27FC236}">
                <a16:creationId xmlns:a16="http://schemas.microsoft.com/office/drawing/2014/main" id="{1AFA762F-0764-C04C-9A8A-05916F684231}"/>
              </a:ext>
            </a:extLst>
          </p:cNvPr>
          <p:cNvSpPr>
            <a:spLocks noGrp="1"/>
          </p:cNvSpPr>
          <p:nvPr>
            <p:ph type="sldNum" sz="quarter" idx="11"/>
          </p:nvPr>
        </p:nvSpPr>
        <p:spPr/>
        <p:txBody>
          <a:bodyPr/>
          <a:lstStyle>
            <a:lvl1pPr>
              <a:defRPr/>
            </a:lvl1pPr>
          </a:lstStyle>
          <a:p>
            <a:fld id="{ACA3DC74-9ED0-7A42-B22C-F955E85548FF}" type="slidenum">
              <a:rPr lang="de-DE" altLang="de-DE"/>
              <a:pPr/>
              <a:t>‹Nr.›</a:t>
            </a:fld>
            <a:endParaRPr lang="de-DE" altLang="de-DE"/>
          </a:p>
        </p:txBody>
      </p:sp>
    </p:spTree>
    <p:extLst>
      <p:ext uri="{BB962C8B-B14F-4D97-AF65-F5344CB8AC3E}">
        <p14:creationId xmlns:p14="http://schemas.microsoft.com/office/powerpoint/2010/main" val="224686851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35" name="Picture 11">
            <a:extLst>
              <a:ext uri="{FF2B5EF4-FFF2-40B4-BE49-F238E27FC236}">
                <a16:creationId xmlns:a16="http://schemas.microsoft.com/office/drawing/2014/main" id="{1462ADB0-2409-BE48-BEAA-A232FEBAE554}"/>
              </a:ext>
            </a:extLst>
          </p:cNvPr>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0" y="968375"/>
            <a:ext cx="8016875" cy="5889625"/>
          </a:xfrm>
          <a:prstGeom prst="rect">
            <a:avLst/>
          </a:prstGeom>
          <a:noFill/>
          <a:extLst>
            <a:ext uri="{909E8E84-426E-40DD-AFC4-6F175D3DCCD1}">
              <a14:hiddenFill xmlns:a14="http://schemas.microsoft.com/office/drawing/2010/main">
                <a:solidFill>
                  <a:srgbClr val="FFFFFF"/>
                </a:solidFill>
              </a14:hiddenFill>
            </a:ext>
          </a:extLst>
        </p:spPr>
      </p:pic>
      <p:sp>
        <p:nvSpPr>
          <p:cNvPr id="1036" name="Rectangle 12">
            <a:extLst>
              <a:ext uri="{FF2B5EF4-FFF2-40B4-BE49-F238E27FC236}">
                <a16:creationId xmlns:a16="http://schemas.microsoft.com/office/drawing/2014/main" id="{7DCB4ECE-9687-A742-B691-B6CDDA5A86F5}"/>
              </a:ext>
            </a:extLst>
          </p:cNvPr>
          <p:cNvSpPr>
            <a:spLocks noChangeArrowheads="1"/>
          </p:cNvSpPr>
          <p:nvPr userDrawn="1"/>
        </p:nvSpPr>
        <p:spPr bwMode="auto">
          <a:xfrm>
            <a:off x="0" y="6453188"/>
            <a:ext cx="9144000" cy="404812"/>
          </a:xfrm>
          <a:prstGeom prst="rect">
            <a:avLst/>
          </a:prstGeom>
          <a:solidFill>
            <a:srgbClr val="E9E9E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1032" name="Rectangle 8">
            <a:extLst>
              <a:ext uri="{FF2B5EF4-FFF2-40B4-BE49-F238E27FC236}">
                <a16:creationId xmlns:a16="http://schemas.microsoft.com/office/drawing/2014/main" id="{AEF832F2-3616-3C4F-A792-219945AE5F87}"/>
              </a:ext>
            </a:extLst>
          </p:cNvPr>
          <p:cNvSpPr>
            <a:spLocks noChangeArrowheads="1"/>
          </p:cNvSpPr>
          <p:nvPr userDrawn="1"/>
        </p:nvSpPr>
        <p:spPr bwMode="auto">
          <a:xfrm>
            <a:off x="0" y="0"/>
            <a:ext cx="9144000" cy="765175"/>
          </a:xfrm>
          <a:prstGeom prst="rect">
            <a:avLst/>
          </a:prstGeom>
          <a:solidFill>
            <a:srgbClr val="E9E9E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1026" name="Rectangle 2">
            <a:extLst>
              <a:ext uri="{FF2B5EF4-FFF2-40B4-BE49-F238E27FC236}">
                <a16:creationId xmlns:a16="http://schemas.microsoft.com/office/drawing/2014/main" id="{98060208-EBBE-A845-916B-054FD0D17B91}"/>
              </a:ext>
            </a:extLst>
          </p:cNvPr>
          <p:cNvSpPr>
            <a:spLocks noGrp="1" noChangeArrowheads="1"/>
          </p:cNvSpPr>
          <p:nvPr>
            <p:ph type="title"/>
          </p:nvPr>
        </p:nvSpPr>
        <p:spPr bwMode="auto">
          <a:xfrm>
            <a:off x="322263" y="44450"/>
            <a:ext cx="6697662" cy="720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de-DE" altLang="de-DE"/>
              <a:t>Titelmasterformat durch Klicken</a:t>
            </a:r>
          </a:p>
        </p:txBody>
      </p:sp>
      <p:sp>
        <p:nvSpPr>
          <p:cNvPr id="1027" name="Rectangle 3">
            <a:extLst>
              <a:ext uri="{FF2B5EF4-FFF2-40B4-BE49-F238E27FC236}">
                <a16:creationId xmlns:a16="http://schemas.microsoft.com/office/drawing/2014/main" id="{FD36254A-EDDE-904C-B5FC-8473EB23A256}"/>
              </a:ext>
            </a:extLst>
          </p:cNvPr>
          <p:cNvSpPr>
            <a:spLocks noGrp="1" noChangeArrowheads="1"/>
          </p:cNvSpPr>
          <p:nvPr>
            <p:ph type="body" idx="1"/>
          </p:nvPr>
        </p:nvSpPr>
        <p:spPr bwMode="auto">
          <a:xfrm>
            <a:off x="457200" y="1639888"/>
            <a:ext cx="8229600" cy="45259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de-DE" altLang="de-DE"/>
              <a:t>Textmasterformate durch Klicken bearbeiten</a:t>
            </a:r>
          </a:p>
          <a:p>
            <a:pPr lvl="1"/>
            <a:r>
              <a:rPr lang="de-DE" altLang="de-DE"/>
              <a:t>Zweite Ebene</a:t>
            </a:r>
          </a:p>
          <a:p>
            <a:pPr lvl="2"/>
            <a:r>
              <a:rPr lang="de-DE" altLang="de-DE"/>
              <a:t>Dritte Ebene</a:t>
            </a:r>
          </a:p>
          <a:p>
            <a:pPr lvl="3"/>
            <a:r>
              <a:rPr lang="de-DE" altLang="de-DE"/>
              <a:t>Vierte Ebene</a:t>
            </a:r>
          </a:p>
          <a:p>
            <a:pPr lvl="4"/>
            <a:r>
              <a:rPr lang="de-DE" altLang="de-DE"/>
              <a:t>Fünfte Ebene</a:t>
            </a:r>
          </a:p>
        </p:txBody>
      </p:sp>
      <p:sp>
        <p:nvSpPr>
          <p:cNvPr id="1029" name="Rectangle 5">
            <a:extLst>
              <a:ext uri="{FF2B5EF4-FFF2-40B4-BE49-F238E27FC236}">
                <a16:creationId xmlns:a16="http://schemas.microsoft.com/office/drawing/2014/main" id="{838D0492-0138-7147-9A41-7C5D390FA3F3}"/>
              </a:ext>
            </a:extLst>
          </p:cNvPr>
          <p:cNvSpPr>
            <a:spLocks noGrp="1" noChangeArrowheads="1"/>
          </p:cNvSpPr>
          <p:nvPr>
            <p:ph type="ftr" sz="quarter" idx="3"/>
          </p:nvPr>
        </p:nvSpPr>
        <p:spPr bwMode="auto">
          <a:xfrm>
            <a:off x="179388" y="6524625"/>
            <a:ext cx="6264275"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solidFill>
                  <a:srgbClr val="414141"/>
                </a:solidFill>
              </a:defRPr>
            </a:lvl1pPr>
          </a:lstStyle>
          <a:p>
            <a:r>
              <a:rPr lang="de-DE" altLang="de-DE"/>
              <a:t>15 Jahre ... | Detlef Müller-Böling | 24. September 2007</a:t>
            </a:r>
          </a:p>
        </p:txBody>
      </p:sp>
      <p:sp>
        <p:nvSpPr>
          <p:cNvPr id="1030" name="Rectangle 6">
            <a:extLst>
              <a:ext uri="{FF2B5EF4-FFF2-40B4-BE49-F238E27FC236}">
                <a16:creationId xmlns:a16="http://schemas.microsoft.com/office/drawing/2014/main" id="{412E7E2B-97F2-1742-A2CA-766FEA0ED5EB}"/>
              </a:ext>
            </a:extLst>
          </p:cNvPr>
          <p:cNvSpPr>
            <a:spLocks noGrp="1" noChangeArrowheads="1"/>
          </p:cNvSpPr>
          <p:nvPr>
            <p:ph type="sldNum" sz="quarter" idx="4"/>
          </p:nvPr>
        </p:nvSpPr>
        <p:spPr bwMode="auto">
          <a:xfrm>
            <a:off x="6831013" y="6553200"/>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solidFill>
                  <a:srgbClr val="FF0000"/>
                </a:solidFill>
              </a:defRPr>
            </a:lvl1pPr>
          </a:lstStyle>
          <a:p>
            <a:fld id="{CFCEBFA1-0ED6-9D47-A2EB-12EFC0850250}" type="slidenum">
              <a:rPr lang="de-DE" altLang="de-DE"/>
              <a:pPr/>
              <a:t>‹Nr.›</a:t>
            </a:fld>
            <a:endParaRPr lang="de-DE" altLang="de-DE"/>
          </a:p>
        </p:txBody>
      </p:sp>
      <p:pic>
        <p:nvPicPr>
          <p:cNvPr id="1037" name="Picture 13">
            <a:extLst>
              <a:ext uri="{FF2B5EF4-FFF2-40B4-BE49-F238E27FC236}">
                <a16:creationId xmlns:a16="http://schemas.microsoft.com/office/drawing/2014/main" id="{18578599-103F-4F4B-9C90-2E56E6EA70CC}"/>
              </a:ext>
            </a:extLst>
          </p:cNvPr>
          <p:cNvPicPr>
            <a:picLocks noChangeAspect="1" noChangeArrowheads="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7667625" y="115888"/>
            <a:ext cx="1270000" cy="576262"/>
          </a:xfrm>
          <a:prstGeom prst="rect">
            <a:avLst/>
          </a:prstGeom>
          <a:noFill/>
          <a:extLst>
            <a:ext uri="{909E8E84-426E-40DD-AFC4-6F175D3DCCD1}">
              <a14:hiddenFill xmlns:a14="http://schemas.microsoft.com/office/drawing/2010/main">
                <a:solidFill>
                  <a:srgbClr val="FFFFFF"/>
                </a:solidFill>
              </a14:hiddenFill>
            </a:ext>
          </a:extLst>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dt="0"/>
  <p:txStyles>
    <p:titleStyle>
      <a:lvl1pPr algn="l" rtl="0" fontAlgn="base">
        <a:spcBef>
          <a:spcPct val="0"/>
        </a:spcBef>
        <a:spcAft>
          <a:spcPct val="0"/>
        </a:spcAft>
        <a:defRPr sz="2800" kern="1200">
          <a:solidFill>
            <a:srgbClr val="414141"/>
          </a:solidFill>
          <a:latin typeface="+mj-lt"/>
          <a:ea typeface="+mj-ea"/>
          <a:cs typeface="+mj-cs"/>
        </a:defRPr>
      </a:lvl1pPr>
      <a:lvl2pPr algn="l" rtl="0" fontAlgn="base">
        <a:spcBef>
          <a:spcPct val="0"/>
        </a:spcBef>
        <a:spcAft>
          <a:spcPct val="0"/>
        </a:spcAft>
        <a:defRPr sz="2800">
          <a:solidFill>
            <a:srgbClr val="414141"/>
          </a:solidFill>
          <a:latin typeface="Arial" panose="020B0604020202020204" pitchFamily="34" charset="0"/>
        </a:defRPr>
      </a:lvl2pPr>
      <a:lvl3pPr algn="l" rtl="0" fontAlgn="base">
        <a:spcBef>
          <a:spcPct val="0"/>
        </a:spcBef>
        <a:spcAft>
          <a:spcPct val="0"/>
        </a:spcAft>
        <a:defRPr sz="2800">
          <a:solidFill>
            <a:srgbClr val="414141"/>
          </a:solidFill>
          <a:latin typeface="Arial" panose="020B0604020202020204" pitchFamily="34" charset="0"/>
        </a:defRPr>
      </a:lvl3pPr>
      <a:lvl4pPr algn="l" rtl="0" fontAlgn="base">
        <a:spcBef>
          <a:spcPct val="0"/>
        </a:spcBef>
        <a:spcAft>
          <a:spcPct val="0"/>
        </a:spcAft>
        <a:defRPr sz="2800">
          <a:solidFill>
            <a:srgbClr val="414141"/>
          </a:solidFill>
          <a:latin typeface="Arial" panose="020B0604020202020204" pitchFamily="34" charset="0"/>
        </a:defRPr>
      </a:lvl4pPr>
      <a:lvl5pPr algn="l" rtl="0" fontAlgn="base">
        <a:spcBef>
          <a:spcPct val="0"/>
        </a:spcBef>
        <a:spcAft>
          <a:spcPct val="0"/>
        </a:spcAft>
        <a:defRPr sz="2800">
          <a:solidFill>
            <a:srgbClr val="414141"/>
          </a:solidFill>
          <a:latin typeface="Arial" panose="020B0604020202020204" pitchFamily="34" charset="0"/>
        </a:defRPr>
      </a:lvl5pPr>
      <a:lvl6pPr marL="457200" algn="l" rtl="0" fontAlgn="base">
        <a:spcBef>
          <a:spcPct val="0"/>
        </a:spcBef>
        <a:spcAft>
          <a:spcPct val="0"/>
        </a:spcAft>
        <a:defRPr sz="2800">
          <a:solidFill>
            <a:srgbClr val="414141"/>
          </a:solidFill>
          <a:latin typeface="Arial" panose="020B0604020202020204" pitchFamily="34" charset="0"/>
        </a:defRPr>
      </a:lvl6pPr>
      <a:lvl7pPr marL="914400" algn="l" rtl="0" fontAlgn="base">
        <a:spcBef>
          <a:spcPct val="0"/>
        </a:spcBef>
        <a:spcAft>
          <a:spcPct val="0"/>
        </a:spcAft>
        <a:defRPr sz="2800">
          <a:solidFill>
            <a:srgbClr val="414141"/>
          </a:solidFill>
          <a:latin typeface="Arial" panose="020B0604020202020204" pitchFamily="34" charset="0"/>
        </a:defRPr>
      </a:lvl7pPr>
      <a:lvl8pPr marL="1371600" algn="l" rtl="0" fontAlgn="base">
        <a:spcBef>
          <a:spcPct val="0"/>
        </a:spcBef>
        <a:spcAft>
          <a:spcPct val="0"/>
        </a:spcAft>
        <a:defRPr sz="2800">
          <a:solidFill>
            <a:srgbClr val="414141"/>
          </a:solidFill>
          <a:latin typeface="Arial" panose="020B0604020202020204" pitchFamily="34" charset="0"/>
        </a:defRPr>
      </a:lvl8pPr>
      <a:lvl9pPr marL="1828800" algn="l" rtl="0" fontAlgn="base">
        <a:spcBef>
          <a:spcPct val="0"/>
        </a:spcBef>
        <a:spcAft>
          <a:spcPct val="0"/>
        </a:spcAft>
        <a:defRPr sz="2800">
          <a:solidFill>
            <a:srgbClr val="414141"/>
          </a:solidFill>
          <a:latin typeface="Arial" panose="020B0604020202020204" pitchFamily="34" charset="0"/>
        </a:defRPr>
      </a:lvl9pPr>
    </p:titleStyle>
    <p:bodyStyle>
      <a:lvl1pPr marL="342900" indent="-342900" algn="l" rtl="0" fontAlgn="base">
        <a:spcBef>
          <a:spcPct val="20000"/>
        </a:spcBef>
        <a:spcAft>
          <a:spcPct val="0"/>
        </a:spcAft>
        <a:buClr>
          <a:srgbClr val="FF0000"/>
        </a:buClr>
        <a:buFont typeface="Wingdings" pitchFamily="2" charset="2"/>
        <a:buChar char="§"/>
        <a:defRPr sz="2800" kern="1200">
          <a:solidFill>
            <a:srgbClr val="414141"/>
          </a:solidFill>
          <a:latin typeface="+mn-lt"/>
          <a:ea typeface="+mn-ea"/>
          <a:cs typeface="+mn-cs"/>
        </a:defRPr>
      </a:lvl1pPr>
      <a:lvl2pPr marL="742950" indent="-285750" algn="l" rtl="0" fontAlgn="base">
        <a:spcBef>
          <a:spcPct val="20000"/>
        </a:spcBef>
        <a:spcAft>
          <a:spcPct val="0"/>
        </a:spcAft>
        <a:buClr>
          <a:srgbClr val="FF0000"/>
        </a:buClr>
        <a:buFont typeface="Arial" panose="020B0604020202020204" pitchFamily="34" charset="0"/>
        <a:buChar char="–"/>
        <a:defRPr sz="2400" kern="1200">
          <a:solidFill>
            <a:srgbClr val="414141"/>
          </a:solidFill>
          <a:latin typeface="+mn-lt"/>
          <a:ea typeface="+mn-ea"/>
          <a:cs typeface="+mn-cs"/>
        </a:defRPr>
      </a:lvl2pPr>
      <a:lvl3pPr marL="1143000" indent="-228600" algn="l" rtl="0" fontAlgn="base">
        <a:spcBef>
          <a:spcPct val="20000"/>
        </a:spcBef>
        <a:spcAft>
          <a:spcPct val="0"/>
        </a:spcAft>
        <a:buClr>
          <a:srgbClr val="FF0000"/>
        </a:buClr>
        <a:buChar char="•"/>
        <a:defRPr sz="2400" kern="1200">
          <a:solidFill>
            <a:srgbClr val="414141"/>
          </a:solidFill>
          <a:latin typeface="+mn-lt"/>
          <a:ea typeface="+mn-ea"/>
          <a:cs typeface="+mn-cs"/>
        </a:defRPr>
      </a:lvl3pPr>
      <a:lvl4pPr marL="1600200" indent="-228600" algn="l" rtl="0" fontAlgn="base">
        <a:spcBef>
          <a:spcPct val="20000"/>
        </a:spcBef>
        <a:spcAft>
          <a:spcPct val="0"/>
        </a:spcAft>
        <a:buClr>
          <a:srgbClr val="FF0000"/>
        </a:buClr>
        <a:buChar char="–"/>
        <a:defRPr sz="2000" kern="1200">
          <a:solidFill>
            <a:srgbClr val="414141"/>
          </a:solidFill>
          <a:latin typeface="+mn-lt"/>
          <a:ea typeface="+mn-ea"/>
          <a:cs typeface="+mn-cs"/>
        </a:defRPr>
      </a:lvl4pPr>
      <a:lvl5pPr marL="2057400" indent="-228600" algn="l" rtl="0" fontAlgn="base">
        <a:spcBef>
          <a:spcPct val="20000"/>
        </a:spcBef>
        <a:spcAft>
          <a:spcPct val="0"/>
        </a:spcAft>
        <a:buClr>
          <a:srgbClr val="FF0000"/>
        </a:buClr>
        <a:buChar char="»"/>
        <a:defRPr sz="2000" kern="1200">
          <a:solidFill>
            <a:srgbClr val="41414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6.xml"/><Relationship Id="rId1" Type="http://schemas.openxmlformats.org/officeDocument/2006/relationships/vmlDrawing" Target="../drawings/vmlDrawing6.vml"/><Relationship Id="rId5" Type="http://schemas.openxmlformats.org/officeDocument/2006/relationships/image" Target="../media/image5.emf"/><Relationship Id="rId4" Type="http://schemas.openxmlformats.org/officeDocument/2006/relationships/oleObject" Target="../embeddings/oleObject12.bin"/></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6.xml"/><Relationship Id="rId1" Type="http://schemas.openxmlformats.org/officeDocument/2006/relationships/vmlDrawing" Target="../drawings/vmlDrawing7.vml"/><Relationship Id="rId5" Type="http://schemas.openxmlformats.org/officeDocument/2006/relationships/image" Target="../media/image11.emf"/><Relationship Id="rId4" Type="http://schemas.openxmlformats.org/officeDocument/2006/relationships/oleObject" Target="../embeddings/oleObject13.bin"/></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6.xml"/><Relationship Id="rId1" Type="http://schemas.openxmlformats.org/officeDocument/2006/relationships/vmlDrawing" Target="../drawings/vmlDrawing8.vml"/><Relationship Id="rId5" Type="http://schemas.openxmlformats.org/officeDocument/2006/relationships/image" Target="../media/image10.emf"/><Relationship Id="rId4" Type="http://schemas.openxmlformats.org/officeDocument/2006/relationships/oleObject" Target="../embeddings/oleObject14.bin"/></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2.xml"/><Relationship Id="rId1" Type="http://schemas.openxmlformats.org/officeDocument/2006/relationships/vmlDrawing" Target="../drawings/vmlDrawing9.vml"/><Relationship Id="rId5" Type="http://schemas.openxmlformats.org/officeDocument/2006/relationships/image" Target="../media/image13.emf"/><Relationship Id="rId4" Type="http://schemas.openxmlformats.org/officeDocument/2006/relationships/oleObject" Target="../embeddings/oleObject15.bin"/></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2.xml"/><Relationship Id="rId1" Type="http://schemas.openxmlformats.org/officeDocument/2006/relationships/vmlDrawing" Target="../drawings/vmlDrawing10.vml"/><Relationship Id="rId5" Type="http://schemas.openxmlformats.org/officeDocument/2006/relationships/image" Target="../media/image14.emf"/><Relationship Id="rId4" Type="http://schemas.openxmlformats.org/officeDocument/2006/relationships/oleObject" Target="../embeddings/oleObject16.bin"/></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2.xml"/><Relationship Id="rId1" Type="http://schemas.openxmlformats.org/officeDocument/2006/relationships/vmlDrawing" Target="../drawings/vmlDrawing11.vml"/><Relationship Id="rId5" Type="http://schemas.openxmlformats.org/officeDocument/2006/relationships/image" Target="../media/image15.emf"/><Relationship Id="rId4" Type="http://schemas.openxmlformats.org/officeDocument/2006/relationships/oleObject" Target="../embeddings/oleObject17.bin"/></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2.xml"/><Relationship Id="rId1" Type="http://schemas.openxmlformats.org/officeDocument/2006/relationships/vmlDrawing" Target="../drawings/vmlDrawing12.vml"/><Relationship Id="rId5" Type="http://schemas.openxmlformats.org/officeDocument/2006/relationships/image" Target="../media/image16.emf"/><Relationship Id="rId4" Type="http://schemas.openxmlformats.org/officeDocument/2006/relationships/oleObject" Target="../embeddings/oleObject18.bin"/></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2.xml"/><Relationship Id="rId1" Type="http://schemas.openxmlformats.org/officeDocument/2006/relationships/vmlDrawing" Target="../drawings/vmlDrawing13.vml"/><Relationship Id="rId5" Type="http://schemas.openxmlformats.org/officeDocument/2006/relationships/image" Target="../media/image17.emf"/><Relationship Id="rId4" Type="http://schemas.openxmlformats.org/officeDocument/2006/relationships/oleObject" Target="../embeddings/oleObject19.bin"/></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2.xml"/><Relationship Id="rId1" Type="http://schemas.openxmlformats.org/officeDocument/2006/relationships/vmlDrawing" Target="../drawings/vmlDrawing14.vml"/><Relationship Id="rId5" Type="http://schemas.openxmlformats.org/officeDocument/2006/relationships/image" Target="../media/image18.emf"/><Relationship Id="rId4" Type="http://schemas.openxmlformats.org/officeDocument/2006/relationships/oleObject" Target="../embeddings/oleObject20.bin"/></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2.xml"/><Relationship Id="rId1" Type="http://schemas.openxmlformats.org/officeDocument/2006/relationships/vmlDrawing" Target="../drawings/vmlDrawing15.vml"/><Relationship Id="rId5" Type="http://schemas.openxmlformats.org/officeDocument/2006/relationships/image" Target="../media/image19.emf"/><Relationship Id="rId4" Type="http://schemas.openxmlformats.org/officeDocument/2006/relationships/oleObject" Target="../embeddings/oleObject21.bin"/></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8" Type="http://schemas.openxmlformats.org/officeDocument/2006/relationships/image" Target="../media/image6.emf"/><Relationship Id="rId13" Type="http://schemas.openxmlformats.org/officeDocument/2006/relationships/oleObject" Target="../embeddings/oleObject26.bin"/><Relationship Id="rId18" Type="http://schemas.openxmlformats.org/officeDocument/2006/relationships/image" Target="../media/image11.emf"/><Relationship Id="rId3" Type="http://schemas.openxmlformats.org/officeDocument/2006/relationships/notesSlide" Target="../notesSlides/notesSlide22.xml"/><Relationship Id="rId7" Type="http://schemas.openxmlformats.org/officeDocument/2006/relationships/oleObject" Target="../embeddings/oleObject23.bin"/><Relationship Id="rId12" Type="http://schemas.openxmlformats.org/officeDocument/2006/relationships/image" Target="../media/image8.emf"/><Relationship Id="rId17" Type="http://schemas.openxmlformats.org/officeDocument/2006/relationships/oleObject" Target="../embeddings/oleObject28.bin"/><Relationship Id="rId2" Type="http://schemas.openxmlformats.org/officeDocument/2006/relationships/slideLayout" Target="../slideLayouts/slideLayout7.xml"/><Relationship Id="rId16" Type="http://schemas.openxmlformats.org/officeDocument/2006/relationships/image" Target="../media/image10.emf"/><Relationship Id="rId1" Type="http://schemas.openxmlformats.org/officeDocument/2006/relationships/vmlDrawing" Target="../drawings/vmlDrawing16.vml"/><Relationship Id="rId6" Type="http://schemas.openxmlformats.org/officeDocument/2006/relationships/image" Target="../media/image5.emf"/><Relationship Id="rId11" Type="http://schemas.openxmlformats.org/officeDocument/2006/relationships/oleObject" Target="../embeddings/oleObject25.bin"/><Relationship Id="rId5" Type="http://schemas.openxmlformats.org/officeDocument/2006/relationships/oleObject" Target="../embeddings/oleObject22.bin"/><Relationship Id="rId15" Type="http://schemas.openxmlformats.org/officeDocument/2006/relationships/oleObject" Target="../embeddings/oleObject27.bin"/><Relationship Id="rId10" Type="http://schemas.openxmlformats.org/officeDocument/2006/relationships/image" Target="../media/image7.emf"/><Relationship Id="rId4" Type="http://schemas.openxmlformats.org/officeDocument/2006/relationships/image" Target="../media/image12.jpeg"/><Relationship Id="rId9" Type="http://schemas.openxmlformats.org/officeDocument/2006/relationships/oleObject" Target="../embeddings/oleObject24.bin"/><Relationship Id="rId14" Type="http://schemas.openxmlformats.org/officeDocument/2006/relationships/image" Target="../media/image9.emf"/></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8" Type="http://schemas.openxmlformats.org/officeDocument/2006/relationships/image" Target="../media/image6.emf"/><Relationship Id="rId13" Type="http://schemas.openxmlformats.org/officeDocument/2006/relationships/oleObject" Target="../embeddings/oleObject5.bin"/><Relationship Id="rId18" Type="http://schemas.openxmlformats.org/officeDocument/2006/relationships/image" Target="../media/image11.emf"/><Relationship Id="rId3" Type="http://schemas.openxmlformats.org/officeDocument/2006/relationships/notesSlide" Target="../notesSlides/notesSlide3.xml"/><Relationship Id="rId7" Type="http://schemas.openxmlformats.org/officeDocument/2006/relationships/oleObject" Target="../embeddings/oleObject2.bin"/><Relationship Id="rId12" Type="http://schemas.openxmlformats.org/officeDocument/2006/relationships/image" Target="../media/image8.emf"/><Relationship Id="rId17" Type="http://schemas.openxmlformats.org/officeDocument/2006/relationships/oleObject" Target="../embeddings/oleObject7.bin"/><Relationship Id="rId2" Type="http://schemas.openxmlformats.org/officeDocument/2006/relationships/slideLayout" Target="../slideLayouts/slideLayout7.xml"/><Relationship Id="rId16" Type="http://schemas.openxmlformats.org/officeDocument/2006/relationships/image" Target="../media/image10.emf"/><Relationship Id="rId1" Type="http://schemas.openxmlformats.org/officeDocument/2006/relationships/vmlDrawing" Target="../drawings/vmlDrawing1.vml"/><Relationship Id="rId6" Type="http://schemas.openxmlformats.org/officeDocument/2006/relationships/image" Target="../media/image5.emf"/><Relationship Id="rId11" Type="http://schemas.openxmlformats.org/officeDocument/2006/relationships/oleObject" Target="../embeddings/oleObject4.bin"/><Relationship Id="rId5" Type="http://schemas.openxmlformats.org/officeDocument/2006/relationships/oleObject" Target="../embeddings/oleObject1.bin"/><Relationship Id="rId15" Type="http://schemas.openxmlformats.org/officeDocument/2006/relationships/oleObject" Target="../embeddings/oleObject6.bin"/><Relationship Id="rId10" Type="http://schemas.openxmlformats.org/officeDocument/2006/relationships/image" Target="../media/image7.emf"/><Relationship Id="rId4" Type="http://schemas.openxmlformats.org/officeDocument/2006/relationships/image" Target="../media/image12.jpeg"/><Relationship Id="rId9" Type="http://schemas.openxmlformats.org/officeDocument/2006/relationships/oleObject" Target="../embeddings/oleObject3.bin"/><Relationship Id="rId14" Type="http://schemas.openxmlformats.org/officeDocument/2006/relationships/image" Target="../media/image9.emf"/></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6.xml"/><Relationship Id="rId1" Type="http://schemas.openxmlformats.org/officeDocument/2006/relationships/vmlDrawing" Target="../drawings/vmlDrawing2.vml"/><Relationship Id="rId5" Type="http://schemas.openxmlformats.org/officeDocument/2006/relationships/image" Target="../media/image8.emf"/><Relationship Id="rId4" Type="http://schemas.openxmlformats.org/officeDocument/2006/relationships/oleObject" Target="../embeddings/oleObject8.bin"/></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6.xml"/><Relationship Id="rId1" Type="http://schemas.openxmlformats.org/officeDocument/2006/relationships/vmlDrawing" Target="../drawings/vmlDrawing3.vml"/><Relationship Id="rId5" Type="http://schemas.openxmlformats.org/officeDocument/2006/relationships/image" Target="../media/image9.emf"/><Relationship Id="rId4" Type="http://schemas.openxmlformats.org/officeDocument/2006/relationships/oleObject" Target="../embeddings/oleObject9.bin"/></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6.xml"/><Relationship Id="rId1" Type="http://schemas.openxmlformats.org/officeDocument/2006/relationships/vmlDrawing" Target="../drawings/vmlDrawing4.vml"/><Relationship Id="rId5" Type="http://schemas.openxmlformats.org/officeDocument/2006/relationships/image" Target="../media/image7.emf"/><Relationship Id="rId4" Type="http://schemas.openxmlformats.org/officeDocument/2006/relationships/oleObject" Target="../embeddings/oleObject10.bin"/></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6.xml"/><Relationship Id="rId1" Type="http://schemas.openxmlformats.org/officeDocument/2006/relationships/vmlDrawing" Target="../drawings/vmlDrawing5.vml"/><Relationship Id="rId5" Type="http://schemas.openxmlformats.org/officeDocument/2006/relationships/image" Target="../media/image6.emf"/><Relationship Id="rId4" Type="http://schemas.openxmlformats.org/officeDocument/2006/relationships/oleObject" Target="../embeddings/oleObject11.bin"/></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a:extLst>
              <a:ext uri="{FF2B5EF4-FFF2-40B4-BE49-F238E27FC236}">
                <a16:creationId xmlns:a16="http://schemas.microsoft.com/office/drawing/2014/main" id="{75B567D1-87E8-2C4E-8E01-63758B596889}"/>
              </a:ext>
            </a:extLst>
          </p:cNvPr>
          <p:cNvSpPr>
            <a:spLocks noGrp="1" noChangeArrowheads="1"/>
          </p:cNvSpPr>
          <p:nvPr>
            <p:ph type="ctrTitle"/>
          </p:nvPr>
        </p:nvSpPr>
        <p:spPr/>
        <p:txBody>
          <a:bodyPr/>
          <a:lstStyle/>
          <a:p>
            <a:r>
              <a:rPr lang="de-DE" altLang="de-DE" sz="2800"/>
              <a:t>15 Jahre Hochschulreform </a:t>
            </a:r>
            <a:br>
              <a:rPr lang="de-DE" altLang="de-DE" sz="2800"/>
            </a:br>
            <a:r>
              <a:rPr lang="de-DE" altLang="de-DE" sz="2800"/>
              <a:t>- entfesselt oder nicht, </a:t>
            </a:r>
            <a:br>
              <a:rPr lang="de-DE" altLang="de-DE" sz="2800"/>
            </a:br>
            <a:r>
              <a:rPr lang="de-DE" altLang="de-DE" sz="2800"/>
              <a:t>das ist die Frage</a:t>
            </a:r>
          </a:p>
        </p:txBody>
      </p:sp>
      <p:sp>
        <p:nvSpPr>
          <p:cNvPr id="2051" name="Rectangle 3">
            <a:extLst>
              <a:ext uri="{FF2B5EF4-FFF2-40B4-BE49-F238E27FC236}">
                <a16:creationId xmlns:a16="http://schemas.microsoft.com/office/drawing/2014/main" id="{81B02DB0-C624-654C-AB10-FDCDD7ED6411}"/>
              </a:ext>
            </a:extLst>
          </p:cNvPr>
          <p:cNvSpPr>
            <a:spLocks noGrp="1" noChangeArrowheads="1"/>
          </p:cNvSpPr>
          <p:nvPr>
            <p:ph type="subTitle" idx="1"/>
          </p:nvPr>
        </p:nvSpPr>
        <p:spPr/>
        <p:txBody>
          <a:bodyPr/>
          <a:lstStyle/>
          <a:p>
            <a:r>
              <a:rPr lang="de-DE" altLang="de-DE"/>
              <a:t>Detlef Müller-Böling</a:t>
            </a:r>
          </a:p>
          <a:p>
            <a:r>
              <a:rPr lang="de-DE" altLang="de-DE"/>
              <a:t>24. September 2007</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Fußzeilenplatzhalter 2">
            <a:extLst>
              <a:ext uri="{FF2B5EF4-FFF2-40B4-BE49-F238E27FC236}">
                <a16:creationId xmlns:a16="http://schemas.microsoft.com/office/drawing/2014/main" id="{2BCFAF5D-6E36-7748-93DA-541F7BC1785E}"/>
              </a:ext>
            </a:extLst>
          </p:cNvPr>
          <p:cNvSpPr>
            <a:spLocks noGrp="1"/>
          </p:cNvSpPr>
          <p:nvPr>
            <p:ph type="ftr" sz="quarter" idx="10"/>
          </p:nvPr>
        </p:nvSpPr>
        <p:spPr/>
        <p:txBody>
          <a:bodyPr/>
          <a:lstStyle/>
          <a:p>
            <a:r>
              <a:rPr lang="de-DE" altLang="de-DE"/>
              <a:t>15 Jahre ... | Detlef Müller-Böling | 24. September 2007</a:t>
            </a:r>
          </a:p>
        </p:txBody>
      </p:sp>
      <p:sp>
        <p:nvSpPr>
          <p:cNvPr id="10" name="Foliennummernplatzhalter 3">
            <a:extLst>
              <a:ext uri="{FF2B5EF4-FFF2-40B4-BE49-F238E27FC236}">
                <a16:creationId xmlns:a16="http://schemas.microsoft.com/office/drawing/2014/main" id="{E9C3E5D3-65E9-2841-B289-8611F71EEC10}"/>
              </a:ext>
            </a:extLst>
          </p:cNvPr>
          <p:cNvSpPr>
            <a:spLocks noGrp="1"/>
          </p:cNvSpPr>
          <p:nvPr>
            <p:ph type="sldNum" sz="quarter" idx="11"/>
          </p:nvPr>
        </p:nvSpPr>
        <p:spPr/>
        <p:txBody>
          <a:bodyPr/>
          <a:lstStyle/>
          <a:p>
            <a:fld id="{78401C2B-E8C8-454D-A08A-B299843D00F5}" type="slidenum">
              <a:rPr lang="de-DE" altLang="de-DE"/>
              <a:pPr/>
              <a:t>10</a:t>
            </a:fld>
            <a:endParaRPr lang="de-DE" altLang="de-DE"/>
          </a:p>
        </p:txBody>
      </p:sp>
      <p:sp>
        <p:nvSpPr>
          <p:cNvPr id="25602" name="Text Box 2">
            <a:extLst>
              <a:ext uri="{FF2B5EF4-FFF2-40B4-BE49-F238E27FC236}">
                <a16:creationId xmlns:a16="http://schemas.microsoft.com/office/drawing/2014/main" id="{5E42E766-F7E4-A249-8E20-10EDD11D1A56}"/>
              </a:ext>
            </a:extLst>
          </p:cNvPr>
          <p:cNvSpPr txBox="1">
            <a:spLocks noChangeArrowheads="1"/>
          </p:cNvSpPr>
          <p:nvPr/>
        </p:nvSpPr>
        <p:spPr bwMode="auto">
          <a:xfrm>
            <a:off x="7696200" y="152400"/>
            <a:ext cx="12954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spcBef>
                <a:spcPct val="50000"/>
              </a:spcBef>
            </a:pPr>
            <a:endParaRPr lang="de-DE" altLang="de-DE" sz="2400">
              <a:latin typeface="Times New Roman" panose="02020603050405020304" pitchFamily="18" charset="0"/>
            </a:endParaRPr>
          </a:p>
        </p:txBody>
      </p:sp>
      <p:sp>
        <p:nvSpPr>
          <p:cNvPr id="25603" name="Rectangle 3">
            <a:extLst>
              <a:ext uri="{FF2B5EF4-FFF2-40B4-BE49-F238E27FC236}">
                <a16:creationId xmlns:a16="http://schemas.microsoft.com/office/drawing/2014/main" id="{1141996E-E070-6A4F-B0DD-AB2A0D9EB4F1}"/>
              </a:ext>
            </a:extLst>
          </p:cNvPr>
          <p:cNvSpPr>
            <a:spLocks noGrp="1" noChangeArrowheads="1"/>
          </p:cNvSpPr>
          <p:nvPr>
            <p:ph type="title"/>
          </p:nvPr>
        </p:nvSpPr>
        <p:spPr>
          <a:xfrm>
            <a:off x="2268538" y="115888"/>
            <a:ext cx="5241925" cy="685800"/>
          </a:xfrm>
        </p:spPr>
        <p:txBody>
          <a:bodyPr/>
          <a:lstStyle/>
          <a:p>
            <a:r>
              <a:rPr lang="de-DE" altLang="de-DE" sz="3200" b="1">
                <a:solidFill>
                  <a:srgbClr val="000000"/>
                </a:solidFill>
              </a:rPr>
              <a:t>autonom</a:t>
            </a:r>
          </a:p>
        </p:txBody>
      </p:sp>
      <p:graphicFrame>
        <p:nvGraphicFramePr>
          <p:cNvPr id="25604" name="Object 4">
            <a:extLst>
              <a:ext uri="{FF2B5EF4-FFF2-40B4-BE49-F238E27FC236}">
                <a16:creationId xmlns:a16="http://schemas.microsoft.com/office/drawing/2014/main" id="{465F9B8A-5A6B-E140-9CF0-0EE9E910DB81}"/>
              </a:ext>
            </a:extLst>
          </p:cNvPr>
          <p:cNvGraphicFramePr>
            <a:graphicFrameLocks/>
          </p:cNvGraphicFramePr>
          <p:nvPr/>
        </p:nvGraphicFramePr>
        <p:xfrm>
          <a:off x="0" y="0"/>
          <a:ext cx="2159000" cy="2159000"/>
        </p:xfrm>
        <a:graphic>
          <a:graphicData uri="http://schemas.openxmlformats.org/presentationml/2006/ole">
            <mc:AlternateContent xmlns:mc="http://schemas.openxmlformats.org/markup-compatibility/2006">
              <mc:Choice xmlns:v="urn:schemas-microsoft-com:vml" Requires="v">
                <p:oleObj spid="_x0000_s25609" name="Clip" r:id="rId4" imgW="1092200" imgH="1066800" progId="MS_ClipArt_Gallery.2">
                  <p:embed/>
                </p:oleObj>
              </mc:Choice>
              <mc:Fallback>
                <p:oleObj name="Clip" r:id="rId4" imgW="1092200" imgH="1066800" progId="MS_ClipArt_Gallery.2">
                  <p:embed/>
                  <p:pic>
                    <p:nvPicPr>
                      <p:cNvPr id="0" name="Object 4"/>
                      <p:cNvPicPr preferRelativeResize="0">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2159000" cy="2159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25605" name="Rectangle 5">
            <a:extLst>
              <a:ext uri="{FF2B5EF4-FFF2-40B4-BE49-F238E27FC236}">
                <a16:creationId xmlns:a16="http://schemas.microsoft.com/office/drawing/2014/main" id="{65E573DE-36EE-AE42-BDFC-B75F462D31CE}"/>
              </a:ext>
            </a:extLst>
          </p:cNvPr>
          <p:cNvSpPr>
            <a:spLocks noChangeArrowheads="1"/>
          </p:cNvSpPr>
          <p:nvPr/>
        </p:nvSpPr>
        <p:spPr bwMode="auto">
          <a:xfrm>
            <a:off x="2895600" y="1412875"/>
            <a:ext cx="5757863" cy="792163"/>
          </a:xfrm>
          <a:prstGeom prst="rect">
            <a:avLst/>
          </a:prstGeom>
          <a:noFill/>
          <a:ln>
            <a:noFill/>
          </a:ln>
          <a:effectLst/>
          <a:extLst>
            <a:ext uri="{909E8E84-426E-40DD-AFC4-6F175D3DCCD1}">
              <a14:hiddenFill xmlns:a14="http://schemas.microsoft.com/office/drawing/2010/main">
                <a:solidFill>
                  <a:schemeClr val="accent2"/>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17961" dir="2700000" algn="ctr" rotWithShape="0">
                    <a:schemeClr val="accent2">
                      <a:gamma/>
                      <a:shade val="60000"/>
                      <a:invGamma/>
                    </a:schemeClr>
                  </a:outerShdw>
                </a:effectLst>
              </a14:hiddenEffects>
            </a:ext>
          </a:extLst>
        </p:spPr>
        <p:txBody>
          <a:bodyPr anchor="ctr"/>
          <a:lstStyle/>
          <a:p>
            <a:pPr eaLnBrk="0" hangingPunct="0"/>
            <a:r>
              <a:rPr lang="de-DE" altLang="de-DE" sz="3200" b="1"/>
              <a:t>anerkannter Leitgedanke der Politik</a:t>
            </a:r>
          </a:p>
        </p:txBody>
      </p:sp>
      <p:sp>
        <p:nvSpPr>
          <p:cNvPr id="25606" name="Rectangle 6">
            <a:extLst>
              <a:ext uri="{FF2B5EF4-FFF2-40B4-BE49-F238E27FC236}">
                <a16:creationId xmlns:a16="http://schemas.microsoft.com/office/drawing/2014/main" id="{BD3FE9B7-977A-A048-806C-D0CF5DE900BA}"/>
              </a:ext>
            </a:extLst>
          </p:cNvPr>
          <p:cNvSpPr>
            <a:spLocks noChangeArrowheads="1"/>
          </p:cNvSpPr>
          <p:nvPr/>
        </p:nvSpPr>
        <p:spPr bwMode="auto">
          <a:xfrm>
            <a:off x="2895600" y="2660650"/>
            <a:ext cx="5757863" cy="792163"/>
          </a:xfrm>
          <a:prstGeom prst="rect">
            <a:avLst/>
          </a:prstGeom>
          <a:noFill/>
          <a:ln>
            <a:noFill/>
          </a:ln>
          <a:effectLst/>
          <a:extLst>
            <a:ext uri="{909E8E84-426E-40DD-AFC4-6F175D3DCCD1}">
              <a14:hiddenFill xmlns:a14="http://schemas.microsoft.com/office/drawing/2010/main">
                <a:solidFill>
                  <a:schemeClr val="accent2"/>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17961" dir="2700000" algn="ctr" rotWithShape="0">
                    <a:schemeClr val="accent2">
                      <a:gamma/>
                      <a:shade val="60000"/>
                      <a:invGamma/>
                    </a:schemeClr>
                  </a:outerShdw>
                </a:effectLst>
              </a14:hiddenEffects>
            </a:ext>
          </a:extLst>
        </p:spPr>
        <p:txBody>
          <a:bodyPr anchor="ctr"/>
          <a:lstStyle/>
          <a:p>
            <a:pPr eaLnBrk="0" hangingPunct="0"/>
            <a:r>
              <a:rPr lang="de-DE" altLang="de-DE" sz="3200" b="1"/>
              <a:t>neue Leitungsstrukturen</a:t>
            </a:r>
          </a:p>
        </p:txBody>
      </p:sp>
      <p:sp>
        <p:nvSpPr>
          <p:cNvPr id="25607" name="Rectangle 7">
            <a:extLst>
              <a:ext uri="{FF2B5EF4-FFF2-40B4-BE49-F238E27FC236}">
                <a16:creationId xmlns:a16="http://schemas.microsoft.com/office/drawing/2014/main" id="{9650DC49-9B3D-4C4E-8B0B-39096EDB2C41}"/>
              </a:ext>
            </a:extLst>
          </p:cNvPr>
          <p:cNvSpPr>
            <a:spLocks noChangeArrowheads="1"/>
          </p:cNvSpPr>
          <p:nvPr/>
        </p:nvSpPr>
        <p:spPr bwMode="auto">
          <a:xfrm>
            <a:off x="2895600" y="3908425"/>
            <a:ext cx="5757863" cy="792163"/>
          </a:xfrm>
          <a:prstGeom prst="rect">
            <a:avLst/>
          </a:prstGeom>
          <a:noFill/>
          <a:ln>
            <a:noFill/>
          </a:ln>
          <a:effectLst/>
          <a:extLst>
            <a:ext uri="{909E8E84-426E-40DD-AFC4-6F175D3DCCD1}">
              <a14:hiddenFill xmlns:a14="http://schemas.microsoft.com/office/drawing/2010/main">
                <a:solidFill>
                  <a:schemeClr val="accent2"/>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17961" dir="2700000" algn="ctr" rotWithShape="0">
                    <a:schemeClr val="accent2">
                      <a:gamma/>
                      <a:shade val="60000"/>
                      <a:invGamma/>
                    </a:schemeClr>
                  </a:outerShdw>
                </a:effectLst>
              </a14:hiddenEffects>
            </a:ext>
          </a:extLst>
        </p:spPr>
        <p:txBody>
          <a:bodyPr anchor="ctr"/>
          <a:lstStyle/>
          <a:p>
            <a:pPr eaLnBrk="0" hangingPunct="0"/>
            <a:r>
              <a:rPr lang="de-DE" altLang="de-DE" sz="3200" b="1"/>
              <a:t>Ziel- und Leistungsvereinbarungen</a:t>
            </a:r>
          </a:p>
        </p:txBody>
      </p:sp>
      <p:sp>
        <p:nvSpPr>
          <p:cNvPr id="25608" name="Rectangle 8">
            <a:extLst>
              <a:ext uri="{FF2B5EF4-FFF2-40B4-BE49-F238E27FC236}">
                <a16:creationId xmlns:a16="http://schemas.microsoft.com/office/drawing/2014/main" id="{BA7729DC-BDBF-1047-B567-CD2F2A372CBA}"/>
              </a:ext>
            </a:extLst>
          </p:cNvPr>
          <p:cNvSpPr>
            <a:spLocks noChangeArrowheads="1"/>
          </p:cNvSpPr>
          <p:nvPr/>
        </p:nvSpPr>
        <p:spPr bwMode="auto">
          <a:xfrm>
            <a:off x="2895600" y="5157788"/>
            <a:ext cx="5757863" cy="792162"/>
          </a:xfrm>
          <a:prstGeom prst="rect">
            <a:avLst/>
          </a:prstGeom>
          <a:noFill/>
          <a:ln>
            <a:noFill/>
          </a:ln>
          <a:effectLst/>
          <a:extLst>
            <a:ext uri="{909E8E84-426E-40DD-AFC4-6F175D3DCCD1}">
              <a14:hiddenFill xmlns:a14="http://schemas.microsoft.com/office/drawing/2010/main">
                <a:solidFill>
                  <a:schemeClr val="accent2"/>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17961" dir="2700000" algn="ctr" rotWithShape="0">
                    <a:schemeClr val="accent2">
                      <a:gamma/>
                      <a:shade val="60000"/>
                      <a:invGamma/>
                    </a:schemeClr>
                  </a:outerShdw>
                </a:effectLst>
              </a14:hiddenEffects>
            </a:ext>
          </a:extLst>
        </p:spPr>
        <p:txBody>
          <a:bodyPr anchor="ctr"/>
          <a:lstStyle/>
          <a:p>
            <a:pPr eaLnBrk="0" hangingPunct="0"/>
            <a:r>
              <a:rPr lang="de-DE" altLang="de-DE" sz="3200" b="1">
                <a:solidFill>
                  <a:srgbClr val="FF0000"/>
                </a:solidFill>
              </a:rPr>
              <a:t>aber: Hochschulräte</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7" presetClass="entr" presetSubtype="10" fill="hold" nodeType="afterEffect">
                                  <p:stCondLst>
                                    <p:cond delay="0"/>
                                  </p:stCondLst>
                                  <p:childTnLst>
                                    <p:set>
                                      <p:cBhvr>
                                        <p:cTn id="6" dur="1" fill="hold">
                                          <p:stCondLst>
                                            <p:cond delay="0"/>
                                          </p:stCondLst>
                                        </p:cTn>
                                        <p:tgtEl>
                                          <p:spTgt spid="25604"/>
                                        </p:tgtEl>
                                        <p:attrNameLst>
                                          <p:attrName>style.visibility</p:attrName>
                                        </p:attrNameLst>
                                      </p:cBhvr>
                                      <p:to>
                                        <p:strVal val="visible"/>
                                      </p:to>
                                    </p:set>
                                    <p:anim calcmode="lin" valueType="num">
                                      <p:cBhvr>
                                        <p:cTn id="7" dur="500" fill="hold"/>
                                        <p:tgtEl>
                                          <p:spTgt spid="25604"/>
                                        </p:tgtEl>
                                        <p:attrNameLst>
                                          <p:attrName>ppt_w</p:attrName>
                                        </p:attrNameLst>
                                      </p:cBhvr>
                                      <p:tavLst>
                                        <p:tav tm="0">
                                          <p:val>
                                            <p:fltVal val="0"/>
                                          </p:val>
                                        </p:tav>
                                        <p:tav tm="100000">
                                          <p:val>
                                            <p:strVal val="#ppt_w"/>
                                          </p:val>
                                        </p:tav>
                                      </p:tavLst>
                                    </p:anim>
                                    <p:anim calcmode="lin" valueType="num">
                                      <p:cBhvr>
                                        <p:cTn id="8" dur="500" fill="hold"/>
                                        <p:tgtEl>
                                          <p:spTgt spid="25604"/>
                                        </p:tgtEl>
                                        <p:attrNameLst>
                                          <p:attrName>ppt_h</p:attrName>
                                        </p:attrNameLst>
                                      </p:cBhvr>
                                      <p:tavLst>
                                        <p:tav tm="0">
                                          <p:val>
                                            <p:strVal val="#ppt_h"/>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4" presetClass="entr" presetSubtype="32" fill="hold" grpId="0" nodeType="clickEffect">
                                  <p:stCondLst>
                                    <p:cond delay="0"/>
                                  </p:stCondLst>
                                  <p:childTnLst>
                                    <p:set>
                                      <p:cBhvr>
                                        <p:cTn id="12" dur="1" fill="hold">
                                          <p:stCondLst>
                                            <p:cond delay="0"/>
                                          </p:stCondLst>
                                        </p:cTn>
                                        <p:tgtEl>
                                          <p:spTgt spid="25605"/>
                                        </p:tgtEl>
                                        <p:attrNameLst>
                                          <p:attrName>style.visibility</p:attrName>
                                        </p:attrNameLst>
                                      </p:cBhvr>
                                      <p:to>
                                        <p:strVal val="visible"/>
                                      </p:to>
                                    </p:set>
                                    <p:animEffect transition="in" filter="box(out)">
                                      <p:cBhvr>
                                        <p:cTn id="13" dur="500"/>
                                        <p:tgtEl>
                                          <p:spTgt spid="25605"/>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4" presetClass="entr" presetSubtype="32" fill="hold" grpId="0" nodeType="clickEffect">
                                  <p:stCondLst>
                                    <p:cond delay="0"/>
                                  </p:stCondLst>
                                  <p:childTnLst>
                                    <p:set>
                                      <p:cBhvr>
                                        <p:cTn id="17" dur="1" fill="hold">
                                          <p:stCondLst>
                                            <p:cond delay="0"/>
                                          </p:stCondLst>
                                        </p:cTn>
                                        <p:tgtEl>
                                          <p:spTgt spid="25606"/>
                                        </p:tgtEl>
                                        <p:attrNameLst>
                                          <p:attrName>style.visibility</p:attrName>
                                        </p:attrNameLst>
                                      </p:cBhvr>
                                      <p:to>
                                        <p:strVal val="visible"/>
                                      </p:to>
                                    </p:set>
                                    <p:animEffect transition="in" filter="box(out)">
                                      <p:cBhvr>
                                        <p:cTn id="18" dur="500"/>
                                        <p:tgtEl>
                                          <p:spTgt spid="25606"/>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4" presetClass="entr" presetSubtype="32" fill="hold" grpId="0" nodeType="clickEffect">
                                  <p:stCondLst>
                                    <p:cond delay="0"/>
                                  </p:stCondLst>
                                  <p:childTnLst>
                                    <p:set>
                                      <p:cBhvr>
                                        <p:cTn id="22" dur="1" fill="hold">
                                          <p:stCondLst>
                                            <p:cond delay="0"/>
                                          </p:stCondLst>
                                        </p:cTn>
                                        <p:tgtEl>
                                          <p:spTgt spid="25607"/>
                                        </p:tgtEl>
                                        <p:attrNameLst>
                                          <p:attrName>style.visibility</p:attrName>
                                        </p:attrNameLst>
                                      </p:cBhvr>
                                      <p:to>
                                        <p:strVal val="visible"/>
                                      </p:to>
                                    </p:set>
                                    <p:animEffect transition="in" filter="box(out)">
                                      <p:cBhvr>
                                        <p:cTn id="23" dur="500"/>
                                        <p:tgtEl>
                                          <p:spTgt spid="25607"/>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4" presetClass="entr" presetSubtype="32" fill="hold" grpId="0" nodeType="clickEffect">
                                  <p:stCondLst>
                                    <p:cond delay="0"/>
                                  </p:stCondLst>
                                  <p:childTnLst>
                                    <p:set>
                                      <p:cBhvr>
                                        <p:cTn id="27" dur="1" fill="hold">
                                          <p:stCondLst>
                                            <p:cond delay="0"/>
                                          </p:stCondLst>
                                        </p:cTn>
                                        <p:tgtEl>
                                          <p:spTgt spid="25608"/>
                                        </p:tgtEl>
                                        <p:attrNameLst>
                                          <p:attrName>style.visibility</p:attrName>
                                        </p:attrNameLst>
                                      </p:cBhvr>
                                      <p:to>
                                        <p:strVal val="visible"/>
                                      </p:to>
                                    </p:set>
                                    <p:animEffect transition="in" filter="box(out)">
                                      <p:cBhvr>
                                        <p:cTn id="28" dur="500"/>
                                        <p:tgtEl>
                                          <p:spTgt spid="2560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605" grpId="0"/>
      <p:bldP spid="25606" grpId="0"/>
      <p:bldP spid="25607" grpId="0"/>
      <p:bldP spid="25608"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ußzeilenplatzhalter 3">
            <a:extLst>
              <a:ext uri="{FF2B5EF4-FFF2-40B4-BE49-F238E27FC236}">
                <a16:creationId xmlns:a16="http://schemas.microsoft.com/office/drawing/2014/main" id="{3F690BF0-FAB4-0547-990B-26329B61DFFA}"/>
              </a:ext>
            </a:extLst>
          </p:cNvPr>
          <p:cNvSpPr>
            <a:spLocks noGrp="1"/>
          </p:cNvSpPr>
          <p:nvPr>
            <p:ph type="ftr" sz="quarter" idx="10"/>
          </p:nvPr>
        </p:nvSpPr>
        <p:spPr/>
        <p:txBody>
          <a:bodyPr/>
          <a:lstStyle/>
          <a:p>
            <a:r>
              <a:rPr lang="de-DE" altLang="de-DE"/>
              <a:t>15 Jahre ... | Detlef Müller-Böling | 24. September 2007</a:t>
            </a:r>
          </a:p>
        </p:txBody>
      </p:sp>
      <p:sp>
        <p:nvSpPr>
          <p:cNvPr id="7" name="Foliennummernplatzhalter 4">
            <a:extLst>
              <a:ext uri="{FF2B5EF4-FFF2-40B4-BE49-F238E27FC236}">
                <a16:creationId xmlns:a16="http://schemas.microsoft.com/office/drawing/2014/main" id="{726D2BD0-CF76-E941-917E-9AAB8ABA5D2B}"/>
              </a:ext>
            </a:extLst>
          </p:cNvPr>
          <p:cNvSpPr>
            <a:spLocks noGrp="1"/>
          </p:cNvSpPr>
          <p:nvPr>
            <p:ph type="sldNum" sz="quarter" idx="11"/>
          </p:nvPr>
        </p:nvSpPr>
        <p:spPr/>
        <p:txBody>
          <a:bodyPr/>
          <a:lstStyle/>
          <a:p>
            <a:fld id="{20D407A7-AAEB-3C48-B875-5CD4AC826640}" type="slidenum">
              <a:rPr lang="de-DE" altLang="de-DE"/>
              <a:pPr/>
              <a:t>11</a:t>
            </a:fld>
            <a:endParaRPr lang="de-DE" altLang="de-DE"/>
          </a:p>
        </p:txBody>
      </p:sp>
      <p:sp>
        <p:nvSpPr>
          <p:cNvPr id="94210" name="Rectangle 2">
            <a:extLst>
              <a:ext uri="{FF2B5EF4-FFF2-40B4-BE49-F238E27FC236}">
                <a16:creationId xmlns:a16="http://schemas.microsoft.com/office/drawing/2014/main" id="{62740829-05D2-8E49-BDDE-A5861A7F8328}"/>
              </a:ext>
            </a:extLst>
          </p:cNvPr>
          <p:cNvSpPr>
            <a:spLocks noGrp="1" noChangeArrowheads="1"/>
          </p:cNvSpPr>
          <p:nvPr>
            <p:ph type="title"/>
          </p:nvPr>
        </p:nvSpPr>
        <p:spPr>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r>
              <a:rPr lang="de-DE" altLang="de-DE" sz="3200" b="1">
                <a:solidFill>
                  <a:srgbClr val="FF0000"/>
                </a:solidFill>
              </a:rPr>
              <a:t>noch entwicklungsfähig ....</a:t>
            </a:r>
          </a:p>
        </p:txBody>
      </p:sp>
      <p:sp>
        <p:nvSpPr>
          <p:cNvPr id="94211" name="Rectangle 3">
            <a:extLst>
              <a:ext uri="{FF2B5EF4-FFF2-40B4-BE49-F238E27FC236}">
                <a16:creationId xmlns:a16="http://schemas.microsoft.com/office/drawing/2014/main" id="{3FFE3C8A-DBDF-7347-8B6F-AEA8F9E66A45}"/>
              </a:ext>
            </a:extLst>
          </p:cNvPr>
          <p:cNvSpPr>
            <a:spLocks noGrp="1" noChangeArrowheads="1"/>
          </p:cNvSpPr>
          <p:nvPr>
            <p:ph type="body" idx="1"/>
          </p:nvPr>
        </p:nvSpPr>
        <p:spPr>
          <a:xfrm>
            <a:off x="1403350" y="1639888"/>
            <a:ext cx="7283450" cy="4525962"/>
          </a:xfrm>
        </p:spPr>
        <p:txBody>
          <a:bodyPr/>
          <a:lstStyle/>
          <a:p>
            <a:r>
              <a:rPr lang="de-DE" altLang="de-DE" sz="3200"/>
              <a:t>Balance of Power: </a:t>
            </a:r>
            <a:br>
              <a:rPr lang="de-DE" altLang="de-DE" sz="3200"/>
            </a:br>
            <a:r>
              <a:rPr lang="de-DE" altLang="de-DE" sz="3200"/>
              <a:t>Hochschulleitung – Senat – Hochschulrat</a:t>
            </a:r>
          </a:p>
          <a:p>
            <a:r>
              <a:rPr lang="de-DE" altLang="de-DE" sz="3200"/>
              <a:t>Vorbildung Hochschulräte</a:t>
            </a:r>
          </a:p>
        </p:txBody>
      </p:sp>
      <p:sp>
        <p:nvSpPr>
          <p:cNvPr id="94212" name="AutoShape 4">
            <a:extLst>
              <a:ext uri="{FF2B5EF4-FFF2-40B4-BE49-F238E27FC236}">
                <a16:creationId xmlns:a16="http://schemas.microsoft.com/office/drawing/2014/main" id="{CF08099D-816D-5B43-95D0-9B0EAD343538}"/>
              </a:ext>
            </a:extLst>
          </p:cNvPr>
          <p:cNvSpPr>
            <a:spLocks noChangeArrowheads="1"/>
          </p:cNvSpPr>
          <p:nvPr/>
        </p:nvSpPr>
        <p:spPr bwMode="auto">
          <a:xfrm>
            <a:off x="1908175" y="4868863"/>
            <a:ext cx="976313" cy="485775"/>
          </a:xfrm>
          <a:prstGeom prst="rightArrow">
            <a:avLst>
              <a:gd name="adj1" fmla="val 50000"/>
              <a:gd name="adj2" fmla="val 50245"/>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94213" name="Text Box 5">
            <a:extLst>
              <a:ext uri="{FF2B5EF4-FFF2-40B4-BE49-F238E27FC236}">
                <a16:creationId xmlns:a16="http://schemas.microsoft.com/office/drawing/2014/main" id="{78FE9DCB-EB66-064D-BAFE-98A7BFEC9948}"/>
              </a:ext>
            </a:extLst>
          </p:cNvPr>
          <p:cNvSpPr txBox="1">
            <a:spLocks noChangeArrowheads="1"/>
          </p:cNvSpPr>
          <p:nvPr/>
        </p:nvSpPr>
        <p:spPr bwMode="auto">
          <a:xfrm>
            <a:off x="3255963" y="4787900"/>
            <a:ext cx="2436812"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de-DE" altLang="de-DE" sz="3200" b="1"/>
              <a:t>Fortbildung</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94211">
                                            <p:txEl>
                                              <p:pRg st="0" end="0"/>
                                            </p:txEl>
                                          </p:spTgt>
                                        </p:tgtEl>
                                        <p:attrNameLst>
                                          <p:attrName>style.visibility</p:attrName>
                                        </p:attrNameLst>
                                      </p:cBhvr>
                                      <p:to>
                                        <p:strVal val="visible"/>
                                      </p:to>
                                    </p:set>
                                    <p:anim calcmode="lin" valueType="num">
                                      <p:cBhvr>
                                        <p:cTn id="7" dur="1000" fill="hold"/>
                                        <p:tgtEl>
                                          <p:spTgt spid="94211">
                                            <p:txEl>
                                              <p:pRg st="0" end="0"/>
                                            </p:txEl>
                                          </p:spTgt>
                                        </p:tgtEl>
                                        <p:attrNameLst>
                                          <p:attrName>ppt_w</p:attrName>
                                        </p:attrNameLst>
                                      </p:cBhvr>
                                      <p:tavLst>
                                        <p:tav tm="0">
                                          <p:val>
                                            <p:strVal val="#ppt_w*0.70"/>
                                          </p:val>
                                        </p:tav>
                                        <p:tav tm="100000">
                                          <p:val>
                                            <p:strVal val="#ppt_w"/>
                                          </p:val>
                                        </p:tav>
                                      </p:tavLst>
                                    </p:anim>
                                    <p:anim calcmode="lin" valueType="num">
                                      <p:cBhvr>
                                        <p:cTn id="8" dur="1000" fill="hold"/>
                                        <p:tgtEl>
                                          <p:spTgt spid="94211">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94211">
                                            <p:txEl>
                                              <p:pRg st="0" end="0"/>
                                            </p:txEl>
                                          </p:spTgt>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55" presetClass="entr" presetSubtype="0" fill="hold" grpId="0" nodeType="clickEffect">
                                  <p:stCondLst>
                                    <p:cond delay="0"/>
                                  </p:stCondLst>
                                  <p:childTnLst>
                                    <p:set>
                                      <p:cBhvr>
                                        <p:cTn id="13" dur="1" fill="hold">
                                          <p:stCondLst>
                                            <p:cond delay="0"/>
                                          </p:stCondLst>
                                        </p:cTn>
                                        <p:tgtEl>
                                          <p:spTgt spid="94211">
                                            <p:txEl>
                                              <p:pRg st="1" end="1"/>
                                            </p:txEl>
                                          </p:spTgt>
                                        </p:tgtEl>
                                        <p:attrNameLst>
                                          <p:attrName>style.visibility</p:attrName>
                                        </p:attrNameLst>
                                      </p:cBhvr>
                                      <p:to>
                                        <p:strVal val="visible"/>
                                      </p:to>
                                    </p:set>
                                    <p:anim calcmode="lin" valueType="num">
                                      <p:cBhvr>
                                        <p:cTn id="14" dur="1000" fill="hold"/>
                                        <p:tgtEl>
                                          <p:spTgt spid="94211">
                                            <p:txEl>
                                              <p:pRg st="1" end="1"/>
                                            </p:txEl>
                                          </p:spTgt>
                                        </p:tgtEl>
                                        <p:attrNameLst>
                                          <p:attrName>ppt_w</p:attrName>
                                        </p:attrNameLst>
                                      </p:cBhvr>
                                      <p:tavLst>
                                        <p:tav tm="0">
                                          <p:val>
                                            <p:strVal val="#ppt_w*0.70"/>
                                          </p:val>
                                        </p:tav>
                                        <p:tav tm="100000">
                                          <p:val>
                                            <p:strVal val="#ppt_w"/>
                                          </p:val>
                                        </p:tav>
                                      </p:tavLst>
                                    </p:anim>
                                    <p:anim calcmode="lin" valueType="num">
                                      <p:cBhvr>
                                        <p:cTn id="15" dur="1000" fill="hold"/>
                                        <p:tgtEl>
                                          <p:spTgt spid="94211">
                                            <p:txEl>
                                              <p:pRg st="1" end="1"/>
                                            </p:txEl>
                                          </p:spTgt>
                                        </p:tgtEl>
                                        <p:attrNameLst>
                                          <p:attrName>ppt_h</p:attrName>
                                        </p:attrNameLst>
                                      </p:cBhvr>
                                      <p:tavLst>
                                        <p:tav tm="0">
                                          <p:val>
                                            <p:strVal val="#ppt_h"/>
                                          </p:val>
                                        </p:tav>
                                        <p:tav tm="100000">
                                          <p:val>
                                            <p:strVal val="#ppt_h"/>
                                          </p:val>
                                        </p:tav>
                                      </p:tavLst>
                                    </p:anim>
                                    <p:animEffect transition="in" filter="fade">
                                      <p:cBhvr>
                                        <p:cTn id="16" dur="1000"/>
                                        <p:tgtEl>
                                          <p:spTgt spid="94211">
                                            <p:txEl>
                                              <p:pRg st="1" end="1"/>
                                            </p:txEl>
                                          </p:spTgt>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55" presetClass="entr" presetSubtype="0" fill="hold" nodeType="clickEffect">
                                  <p:stCondLst>
                                    <p:cond delay="0"/>
                                  </p:stCondLst>
                                  <p:childTnLst>
                                    <p:set>
                                      <p:cBhvr>
                                        <p:cTn id="20" dur="1" fill="hold">
                                          <p:stCondLst>
                                            <p:cond delay="0"/>
                                          </p:stCondLst>
                                        </p:cTn>
                                        <p:tgtEl>
                                          <p:spTgt spid="94212"/>
                                        </p:tgtEl>
                                        <p:attrNameLst>
                                          <p:attrName>style.visibility</p:attrName>
                                        </p:attrNameLst>
                                      </p:cBhvr>
                                      <p:to>
                                        <p:strVal val="visible"/>
                                      </p:to>
                                    </p:set>
                                    <p:anim calcmode="lin" valueType="num">
                                      <p:cBhvr>
                                        <p:cTn id="21" dur="1000" fill="hold"/>
                                        <p:tgtEl>
                                          <p:spTgt spid="94212"/>
                                        </p:tgtEl>
                                        <p:attrNameLst>
                                          <p:attrName>ppt_w</p:attrName>
                                        </p:attrNameLst>
                                      </p:cBhvr>
                                      <p:tavLst>
                                        <p:tav tm="0">
                                          <p:val>
                                            <p:strVal val="#ppt_w*0.70"/>
                                          </p:val>
                                        </p:tav>
                                        <p:tav tm="100000">
                                          <p:val>
                                            <p:strVal val="#ppt_w"/>
                                          </p:val>
                                        </p:tav>
                                      </p:tavLst>
                                    </p:anim>
                                    <p:anim calcmode="lin" valueType="num">
                                      <p:cBhvr>
                                        <p:cTn id="22" dur="1000" fill="hold"/>
                                        <p:tgtEl>
                                          <p:spTgt spid="94212"/>
                                        </p:tgtEl>
                                        <p:attrNameLst>
                                          <p:attrName>ppt_h</p:attrName>
                                        </p:attrNameLst>
                                      </p:cBhvr>
                                      <p:tavLst>
                                        <p:tav tm="0">
                                          <p:val>
                                            <p:strVal val="#ppt_h"/>
                                          </p:val>
                                        </p:tav>
                                        <p:tav tm="100000">
                                          <p:val>
                                            <p:strVal val="#ppt_h"/>
                                          </p:val>
                                        </p:tav>
                                      </p:tavLst>
                                    </p:anim>
                                    <p:animEffect transition="in" filter="fade">
                                      <p:cBhvr>
                                        <p:cTn id="23" dur="1000"/>
                                        <p:tgtEl>
                                          <p:spTgt spid="94212"/>
                                        </p:tgtEl>
                                      </p:cBhvr>
                                    </p:animEffect>
                                  </p:childTnLst>
                                </p:cTn>
                              </p:par>
                            </p:childTnLst>
                          </p:cTn>
                        </p:par>
                        <p:par>
                          <p:cTn id="24" fill="hold" nodeType="afterGroup">
                            <p:stCondLst>
                              <p:cond delay="1000"/>
                            </p:stCondLst>
                            <p:childTnLst>
                              <p:par>
                                <p:cTn id="25" presetID="55" presetClass="entr" presetSubtype="0" fill="hold" grpId="0" nodeType="afterEffect">
                                  <p:stCondLst>
                                    <p:cond delay="0"/>
                                  </p:stCondLst>
                                  <p:childTnLst>
                                    <p:set>
                                      <p:cBhvr>
                                        <p:cTn id="26" dur="1" fill="hold">
                                          <p:stCondLst>
                                            <p:cond delay="0"/>
                                          </p:stCondLst>
                                        </p:cTn>
                                        <p:tgtEl>
                                          <p:spTgt spid="94213"/>
                                        </p:tgtEl>
                                        <p:attrNameLst>
                                          <p:attrName>style.visibility</p:attrName>
                                        </p:attrNameLst>
                                      </p:cBhvr>
                                      <p:to>
                                        <p:strVal val="visible"/>
                                      </p:to>
                                    </p:set>
                                    <p:anim calcmode="lin" valueType="num">
                                      <p:cBhvr>
                                        <p:cTn id="27" dur="1000" fill="hold"/>
                                        <p:tgtEl>
                                          <p:spTgt spid="94213"/>
                                        </p:tgtEl>
                                        <p:attrNameLst>
                                          <p:attrName>ppt_w</p:attrName>
                                        </p:attrNameLst>
                                      </p:cBhvr>
                                      <p:tavLst>
                                        <p:tav tm="0">
                                          <p:val>
                                            <p:strVal val="#ppt_w*0.70"/>
                                          </p:val>
                                        </p:tav>
                                        <p:tav tm="100000">
                                          <p:val>
                                            <p:strVal val="#ppt_w"/>
                                          </p:val>
                                        </p:tav>
                                      </p:tavLst>
                                    </p:anim>
                                    <p:anim calcmode="lin" valueType="num">
                                      <p:cBhvr>
                                        <p:cTn id="28" dur="1000" fill="hold"/>
                                        <p:tgtEl>
                                          <p:spTgt spid="94213"/>
                                        </p:tgtEl>
                                        <p:attrNameLst>
                                          <p:attrName>ppt_h</p:attrName>
                                        </p:attrNameLst>
                                      </p:cBhvr>
                                      <p:tavLst>
                                        <p:tav tm="0">
                                          <p:val>
                                            <p:strVal val="#ppt_h"/>
                                          </p:val>
                                        </p:tav>
                                        <p:tav tm="100000">
                                          <p:val>
                                            <p:strVal val="#ppt_h"/>
                                          </p:val>
                                        </p:tav>
                                      </p:tavLst>
                                    </p:anim>
                                    <p:animEffect transition="in" filter="fade">
                                      <p:cBhvr>
                                        <p:cTn id="29" dur="1000"/>
                                        <p:tgtEl>
                                          <p:spTgt spid="942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211" grpId="0" build="p"/>
      <p:bldP spid="94213"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Fußzeilenplatzhalter 2">
            <a:extLst>
              <a:ext uri="{FF2B5EF4-FFF2-40B4-BE49-F238E27FC236}">
                <a16:creationId xmlns:a16="http://schemas.microsoft.com/office/drawing/2014/main" id="{A2754DB8-C4E1-9948-AF0E-B59E286F17C2}"/>
              </a:ext>
            </a:extLst>
          </p:cNvPr>
          <p:cNvSpPr>
            <a:spLocks noGrp="1"/>
          </p:cNvSpPr>
          <p:nvPr>
            <p:ph type="ftr" sz="quarter" idx="10"/>
          </p:nvPr>
        </p:nvSpPr>
        <p:spPr/>
        <p:txBody>
          <a:bodyPr/>
          <a:lstStyle/>
          <a:p>
            <a:r>
              <a:rPr lang="de-DE" altLang="de-DE"/>
              <a:t>15 Jahre ... | Detlef Müller-Böling | 24. September 2007</a:t>
            </a:r>
          </a:p>
        </p:txBody>
      </p:sp>
      <p:sp>
        <p:nvSpPr>
          <p:cNvPr id="12" name="Foliennummernplatzhalter 3">
            <a:extLst>
              <a:ext uri="{FF2B5EF4-FFF2-40B4-BE49-F238E27FC236}">
                <a16:creationId xmlns:a16="http://schemas.microsoft.com/office/drawing/2014/main" id="{18B15703-4332-3A4E-A078-CD37BDC11F95}"/>
              </a:ext>
            </a:extLst>
          </p:cNvPr>
          <p:cNvSpPr>
            <a:spLocks noGrp="1"/>
          </p:cNvSpPr>
          <p:nvPr>
            <p:ph type="sldNum" sz="quarter" idx="11"/>
          </p:nvPr>
        </p:nvSpPr>
        <p:spPr/>
        <p:txBody>
          <a:bodyPr/>
          <a:lstStyle/>
          <a:p>
            <a:fld id="{97D0B3D8-2964-B640-8A7C-375A79B2A6D5}" type="slidenum">
              <a:rPr lang="de-DE" altLang="de-DE"/>
              <a:pPr/>
              <a:t>12</a:t>
            </a:fld>
            <a:endParaRPr lang="de-DE" altLang="de-DE"/>
          </a:p>
        </p:txBody>
      </p:sp>
      <p:sp>
        <p:nvSpPr>
          <p:cNvPr id="27650" name="Text Box 2">
            <a:extLst>
              <a:ext uri="{FF2B5EF4-FFF2-40B4-BE49-F238E27FC236}">
                <a16:creationId xmlns:a16="http://schemas.microsoft.com/office/drawing/2014/main" id="{EBBB8D90-F07F-3549-A03D-E253F9E302DF}"/>
              </a:ext>
            </a:extLst>
          </p:cNvPr>
          <p:cNvSpPr txBox="1">
            <a:spLocks noChangeArrowheads="1"/>
          </p:cNvSpPr>
          <p:nvPr/>
        </p:nvSpPr>
        <p:spPr bwMode="auto">
          <a:xfrm>
            <a:off x="7696200" y="152400"/>
            <a:ext cx="12954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spcBef>
                <a:spcPct val="50000"/>
              </a:spcBef>
            </a:pPr>
            <a:endParaRPr lang="de-DE" altLang="de-DE" sz="2400">
              <a:latin typeface="Times New Roman" panose="02020603050405020304" pitchFamily="18" charset="0"/>
            </a:endParaRPr>
          </a:p>
        </p:txBody>
      </p:sp>
      <p:sp>
        <p:nvSpPr>
          <p:cNvPr id="27651" name="Rectangle 3">
            <a:extLst>
              <a:ext uri="{FF2B5EF4-FFF2-40B4-BE49-F238E27FC236}">
                <a16:creationId xmlns:a16="http://schemas.microsoft.com/office/drawing/2014/main" id="{914DEC1C-41A3-DC4D-B48F-EBC8FCA941DC}"/>
              </a:ext>
            </a:extLst>
          </p:cNvPr>
          <p:cNvSpPr>
            <a:spLocks noGrp="1" noChangeArrowheads="1"/>
          </p:cNvSpPr>
          <p:nvPr>
            <p:ph type="title"/>
          </p:nvPr>
        </p:nvSpPr>
        <p:spPr>
          <a:xfrm>
            <a:off x="2268538" y="115888"/>
            <a:ext cx="5191125" cy="685800"/>
          </a:xfrm>
        </p:spPr>
        <p:txBody>
          <a:bodyPr/>
          <a:lstStyle/>
          <a:p>
            <a:r>
              <a:rPr lang="de-DE" altLang="de-DE" sz="3200" b="1">
                <a:solidFill>
                  <a:srgbClr val="000000"/>
                </a:solidFill>
              </a:rPr>
              <a:t>virtuell</a:t>
            </a:r>
          </a:p>
        </p:txBody>
      </p:sp>
      <p:graphicFrame>
        <p:nvGraphicFramePr>
          <p:cNvPr id="27652" name="Object 4">
            <a:extLst>
              <a:ext uri="{FF2B5EF4-FFF2-40B4-BE49-F238E27FC236}">
                <a16:creationId xmlns:a16="http://schemas.microsoft.com/office/drawing/2014/main" id="{4439DE62-0C5D-3549-B419-35412866254E}"/>
              </a:ext>
            </a:extLst>
          </p:cNvPr>
          <p:cNvGraphicFramePr>
            <a:graphicFrameLocks/>
          </p:cNvGraphicFramePr>
          <p:nvPr/>
        </p:nvGraphicFramePr>
        <p:xfrm>
          <a:off x="0" y="0"/>
          <a:ext cx="2159000" cy="2159000"/>
        </p:xfrm>
        <a:graphic>
          <a:graphicData uri="http://schemas.openxmlformats.org/presentationml/2006/ole">
            <mc:AlternateContent xmlns:mc="http://schemas.openxmlformats.org/markup-compatibility/2006">
              <mc:Choice xmlns:v="urn:schemas-microsoft-com:vml" Requires="v">
                <p:oleObj spid="_x0000_s27660" name="Clip" r:id="rId4" imgW="1092200" imgH="1066800" progId="MS_ClipArt_Gallery.2">
                  <p:embed/>
                </p:oleObj>
              </mc:Choice>
              <mc:Fallback>
                <p:oleObj name="Clip" r:id="rId4" imgW="1092200" imgH="1066800" progId="MS_ClipArt_Gallery.2">
                  <p:embed/>
                  <p:pic>
                    <p:nvPicPr>
                      <p:cNvPr id="0" name="Object 4"/>
                      <p:cNvPicPr preferRelativeResize="0">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2159000" cy="2159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27653" name="Text Box 5">
            <a:extLst>
              <a:ext uri="{FF2B5EF4-FFF2-40B4-BE49-F238E27FC236}">
                <a16:creationId xmlns:a16="http://schemas.microsoft.com/office/drawing/2014/main" id="{2ECD9489-E87C-A74A-B05C-9B6328AC8528}"/>
              </a:ext>
            </a:extLst>
          </p:cNvPr>
          <p:cNvSpPr txBox="1">
            <a:spLocks noChangeArrowheads="1"/>
          </p:cNvSpPr>
          <p:nvPr/>
        </p:nvSpPr>
        <p:spPr bwMode="auto">
          <a:xfrm>
            <a:off x="0" y="3563938"/>
            <a:ext cx="29051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buFontTx/>
              <a:buChar char="•"/>
            </a:pPr>
            <a:endParaRPr lang="de-DE" altLang="de-DE" sz="2400" b="1">
              <a:latin typeface="Times New Roman" panose="02020603050405020304" pitchFamily="18" charset="0"/>
            </a:endParaRPr>
          </a:p>
        </p:txBody>
      </p:sp>
      <p:sp>
        <p:nvSpPr>
          <p:cNvPr id="27654" name="Text Box 6">
            <a:extLst>
              <a:ext uri="{FF2B5EF4-FFF2-40B4-BE49-F238E27FC236}">
                <a16:creationId xmlns:a16="http://schemas.microsoft.com/office/drawing/2014/main" id="{02CC4D80-6AED-304B-B4C1-6BE911E6A7D2}"/>
              </a:ext>
            </a:extLst>
          </p:cNvPr>
          <p:cNvSpPr txBox="1">
            <a:spLocks noChangeArrowheads="1"/>
          </p:cNvSpPr>
          <p:nvPr/>
        </p:nvSpPr>
        <p:spPr bwMode="auto">
          <a:xfrm>
            <a:off x="0" y="2624138"/>
            <a:ext cx="29051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buFontTx/>
              <a:buChar char="•"/>
            </a:pPr>
            <a:endParaRPr lang="de-DE" altLang="de-DE" sz="2400" b="1">
              <a:latin typeface="Times New Roman" panose="02020603050405020304" pitchFamily="18" charset="0"/>
            </a:endParaRPr>
          </a:p>
        </p:txBody>
      </p:sp>
      <p:sp>
        <p:nvSpPr>
          <p:cNvPr id="27655" name="Text Box 7">
            <a:extLst>
              <a:ext uri="{FF2B5EF4-FFF2-40B4-BE49-F238E27FC236}">
                <a16:creationId xmlns:a16="http://schemas.microsoft.com/office/drawing/2014/main" id="{06EAF5FA-049A-0243-A54C-D05EF880011B}"/>
              </a:ext>
            </a:extLst>
          </p:cNvPr>
          <p:cNvSpPr txBox="1">
            <a:spLocks noChangeArrowheads="1"/>
          </p:cNvSpPr>
          <p:nvPr/>
        </p:nvSpPr>
        <p:spPr bwMode="auto">
          <a:xfrm>
            <a:off x="0" y="4503738"/>
            <a:ext cx="29051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buFontTx/>
              <a:buChar char="•"/>
            </a:pPr>
            <a:endParaRPr lang="de-DE" altLang="de-DE" sz="2400">
              <a:latin typeface="Times New Roman" panose="02020603050405020304" pitchFamily="18" charset="0"/>
            </a:endParaRPr>
          </a:p>
        </p:txBody>
      </p:sp>
      <p:sp>
        <p:nvSpPr>
          <p:cNvPr id="27656" name="Text Box 8">
            <a:extLst>
              <a:ext uri="{FF2B5EF4-FFF2-40B4-BE49-F238E27FC236}">
                <a16:creationId xmlns:a16="http://schemas.microsoft.com/office/drawing/2014/main" id="{E45FDEFD-7065-4048-B6BD-CD2A7C60C978}"/>
              </a:ext>
            </a:extLst>
          </p:cNvPr>
          <p:cNvSpPr txBox="1">
            <a:spLocks noChangeArrowheads="1"/>
          </p:cNvSpPr>
          <p:nvPr/>
        </p:nvSpPr>
        <p:spPr bwMode="auto">
          <a:xfrm>
            <a:off x="0" y="5443538"/>
            <a:ext cx="29051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buFontTx/>
              <a:buChar char="•"/>
            </a:pPr>
            <a:endParaRPr lang="de-DE" altLang="de-DE" sz="2400">
              <a:latin typeface="Times New Roman" panose="02020603050405020304" pitchFamily="18" charset="0"/>
            </a:endParaRPr>
          </a:p>
        </p:txBody>
      </p:sp>
      <p:sp>
        <p:nvSpPr>
          <p:cNvPr id="27657" name="Rectangle 9">
            <a:extLst>
              <a:ext uri="{FF2B5EF4-FFF2-40B4-BE49-F238E27FC236}">
                <a16:creationId xmlns:a16="http://schemas.microsoft.com/office/drawing/2014/main" id="{5E73E52D-504E-AF4E-8827-D5F5F40A40A2}"/>
              </a:ext>
            </a:extLst>
          </p:cNvPr>
          <p:cNvSpPr>
            <a:spLocks noChangeArrowheads="1"/>
          </p:cNvSpPr>
          <p:nvPr/>
        </p:nvSpPr>
        <p:spPr bwMode="auto">
          <a:xfrm>
            <a:off x="2895600" y="2286000"/>
            <a:ext cx="5757863" cy="792163"/>
          </a:xfrm>
          <a:prstGeom prst="rect">
            <a:avLst/>
          </a:prstGeom>
          <a:noFill/>
          <a:ln>
            <a:noFill/>
          </a:ln>
          <a:effectLst/>
          <a:extLst>
            <a:ext uri="{909E8E84-426E-40DD-AFC4-6F175D3DCCD1}">
              <a14:hiddenFill xmlns:a14="http://schemas.microsoft.com/office/drawing/2010/main">
                <a:solidFill>
                  <a:schemeClr val="accent2"/>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17961" dir="2700000" algn="ctr" rotWithShape="0">
                    <a:schemeClr val="accent2">
                      <a:gamma/>
                      <a:shade val="60000"/>
                      <a:invGamma/>
                    </a:schemeClr>
                  </a:outerShdw>
                </a:effectLst>
              </a14:hiddenEffects>
            </a:ext>
          </a:extLst>
        </p:spPr>
        <p:txBody>
          <a:bodyPr anchor="ctr"/>
          <a:lstStyle/>
          <a:p>
            <a:pPr eaLnBrk="0" hangingPunct="0"/>
            <a:r>
              <a:rPr lang="de-DE" altLang="de-DE" sz="3200" b="1"/>
              <a:t>E-learning durch Programme gefördert</a:t>
            </a:r>
          </a:p>
        </p:txBody>
      </p:sp>
      <p:sp>
        <p:nvSpPr>
          <p:cNvPr id="27658" name="Rectangle 10">
            <a:extLst>
              <a:ext uri="{FF2B5EF4-FFF2-40B4-BE49-F238E27FC236}">
                <a16:creationId xmlns:a16="http://schemas.microsoft.com/office/drawing/2014/main" id="{30A1EFE5-D7E2-454E-B4F2-168D4F48B324}"/>
              </a:ext>
            </a:extLst>
          </p:cNvPr>
          <p:cNvSpPr>
            <a:spLocks noChangeArrowheads="1"/>
          </p:cNvSpPr>
          <p:nvPr/>
        </p:nvSpPr>
        <p:spPr bwMode="auto">
          <a:xfrm>
            <a:off x="2895600" y="3429000"/>
            <a:ext cx="5757863" cy="792163"/>
          </a:xfrm>
          <a:prstGeom prst="rect">
            <a:avLst/>
          </a:prstGeom>
          <a:noFill/>
          <a:ln>
            <a:noFill/>
          </a:ln>
          <a:effectLst/>
          <a:extLst>
            <a:ext uri="{909E8E84-426E-40DD-AFC4-6F175D3DCCD1}">
              <a14:hiddenFill xmlns:a14="http://schemas.microsoft.com/office/drawing/2010/main">
                <a:solidFill>
                  <a:schemeClr val="accent2"/>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17961" dir="2700000" algn="ctr" rotWithShape="0">
                    <a:schemeClr val="accent2">
                      <a:gamma/>
                      <a:shade val="60000"/>
                      <a:invGamma/>
                    </a:schemeClr>
                  </a:outerShdw>
                </a:effectLst>
              </a14:hiddenEffects>
            </a:ext>
          </a:extLst>
        </p:spPr>
        <p:txBody>
          <a:bodyPr anchor="ctr"/>
          <a:lstStyle/>
          <a:p>
            <a:pPr eaLnBrk="0" hangingPunct="0"/>
            <a:r>
              <a:rPr lang="de-DE" altLang="de-DE" sz="3200" b="1"/>
              <a:t>regulärer Teil der Curricula</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7" presetClass="entr" presetSubtype="10" fill="hold" nodeType="afterEffect">
                                  <p:stCondLst>
                                    <p:cond delay="0"/>
                                  </p:stCondLst>
                                  <p:childTnLst>
                                    <p:set>
                                      <p:cBhvr>
                                        <p:cTn id="6" dur="1" fill="hold">
                                          <p:stCondLst>
                                            <p:cond delay="0"/>
                                          </p:stCondLst>
                                        </p:cTn>
                                        <p:tgtEl>
                                          <p:spTgt spid="27652"/>
                                        </p:tgtEl>
                                        <p:attrNameLst>
                                          <p:attrName>style.visibility</p:attrName>
                                        </p:attrNameLst>
                                      </p:cBhvr>
                                      <p:to>
                                        <p:strVal val="visible"/>
                                      </p:to>
                                    </p:set>
                                    <p:anim calcmode="lin" valueType="num">
                                      <p:cBhvr>
                                        <p:cTn id="7" dur="500" fill="hold"/>
                                        <p:tgtEl>
                                          <p:spTgt spid="27652"/>
                                        </p:tgtEl>
                                        <p:attrNameLst>
                                          <p:attrName>ppt_w</p:attrName>
                                        </p:attrNameLst>
                                      </p:cBhvr>
                                      <p:tavLst>
                                        <p:tav tm="0">
                                          <p:val>
                                            <p:fltVal val="0"/>
                                          </p:val>
                                        </p:tav>
                                        <p:tav tm="100000">
                                          <p:val>
                                            <p:strVal val="#ppt_w"/>
                                          </p:val>
                                        </p:tav>
                                      </p:tavLst>
                                    </p:anim>
                                    <p:anim calcmode="lin" valueType="num">
                                      <p:cBhvr>
                                        <p:cTn id="8" dur="500" fill="hold"/>
                                        <p:tgtEl>
                                          <p:spTgt spid="27652"/>
                                        </p:tgtEl>
                                        <p:attrNameLst>
                                          <p:attrName>ppt_h</p:attrName>
                                        </p:attrNameLst>
                                      </p:cBhvr>
                                      <p:tavLst>
                                        <p:tav tm="0">
                                          <p:val>
                                            <p:strVal val="#ppt_h"/>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nodePh="1">
                                  <p:stCondLst>
                                    <p:cond delay="0"/>
                                  </p:stCondLst>
                                  <p:endCondLst>
                                    <p:cond evt="begin" delay="0">
                                      <p:tn val="11"/>
                                    </p:cond>
                                  </p:endCondLst>
                                  <p:childTnLst>
                                    <p:set>
                                      <p:cBhvr>
                                        <p:cTn id="12" dur="1" fill="hold">
                                          <p:stCondLst>
                                            <p:cond delay="0"/>
                                          </p:stCondLst>
                                        </p:cTn>
                                        <p:tgtEl>
                                          <p:spTgt spid="27653"/>
                                        </p:tgtEl>
                                        <p:attrNameLst>
                                          <p:attrName>style.visibility</p:attrName>
                                        </p:attrNameLst>
                                      </p:cBhvr>
                                      <p:to>
                                        <p:strVal val="visible"/>
                                      </p:to>
                                    </p:set>
                                    <p:anim calcmode="lin" valueType="num">
                                      <p:cBhvr additive="base">
                                        <p:cTn id="13" dur="500" fill="hold"/>
                                        <p:tgtEl>
                                          <p:spTgt spid="27653"/>
                                        </p:tgtEl>
                                        <p:attrNameLst>
                                          <p:attrName>ppt_x</p:attrName>
                                        </p:attrNameLst>
                                      </p:cBhvr>
                                      <p:tavLst>
                                        <p:tav tm="0">
                                          <p:val>
                                            <p:strVal val="0-#ppt_w/2"/>
                                          </p:val>
                                        </p:tav>
                                        <p:tav tm="100000">
                                          <p:val>
                                            <p:strVal val="#ppt_x"/>
                                          </p:val>
                                        </p:tav>
                                      </p:tavLst>
                                    </p:anim>
                                    <p:anim calcmode="lin" valueType="num">
                                      <p:cBhvr additive="base">
                                        <p:cTn id="14" dur="500" fill="hold"/>
                                        <p:tgtEl>
                                          <p:spTgt spid="27653"/>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nodePh="1">
                                  <p:stCondLst>
                                    <p:cond delay="0"/>
                                  </p:stCondLst>
                                  <p:endCondLst>
                                    <p:cond evt="begin" delay="0">
                                      <p:tn val="17"/>
                                    </p:cond>
                                  </p:endCondLst>
                                  <p:childTnLst>
                                    <p:set>
                                      <p:cBhvr>
                                        <p:cTn id="18" dur="1" fill="hold">
                                          <p:stCondLst>
                                            <p:cond delay="0"/>
                                          </p:stCondLst>
                                        </p:cTn>
                                        <p:tgtEl>
                                          <p:spTgt spid="27654"/>
                                        </p:tgtEl>
                                        <p:attrNameLst>
                                          <p:attrName>style.visibility</p:attrName>
                                        </p:attrNameLst>
                                      </p:cBhvr>
                                      <p:to>
                                        <p:strVal val="visible"/>
                                      </p:to>
                                    </p:set>
                                    <p:anim calcmode="lin" valueType="num">
                                      <p:cBhvr additive="base">
                                        <p:cTn id="19" dur="500" fill="hold"/>
                                        <p:tgtEl>
                                          <p:spTgt spid="27654"/>
                                        </p:tgtEl>
                                        <p:attrNameLst>
                                          <p:attrName>ppt_x</p:attrName>
                                        </p:attrNameLst>
                                      </p:cBhvr>
                                      <p:tavLst>
                                        <p:tav tm="0">
                                          <p:val>
                                            <p:strVal val="0-#ppt_w/2"/>
                                          </p:val>
                                        </p:tav>
                                        <p:tav tm="100000">
                                          <p:val>
                                            <p:strVal val="#ppt_x"/>
                                          </p:val>
                                        </p:tav>
                                      </p:tavLst>
                                    </p:anim>
                                    <p:anim calcmode="lin" valueType="num">
                                      <p:cBhvr additive="base">
                                        <p:cTn id="20" dur="500" fill="hold"/>
                                        <p:tgtEl>
                                          <p:spTgt spid="27654"/>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8" fill="hold" grpId="0" nodeType="clickEffect" nodePh="1">
                                  <p:stCondLst>
                                    <p:cond delay="0"/>
                                  </p:stCondLst>
                                  <p:endCondLst>
                                    <p:cond evt="begin" delay="0">
                                      <p:tn val="23"/>
                                    </p:cond>
                                  </p:endCondLst>
                                  <p:childTnLst>
                                    <p:set>
                                      <p:cBhvr>
                                        <p:cTn id="24" dur="1" fill="hold">
                                          <p:stCondLst>
                                            <p:cond delay="0"/>
                                          </p:stCondLst>
                                        </p:cTn>
                                        <p:tgtEl>
                                          <p:spTgt spid="27655"/>
                                        </p:tgtEl>
                                        <p:attrNameLst>
                                          <p:attrName>style.visibility</p:attrName>
                                        </p:attrNameLst>
                                      </p:cBhvr>
                                      <p:to>
                                        <p:strVal val="visible"/>
                                      </p:to>
                                    </p:set>
                                    <p:anim calcmode="lin" valueType="num">
                                      <p:cBhvr additive="base">
                                        <p:cTn id="25" dur="500" fill="hold"/>
                                        <p:tgtEl>
                                          <p:spTgt spid="27655"/>
                                        </p:tgtEl>
                                        <p:attrNameLst>
                                          <p:attrName>ppt_x</p:attrName>
                                        </p:attrNameLst>
                                      </p:cBhvr>
                                      <p:tavLst>
                                        <p:tav tm="0">
                                          <p:val>
                                            <p:strVal val="0-#ppt_w/2"/>
                                          </p:val>
                                        </p:tav>
                                        <p:tav tm="100000">
                                          <p:val>
                                            <p:strVal val="#ppt_x"/>
                                          </p:val>
                                        </p:tav>
                                      </p:tavLst>
                                    </p:anim>
                                    <p:anim calcmode="lin" valueType="num">
                                      <p:cBhvr additive="base">
                                        <p:cTn id="26" dur="500" fill="hold"/>
                                        <p:tgtEl>
                                          <p:spTgt spid="27655"/>
                                        </p:tgtEl>
                                        <p:attrNameLst>
                                          <p:attrName>ppt_y</p:attrName>
                                        </p:attrNameLst>
                                      </p:cBhvr>
                                      <p:tavLst>
                                        <p:tav tm="0">
                                          <p:val>
                                            <p:strVal val="#ppt_y"/>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8" fill="hold" grpId="0" nodeType="clickEffect" nodePh="1">
                                  <p:stCondLst>
                                    <p:cond delay="0"/>
                                  </p:stCondLst>
                                  <p:endCondLst>
                                    <p:cond evt="begin" delay="0">
                                      <p:tn val="29"/>
                                    </p:cond>
                                  </p:endCondLst>
                                  <p:childTnLst>
                                    <p:set>
                                      <p:cBhvr>
                                        <p:cTn id="30" dur="1" fill="hold">
                                          <p:stCondLst>
                                            <p:cond delay="0"/>
                                          </p:stCondLst>
                                        </p:cTn>
                                        <p:tgtEl>
                                          <p:spTgt spid="27656"/>
                                        </p:tgtEl>
                                        <p:attrNameLst>
                                          <p:attrName>style.visibility</p:attrName>
                                        </p:attrNameLst>
                                      </p:cBhvr>
                                      <p:to>
                                        <p:strVal val="visible"/>
                                      </p:to>
                                    </p:set>
                                    <p:anim calcmode="lin" valueType="num">
                                      <p:cBhvr additive="base">
                                        <p:cTn id="31" dur="500" fill="hold"/>
                                        <p:tgtEl>
                                          <p:spTgt spid="27656"/>
                                        </p:tgtEl>
                                        <p:attrNameLst>
                                          <p:attrName>ppt_x</p:attrName>
                                        </p:attrNameLst>
                                      </p:cBhvr>
                                      <p:tavLst>
                                        <p:tav tm="0">
                                          <p:val>
                                            <p:strVal val="0-#ppt_w/2"/>
                                          </p:val>
                                        </p:tav>
                                        <p:tav tm="100000">
                                          <p:val>
                                            <p:strVal val="#ppt_x"/>
                                          </p:val>
                                        </p:tav>
                                      </p:tavLst>
                                    </p:anim>
                                    <p:anim calcmode="lin" valueType="num">
                                      <p:cBhvr additive="base">
                                        <p:cTn id="32" dur="500" fill="hold"/>
                                        <p:tgtEl>
                                          <p:spTgt spid="27656"/>
                                        </p:tgtEl>
                                        <p:attrNameLst>
                                          <p:attrName>ppt_y</p:attrName>
                                        </p:attrNameLst>
                                      </p:cBhvr>
                                      <p:tavLst>
                                        <p:tav tm="0">
                                          <p:val>
                                            <p:strVal val="#ppt_y"/>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4" presetClass="entr" presetSubtype="32" fill="hold" grpId="0" nodeType="clickEffect">
                                  <p:stCondLst>
                                    <p:cond delay="0"/>
                                  </p:stCondLst>
                                  <p:childTnLst>
                                    <p:set>
                                      <p:cBhvr>
                                        <p:cTn id="36" dur="1" fill="hold">
                                          <p:stCondLst>
                                            <p:cond delay="0"/>
                                          </p:stCondLst>
                                        </p:cTn>
                                        <p:tgtEl>
                                          <p:spTgt spid="27657"/>
                                        </p:tgtEl>
                                        <p:attrNameLst>
                                          <p:attrName>style.visibility</p:attrName>
                                        </p:attrNameLst>
                                      </p:cBhvr>
                                      <p:to>
                                        <p:strVal val="visible"/>
                                      </p:to>
                                    </p:set>
                                    <p:animEffect transition="in" filter="box(out)">
                                      <p:cBhvr>
                                        <p:cTn id="37" dur="500"/>
                                        <p:tgtEl>
                                          <p:spTgt spid="27657"/>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4" presetClass="entr" presetSubtype="32" fill="hold" grpId="0" nodeType="clickEffect">
                                  <p:stCondLst>
                                    <p:cond delay="0"/>
                                  </p:stCondLst>
                                  <p:childTnLst>
                                    <p:set>
                                      <p:cBhvr>
                                        <p:cTn id="41" dur="1" fill="hold">
                                          <p:stCondLst>
                                            <p:cond delay="0"/>
                                          </p:stCondLst>
                                        </p:cTn>
                                        <p:tgtEl>
                                          <p:spTgt spid="27658"/>
                                        </p:tgtEl>
                                        <p:attrNameLst>
                                          <p:attrName>style.visibility</p:attrName>
                                        </p:attrNameLst>
                                      </p:cBhvr>
                                      <p:to>
                                        <p:strVal val="visible"/>
                                      </p:to>
                                    </p:set>
                                    <p:animEffect transition="in" filter="box(out)">
                                      <p:cBhvr>
                                        <p:cTn id="42" dur="500"/>
                                        <p:tgtEl>
                                          <p:spTgt spid="276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653" grpId="0" autoUpdateAnimBg="0"/>
      <p:bldP spid="27654" grpId="0" autoUpdateAnimBg="0"/>
      <p:bldP spid="27655" grpId="0" autoUpdateAnimBg="0"/>
      <p:bldP spid="27656" grpId="0" autoUpdateAnimBg="0"/>
      <p:bldP spid="27657" grpId="0"/>
      <p:bldP spid="27658"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Fußzeilenplatzhalter 2">
            <a:extLst>
              <a:ext uri="{FF2B5EF4-FFF2-40B4-BE49-F238E27FC236}">
                <a16:creationId xmlns:a16="http://schemas.microsoft.com/office/drawing/2014/main" id="{6DF03547-8B81-FA4F-AD7C-92A0AE54B3F8}"/>
              </a:ext>
            </a:extLst>
          </p:cNvPr>
          <p:cNvSpPr>
            <a:spLocks noGrp="1"/>
          </p:cNvSpPr>
          <p:nvPr>
            <p:ph type="ftr" sz="quarter" idx="10"/>
          </p:nvPr>
        </p:nvSpPr>
        <p:spPr/>
        <p:txBody>
          <a:bodyPr/>
          <a:lstStyle/>
          <a:p>
            <a:r>
              <a:rPr lang="de-DE" altLang="de-DE"/>
              <a:t>15 Jahre ... | Detlef Müller-Böling | 24. September 2007</a:t>
            </a:r>
          </a:p>
        </p:txBody>
      </p:sp>
      <p:sp>
        <p:nvSpPr>
          <p:cNvPr id="10" name="Foliennummernplatzhalter 3">
            <a:extLst>
              <a:ext uri="{FF2B5EF4-FFF2-40B4-BE49-F238E27FC236}">
                <a16:creationId xmlns:a16="http://schemas.microsoft.com/office/drawing/2014/main" id="{984240C7-E9E7-0241-BEEE-AB44E6996BDC}"/>
              </a:ext>
            </a:extLst>
          </p:cNvPr>
          <p:cNvSpPr>
            <a:spLocks noGrp="1"/>
          </p:cNvSpPr>
          <p:nvPr>
            <p:ph type="sldNum" sz="quarter" idx="11"/>
          </p:nvPr>
        </p:nvSpPr>
        <p:spPr/>
        <p:txBody>
          <a:bodyPr/>
          <a:lstStyle/>
          <a:p>
            <a:fld id="{EC868EC3-F696-5947-9858-843A40A7D6A8}" type="slidenum">
              <a:rPr lang="de-DE" altLang="de-DE"/>
              <a:pPr/>
              <a:t>13</a:t>
            </a:fld>
            <a:endParaRPr lang="de-DE" altLang="de-DE"/>
          </a:p>
        </p:txBody>
      </p:sp>
      <p:sp>
        <p:nvSpPr>
          <p:cNvPr id="17410" name="Text Box 2">
            <a:extLst>
              <a:ext uri="{FF2B5EF4-FFF2-40B4-BE49-F238E27FC236}">
                <a16:creationId xmlns:a16="http://schemas.microsoft.com/office/drawing/2014/main" id="{0714F015-4A5E-D141-8636-F1A135798D9C}"/>
              </a:ext>
            </a:extLst>
          </p:cNvPr>
          <p:cNvSpPr txBox="1">
            <a:spLocks noChangeArrowheads="1"/>
          </p:cNvSpPr>
          <p:nvPr/>
        </p:nvSpPr>
        <p:spPr bwMode="auto">
          <a:xfrm>
            <a:off x="7696200" y="152400"/>
            <a:ext cx="12954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spcBef>
                <a:spcPct val="50000"/>
              </a:spcBef>
            </a:pPr>
            <a:endParaRPr lang="de-DE" altLang="de-DE" sz="2400">
              <a:latin typeface="Times New Roman" panose="02020603050405020304" pitchFamily="18" charset="0"/>
            </a:endParaRPr>
          </a:p>
        </p:txBody>
      </p:sp>
      <p:sp>
        <p:nvSpPr>
          <p:cNvPr id="17411" name="Rectangle 3">
            <a:extLst>
              <a:ext uri="{FF2B5EF4-FFF2-40B4-BE49-F238E27FC236}">
                <a16:creationId xmlns:a16="http://schemas.microsoft.com/office/drawing/2014/main" id="{D3ABD616-57BD-5142-A97F-E74EE551AEF1}"/>
              </a:ext>
            </a:extLst>
          </p:cNvPr>
          <p:cNvSpPr>
            <a:spLocks noGrp="1" noChangeArrowheads="1"/>
          </p:cNvSpPr>
          <p:nvPr>
            <p:ph type="title"/>
          </p:nvPr>
        </p:nvSpPr>
        <p:spPr>
          <a:xfrm>
            <a:off x="2257425" y="115888"/>
            <a:ext cx="5267325" cy="685800"/>
          </a:xfrm>
        </p:spPr>
        <p:txBody>
          <a:bodyPr/>
          <a:lstStyle/>
          <a:p>
            <a:r>
              <a:rPr lang="de-DE" altLang="de-DE" sz="3200" b="1">
                <a:solidFill>
                  <a:srgbClr val="000000"/>
                </a:solidFill>
              </a:rPr>
              <a:t>wirtschaftlich</a:t>
            </a:r>
          </a:p>
        </p:txBody>
      </p:sp>
      <p:graphicFrame>
        <p:nvGraphicFramePr>
          <p:cNvPr id="17412" name="Object 4">
            <a:extLst>
              <a:ext uri="{FF2B5EF4-FFF2-40B4-BE49-F238E27FC236}">
                <a16:creationId xmlns:a16="http://schemas.microsoft.com/office/drawing/2014/main" id="{EC55DB89-B2F8-D44E-9742-F7CE27E956BE}"/>
              </a:ext>
            </a:extLst>
          </p:cNvPr>
          <p:cNvGraphicFramePr>
            <a:graphicFrameLocks/>
          </p:cNvGraphicFramePr>
          <p:nvPr/>
        </p:nvGraphicFramePr>
        <p:xfrm>
          <a:off x="0" y="0"/>
          <a:ext cx="2159000" cy="2159000"/>
        </p:xfrm>
        <a:graphic>
          <a:graphicData uri="http://schemas.openxmlformats.org/presentationml/2006/ole">
            <mc:AlternateContent xmlns:mc="http://schemas.openxmlformats.org/markup-compatibility/2006">
              <mc:Choice xmlns:v="urn:schemas-microsoft-com:vml" Requires="v">
                <p:oleObj spid="_x0000_s17417" name="Clip" r:id="rId4" imgW="1092200" imgH="1066800" progId="MS_ClipArt_Gallery.2">
                  <p:embed/>
                </p:oleObj>
              </mc:Choice>
              <mc:Fallback>
                <p:oleObj name="Clip" r:id="rId4" imgW="1092200" imgH="1066800" progId="MS_ClipArt_Gallery.2">
                  <p:embed/>
                  <p:pic>
                    <p:nvPicPr>
                      <p:cNvPr id="0" name="Object 4"/>
                      <p:cNvPicPr preferRelativeResize="0">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2159000" cy="2159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7413" name="Rectangle 5">
            <a:extLst>
              <a:ext uri="{FF2B5EF4-FFF2-40B4-BE49-F238E27FC236}">
                <a16:creationId xmlns:a16="http://schemas.microsoft.com/office/drawing/2014/main" id="{B8CFDD0C-A34E-0D4A-866F-E597D5E766B0}"/>
              </a:ext>
            </a:extLst>
          </p:cNvPr>
          <p:cNvSpPr>
            <a:spLocks noChangeArrowheads="1"/>
          </p:cNvSpPr>
          <p:nvPr/>
        </p:nvSpPr>
        <p:spPr bwMode="auto">
          <a:xfrm>
            <a:off x="2843213" y="1700213"/>
            <a:ext cx="5757862" cy="792162"/>
          </a:xfrm>
          <a:prstGeom prst="rect">
            <a:avLst/>
          </a:prstGeom>
          <a:noFill/>
          <a:ln>
            <a:noFill/>
          </a:ln>
          <a:effectLst/>
          <a:extLst>
            <a:ext uri="{909E8E84-426E-40DD-AFC4-6F175D3DCCD1}">
              <a14:hiddenFill xmlns:a14="http://schemas.microsoft.com/office/drawing/2010/main">
                <a:solidFill>
                  <a:schemeClr val="accent2"/>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17961" dir="2700000" algn="ctr" rotWithShape="0">
                    <a:schemeClr val="accent2">
                      <a:gamma/>
                      <a:shade val="60000"/>
                      <a:invGamma/>
                    </a:schemeClr>
                  </a:outerShdw>
                </a:effectLst>
              </a14:hiddenEffects>
            </a:ext>
          </a:extLst>
        </p:spPr>
        <p:txBody>
          <a:bodyPr anchor="ctr"/>
          <a:lstStyle/>
          <a:p>
            <a:pPr eaLnBrk="0" hangingPunct="0"/>
            <a:r>
              <a:rPr lang="de-DE" altLang="de-DE" sz="3200" b="1"/>
              <a:t>Leistungsfinanzierung</a:t>
            </a:r>
          </a:p>
        </p:txBody>
      </p:sp>
      <p:sp>
        <p:nvSpPr>
          <p:cNvPr id="17414" name="Rectangle 6">
            <a:extLst>
              <a:ext uri="{FF2B5EF4-FFF2-40B4-BE49-F238E27FC236}">
                <a16:creationId xmlns:a16="http://schemas.microsoft.com/office/drawing/2014/main" id="{D9EBFFF3-786B-AD4D-9F2C-A00947DAC232}"/>
              </a:ext>
            </a:extLst>
          </p:cNvPr>
          <p:cNvSpPr>
            <a:spLocks noChangeArrowheads="1"/>
          </p:cNvSpPr>
          <p:nvPr/>
        </p:nvSpPr>
        <p:spPr bwMode="auto">
          <a:xfrm>
            <a:off x="2843213" y="2803525"/>
            <a:ext cx="5757862" cy="792163"/>
          </a:xfrm>
          <a:prstGeom prst="rect">
            <a:avLst/>
          </a:prstGeom>
          <a:noFill/>
          <a:ln>
            <a:noFill/>
          </a:ln>
          <a:effectLst/>
          <a:extLst>
            <a:ext uri="{909E8E84-426E-40DD-AFC4-6F175D3DCCD1}">
              <a14:hiddenFill xmlns:a14="http://schemas.microsoft.com/office/drawing/2010/main">
                <a:solidFill>
                  <a:schemeClr val="accent2"/>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17961" dir="2700000" algn="ctr" rotWithShape="0">
                    <a:schemeClr val="accent2">
                      <a:gamma/>
                      <a:shade val="60000"/>
                      <a:invGamma/>
                    </a:schemeClr>
                  </a:outerShdw>
                </a:effectLst>
              </a14:hiddenEffects>
            </a:ext>
          </a:extLst>
        </p:spPr>
        <p:txBody>
          <a:bodyPr anchor="ctr"/>
          <a:lstStyle/>
          <a:p>
            <a:pPr eaLnBrk="0" hangingPunct="0"/>
            <a:r>
              <a:rPr lang="de-DE" altLang="de-DE" sz="3200" b="1"/>
              <a:t>Globalbudgets</a:t>
            </a:r>
          </a:p>
        </p:txBody>
      </p:sp>
      <p:sp>
        <p:nvSpPr>
          <p:cNvPr id="17415" name="Rectangle 7">
            <a:extLst>
              <a:ext uri="{FF2B5EF4-FFF2-40B4-BE49-F238E27FC236}">
                <a16:creationId xmlns:a16="http://schemas.microsoft.com/office/drawing/2014/main" id="{5D91855A-1C29-1642-95F3-7E5017301561}"/>
              </a:ext>
            </a:extLst>
          </p:cNvPr>
          <p:cNvSpPr>
            <a:spLocks noChangeArrowheads="1"/>
          </p:cNvSpPr>
          <p:nvPr/>
        </p:nvSpPr>
        <p:spPr bwMode="auto">
          <a:xfrm>
            <a:off x="2843213" y="3908425"/>
            <a:ext cx="5757862" cy="792163"/>
          </a:xfrm>
          <a:prstGeom prst="rect">
            <a:avLst/>
          </a:prstGeom>
          <a:noFill/>
          <a:ln>
            <a:noFill/>
          </a:ln>
          <a:effectLst/>
          <a:extLst>
            <a:ext uri="{909E8E84-426E-40DD-AFC4-6F175D3DCCD1}">
              <a14:hiddenFill xmlns:a14="http://schemas.microsoft.com/office/drawing/2010/main">
                <a:solidFill>
                  <a:schemeClr val="accent2"/>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17961" dir="2700000" algn="ctr" rotWithShape="0">
                    <a:schemeClr val="accent2">
                      <a:gamma/>
                      <a:shade val="60000"/>
                      <a:invGamma/>
                    </a:schemeClr>
                  </a:outerShdw>
                </a:effectLst>
              </a14:hiddenEffects>
            </a:ext>
          </a:extLst>
        </p:spPr>
        <p:txBody>
          <a:bodyPr anchor="ctr"/>
          <a:lstStyle/>
          <a:p>
            <a:pPr eaLnBrk="0" hangingPunct="0"/>
            <a:r>
              <a:rPr lang="de-DE" altLang="de-DE" sz="3200" b="1"/>
              <a:t>Studienbeiträge</a:t>
            </a:r>
          </a:p>
        </p:txBody>
      </p:sp>
      <p:sp>
        <p:nvSpPr>
          <p:cNvPr id="17416" name="Rectangle 8">
            <a:extLst>
              <a:ext uri="{FF2B5EF4-FFF2-40B4-BE49-F238E27FC236}">
                <a16:creationId xmlns:a16="http://schemas.microsoft.com/office/drawing/2014/main" id="{21EF78DE-DF0D-3F4C-BEBA-A1D781738308}"/>
              </a:ext>
            </a:extLst>
          </p:cNvPr>
          <p:cNvSpPr>
            <a:spLocks noChangeArrowheads="1"/>
          </p:cNvSpPr>
          <p:nvPr/>
        </p:nvSpPr>
        <p:spPr bwMode="auto">
          <a:xfrm>
            <a:off x="2843213" y="5013325"/>
            <a:ext cx="5757862" cy="792163"/>
          </a:xfrm>
          <a:prstGeom prst="rect">
            <a:avLst/>
          </a:prstGeom>
          <a:noFill/>
          <a:ln>
            <a:noFill/>
          </a:ln>
          <a:effectLst/>
          <a:extLst>
            <a:ext uri="{909E8E84-426E-40DD-AFC4-6F175D3DCCD1}">
              <a14:hiddenFill xmlns:a14="http://schemas.microsoft.com/office/drawing/2010/main">
                <a:solidFill>
                  <a:schemeClr val="accent2"/>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17961" dir="2700000" algn="ctr" rotWithShape="0">
                    <a:schemeClr val="accent2">
                      <a:gamma/>
                      <a:shade val="60000"/>
                      <a:invGamma/>
                    </a:schemeClr>
                  </a:outerShdw>
                </a:effectLst>
              </a14:hiddenEffects>
            </a:ext>
          </a:extLst>
        </p:spPr>
        <p:txBody>
          <a:bodyPr anchor="ctr"/>
          <a:lstStyle/>
          <a:p>
            <a:pPr eaLnBrk="0" hangingPunct="0"/>
            <a:r>
              <a:rPr lang="de-DE" altLang="de-DE" sz="3200" b="1">
                <a:solidFill>
                  <a:srgbClr val="FF0000"/>
                </a:solidFill>
              </a:rPr>
              <a:t>aber: Unterfinanzierung</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7" presetClass="entr" presetSubtype="10" fill="hold" nodeType="afterEffect">
                                  <p:stCondLst>
                                    <p:cond delay="0"/>
                                  </p:stCondLst>
                                  <p:childTnLst>
                                    <p:set>
                                      <p:cBhvr>
                                        <p:cTn id="6" dur="1" fill="hold">
                                          <p:stCondLst>
                                            <p:cond delay="0"/>
                                          </p:stCondLst>
                                        </p:cTn>
                                        <p:tgtEl>
                                          <p:spTgt spid="17412"/>
                                        </p:tgtEl>
                                        <p:attrNameLst>
                                          <p:attrName>style.visibility</p:attrName>
                                        </p:attrNameLst>
                                      </p:cBhvr>
                                      <p:to>
                                        <p:strVal val="visible"/>
                                      </p:to>
                                    </p:set>
                                    <p:anim calcmode="lin" valueType="num">
                                      <p:cBhvr>
                                        <p:cTn id="7" dur="500" fill="hold"/>
                                        <p:tgtEl>
                                          <p:spTgt spid="17412"/>
                                        </p:tgtEl>
                                        <p:attrNameLst>
                                          <p:attrName>ppt_w</p:attrName>
                                        </p:attrNameLst>
                                      </p:cBhvr>
                                      <p:tavLst>
                                        <p:tav tm="0">
                                          <p:val>
                                            <p:fltVal val="0"/>
                                          </p:val>
                                        </p:tav>
                                        <p:tav tm="100000">
                                          <p:val>
                                            <p:strVal val="#ppt_w"/>
                                          </p:val>
                                        </p:tav>
                                      </p:tavLst>
                                    </p:anim>
                                    <p:anim calcmode="lin" valueType="num">
                                      <p:cBhvr>
                                        <p:cTn id="8" dur="500" fill="hold"/>
                                        <p:tgtEl>
                                          <p:spTgt spid="17412"/>
                                        </p:tgtEl>
                                        <p:attrNameLst>
                                          <p:attrName>ppt_h</p:attrName>
                                        </p:attrNameLst>
                                      </p:cBhvr>
                                      <p:tavLst>
                                        <p:tav tm="0">
                                          <p:val>
                                            <p:strVal val="#ppt_h"/>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4" presetClass="entr" presetSubtype="32" fill="hold" grpId="0" nodeType="clickEffect">
                                  <p:stCondLst>
                                    <p:cond delay="0"/>
                                  </p:stCondLst>
                                  <p:childTnLst>
                                    <p:set>
                                      <p:cBhvr>
                                        <p:cTn id="12" dur="1" fill="hold">
                                          <p:stCondLst>
                                            <p:cond delay="0"/>
                                          </p:stCondLst>
                                        </p:cTn>
                                        <p:tgtEl>
                                          <p:spTgt spid="17413"/>
                                        </p:tgtEl>
                                        <p:attrNameLst>
                                          <p:attrName>style.visibility</p:attrName>
                                        </p:attrNameLst>
                                      </p:cBhvr>
                                      <p:to>
                                        <p:strVal val="visible"/>
                                      </p:to>
                                    </p:set>
                                    <p:animEffect transition="in" filter="box(out)">
                                      <p:cBhvr>
                                        <p:cTn id="13" dur="500"/>
                                        <p:tgtEl>
                                          <p:spTgt spid="17413"/>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4" presetClass="entr" presetSubtype="32" fill="hold" grpId="0" nodeType="clickEffect">
                                  <p:stCondLst>
                                    <p:cond delay="0"/>
                                  </p:stCondLst>
                                  <p:childTnLst>
                                    <p:set>
                                      <p:cBhvr>
                                        <p:cTn id="17" dur="1" fill="hold">
                                          <p:stCondLst>
                                            <p:cond delay="0"/>
                                          </p:stCondLst>
                                        </p:cTn>
                                        <p:tgtEl>
                                          <p:spTgt spid="17414"/>
                                        </p:tgtEl>
                                        <p:attrNameLst>
                                          <p:attrName>style.visibility</p:attrName>
                                        </p:attrNameLst>
                                      </p:cBhvr>
                                      <p:to>
                                        <p:strVal val="visible"/>
                                      </p:to>
                                    </p:set>
                                    <p:animEffect transition="in" filter="box(out)">
                                      <p:cBhvr>
                                        <p:cTn id="18" dur="500"/>
                                        <p:tgtEl>
                                          <p:spTgt spid="17414"/>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4" presetClass="entr" presetSubtype="32" fill="hold" grpId="0" nodeType="clickEffect">
                                  <p:stCondLst>
                                    <p:cond delay="0"/>
                                  </p:stCondLst>
                                  <p:childTnLst>
                                    <p:set>
                                      <p:cBhvr>
                                        <p:cTn id="22" dur="1" fill="hold">
                                          <p:stCondLst>
                                            <p:cond delay="0"/>
                                          </p:stCondLst>
                                        </p:cTn>
                                        <p:tgtEl>
                                          <p:spTgt spid="17415"/>
                                        </p:tgtEl>
                                        <p:attrNameLst>
                                          <p:attrName>style.visibility</p:attrName>
                                        </p:attrNameLst>
                                      </p:cBhvr>
                                      <p:to>
                                        <p:strVal val="visible"/>
                                      </p:to>
                                    </p:set>
                                    <p:animEffect transition="in" filter="box(out)">
                                      <p:cBhvr>
                                        <p:cTn id="23" dur="500"/>
                                        <p:tgtEl>
                                          <p:spTgt spid="17415"/>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4" presetClass="entr" presetSubtype="32" fill="hold" grpId="0" nodeType="clickEffect">
                                  <p:stCondLst>
                                    <p:cond delay="0"/>
                                  </p:stCondLst>
                                  <p:childTnLst>
                                    <p:set>
                                      <p:cBhvr>
                                        <p:cTn id="27" dur="1" fill="hold">
                                          <p:stCondLst>
                                            <p:cond delay="0"/>
                                          </p:stCondLst>
                                        </p:cTn>
                                        <p:tgtEl>
                                          <p:spTgt spid="17416"/>
                                        </p:tgtEl>
                                        <p:attrNameLst>
                                          <p:attrName>style.visibility</p:attrName>
                                        </p:attrNameLst>
                                      </p:cBhvr>
                                      <p:to>
                                        <p:strVal val="visible"/>
                                      </p:to>
                                    </p:set>
                                    <p:animEffect transition="in" filter="box(out)">
                                      <p:cBhvr>
                                        <p:cTn id="28" dur="500"/>
                                        <p:tgtEl>
                                          <p:spTgt spid="174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13" grpId="0"/>
      <p:bldP spid="17414" grpId="0"/>
      <p:bldP spid="17415" grpId="0"/>
      <p:bldP spid="17416"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Fußzeilenplatzhalter 3">
            <a:extLst>
              <a:ext uri="{FF2B5EF4-FFF2-40B4-BE49-F238E27FC236}">
                <a16:creationId xmlns:a16="http://schemas.microsoft.com/office/drawing/2014/main" id="{DA38CC7A-F89B-F048-B333-3AB8A7026030}"/>
              </a:ext>
            </a:extLst>
          </p:cNvPr>
          <p:cNvSpPr>
            <a:spLocks noGrp="1"/>
          </p:cNvSpPr>
          <p:nvPr>
            <p:ph type="ftr" sz="quarter" idx="10"/>
          </p:nvPr>
        </p:nvSpPr>
        <p:spPr/>
        <p:txBody>
          <a:bodyPr/>
          <a:lstStyle/>
          <a:p>
            <a:r>
              <a:rPr lang="de-DE" altLang="de-DE"/>
              <a:t>15 Jahre ... | Detlef Müller-Böling | 24. September 2007</a:t>
            </a:r>
          </a:p>
        </p:txBody>
      </p:sp>
      <p:sp>
        <p:nvSpPr>
          <p:cNvPr id="11" name="Foliennummernplatzhalter 4">
            <a:extLst>
              <a:ext uri="{FF2B5EF4-FFF2-40B4-BE49-F238E27FC236}">
                <a16:creationId xmlns:a16="http://schemas.microsoft.com/office/drawing/2014/main" id="{B890C0E3-D1D3-0A49-8B43-785227091376}"/>
              </a:ext>
            </a:extLst>
          </p:cNvPr>
          <p:cNvSpPr>
            <a:spLocks noGrp="1"/>
          </p:cNvSpPr>
          <p:nvPr>
            <p:ph type="sldNum" sz="quarter" idx="11"/>
          </p:nvPr>
        </p:nvSpPr>
        <p:spPr/>
        <p:txBody>
          <a:bodyPr/>
          <a:lstStyle/>
          <a:p>
            <a:fld id="{C545EABB-BF94-9D4A-AFD3-1E63AC68307E}" type="slidenum">
              <a:rPr lang="de-DE" altLang="de-DE"/>
              <a:pPr/>
              <a:t>14</a:t>
            </a:fld>
            <a:endParaRPr lang="de-DE" altLang="de-DE"/>
          </a:p>
        </p:txBody>
      </p:sp>
      <p:sp>
        <p:nvSpPr>
          <p:cNvPr id="77826" name="Rectangle 2">
            <a:extLst>
              <a:ext uri="{FF2B5EF4-FFF2-40B4-BE49-F238E27FC236}">
                <a16:creationId xmlns:a16="http://schemas.microsoft.com/office/drawing/2014/main" id="{6543C067-6C2B-2C4A-9ACB-7DC0A28E2EC4}"/>
              </a:ext>
            </a:extLst>
          </p:cNvPr>
          <p:cNvSpPr>
            <a:spLocks noGrp="1" noChangeArrowheads="1"/>
          </p:cNvSpPr>
          <p:nvPr>
            <p:ph type="title"/>
          </p:nvPr>
        </p:nvSpPr>
        <p:spPr/>
        <p:txBody>
          <a:bodyPr/>
          <a:lstStyle/>
          <a:p>
            <a:r>
              <a:rPr lang="de-DE" altLang="de-DE" sz="2400"/>
              <a:t>Ausgaben je Student/in im tertiären Sektor</a:t>
            </a:r>
          </a:p>
        </p:txBody>
      </p:sp>
      <p:graphicFrame>
        <p:nvGraphicFramePr>
          <p:cNvPr id="77827" name="Object 3">
            <a:extLst>
              <a:ext uri="{FF2B5EF4-FFF2-40B4-BE49-F238E27FC236}">
                <a16:creationId xmlns:a16="http://schemas.microsoft.com/office/drawing/2014/main" id="{075ACEEB-D339-754F-9DDF-F790C9534647}"/>
              </a:ext>
            </a:extLst>
          </p:cNvPr>
          <p:cNvGraphicFramePr>
            <a:graphicFrameLocks noChangeAspect="1"/>
          </p:cNvGraphicFramePr>
          <p:nvPr/>
        </p:nvGraphicFramePr>
        <p:xfrm>
          <a:off x="342900" y="1038225"/>
          <a:ext cx="8442325" cy="5029200"/>
        </p:xfrm>
        <a:graphic>
          <a:graphicData uri="http://schemas.openxmlformats.org/presentationml/2006/ole">
            <mc:AlternateContent xmlns:mc="http://schemas.openxmlformats.org/markup-compatibility/2006">
              <mc:Choice xmlns:v="urn:schemas-microsoft-com:vml" Requires="v">
                <p:oleObj spid="_x0000_s77834" name="Diagramm" r:id="rId4" imgW="6845300" imgH="4089400" progId="Excel.Chart.8">
                  <p:embed/>
                </p:oleObj>
              </mc:Choice>
              <mc:Fallback>
                <p:oleObj name="Diagramm" r:id="rId4" imgW="6845300" imgH="4089400" progId="Excel.Chart.8">
                  <p:embed/>
                  <p:pic>
                    <p:nvPicPr>
                      <p:cNvPr id="0" name="Object 3"/>
                      <p:cNvPicPr>
                        <a:picLocks noRot="1"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42900" y="1038225"/>
                        <a:ext cx="8442325" cy="5029200"/>
                      </a:xfrm>
                      <a:prstGeom prst="rect">
                        <a:avLst/>
                      </a:prstGeom>
                      <a:noFill/>
                      <a:ln>
                        <a:noFill/>
                      </a:ln>
                      <a:effectLst/>
                      <a:extLst>
                        <a:ext uri="{909E8E84-426E-40DD-AFC4-6F175D3DCCD1}">
                          <a14:hiddenFill xmlns:a14="http://schemas.microsoft.com/office/drawing/2010/main">
                            <a:solidFill>
                              <a:srgbClr val="000000"/>
                            </a:solidFill>
                          </a14:hiddenFill>
                        </a:ext>
                        <a:ext uri="{91240B29-F687-4F45-9708-019B960494DF}">
                          <a14:hiddenLine xmlns:a14="http://schemas.microsoft.com/office/drawing/2010/main" w="1">
                            <a:solidFill>
                              <a:srgbClr val="FFFFFF"/>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77828" name="Line 4">
            <a:extLst>
              <a:ext uri="{FF2B5EF4-FFF2-40B4-BE49-F238E27FC236}">
                <a16:creationId xmlns:a16="http://schemas.microsoft.com/office/drawing/2014/main" id="{BEE9FFB3-9A71-594E-871D-A3C8B389EC9B}"/>
              </a:ext>
            </a:extLst>
          </p:cNvPr>
          <p:cNvSpPr>
            <a:spLocks noChangeShapeType="1"/>
          </p:cNvSpPr>
          <p:nvPr/>
        </p:nvSpPr>
        <p:spPr bwMode="auto">
          <a:xfrm flipV="1">
            <a:off x="1835150" y="3441700"/>
            <a:ext cx="6049963" cy="0"/>
          </a:xfrm>
          <a:prstGeom prst="line">
            <a:avLst/>
          </a:prstGeom>
          <a:noFill/>
          <a:ln w="38100">
            <a:solidFill>
              <a:srgbClr val="FFFF66"/>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77829" name="Text Box 5">
            <a:extLst>
              <a:ext uri="{FF2B5EF4-FFF2-40B4-BE49-F238E27FC236}">
                <a16:creationId xmlns:a16="http://schemas.microsoft.com/office/drawing/2014/main" id="{6C651AA3-C1C9-8849-9050-C88D356FBFE0}"/>
              </a:ext>
            </a:extLst>
          </p:cNvPr>
          <p:cNvSpPr txBox="1">
            <a:spLocks noChangeArrowheads="1"/>
          </p:cNvSpPr>
          <p:nvPr/>
        </p:nvSpPr>
        <p:spPr bwMode="auto">
          <a:xfrm>
            <a:off x="395288" y="6022975"/>
            <a:ext cx="28765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de-DE" altLang="de-DE" sz="1200"/>
              <a:t>Quelle: Education at a Glance 2007</a:t>
            </a:r>
          </a:p>
          <a:p>
            <a:r>
              <a:rPr lang="de-DE" altLang="de-DE" sz="1200" i="1"/>
              <a:t>http://dx.doi.org/10.1787/717773424252</a:t>
            </a:r>
          </a:p>
        </p:txBody>
      </p:sp>
      <p:sp>
        <p:nvSpPr>
          <p:cNvPr id="77830" name="Text Box 6">
            <a:extLst>
              <a:ext uri="{FF2B5EF4-FFF2-40B4-BE49-F238E27FC236}">
                <a16:creationId xmlns:a16="http://schemas.microsoft.com/office/drawing/2014/main" id="{27B69573-4B95-E044-B9D0-EA3EC456C145}"/>
              </a:ext>
            </a:extLst>
          </p:cNvPr>
          <p:cNvSpPr txBox="1">
            <a:spLocks noChangeArrowheads="1"/>
          </p:cNvSpPr>
          <p:nvPr/>
        </p:nvSpPr>
        <p:spPr bwMode="auto">
          <a:xfrm>
            <a:off x="7740650" y="3213100"/>
            <a:ext cx="1276350" cy="517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de-DE" altLang="de-DE" sz="1400" b="1"/>
              <a:t>OECD-</a:t>
            </a:r>
          </a:p>
          <a:p>
            <a:r>
              <a:rPr lang="de-DE" altLang="de-DE" sz="1400" b="1"/>
              <a:t>Durchschnitt</a:t>
            </a:r>
          </a:p>
        </p:txBody>
      </p:sp>
      <p:sp>
        <p:nvSpPr>
          <p:cNvPr id="77831" name="Oval 7">
            <a:extLst>
              <a:ext uri="{FF2B5EF4-FFF2-40B4-BE49-F238E27FC236}">
                <a16:creationId xmlns:a16="http://schemas.microsoft.com/office/drawing/2014/main" id="{31C6D9DF-D07C-D241-8C81-EA98EA94C2A8}"/>
              </a:ext>
            </a:extLst>
          </p:cNvPr>
          <p:cNvSpPr>
            <a:spLocks noChangeArrowheads="1"/>
          </p:cNvSpPr>
          <p:nvPr/>
        </p:nvSpPr>
        <p:spPr bwMode="auto">
          <a:xfrm>
            <a:off x="2268538" y="2276475"/>
            <a:ext cx="935037" cy="504825"/>
          </a:xfrm>
          <a:prstGeom prst="ellipse">
            <a:avLst/>
          </a:prstGeom>
          <a:noFill/>
          <a:ln w="28575">
            <a:solidFill>
              <a:srgbClr val="FFFF66"/>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77832" name="Oval 8">
            <a:extLst>
              <a:ext uri="{FF2B5EF4-FFF2-40B4-BE49-F238E27FC236}">
                <a16:creationId xmlns:a16="http://schemas.microsoft.com/office/drawing/2014/main" id="{C1A91706-60A2-5449-881A-A8294B3D1717}"/>
              </a:ext>
            </a:extLst>
          </p:cNvPr>
          <p:cNvSpPr>
            <a:spLocks noChangeArrowheads="1"/>
          </p:cNvSpPr>
          <p:nvPr/>
        </p:nvSpPr>
        <p:spPr bwMode="auto">
          <a:xfrm>
            <a:off x="7235825" y="1773238"/>
            <a:ext cx="935038" cy="504825"/>
          </a:xfrm>
          <a:prstGeom prst="ellipse">
            <a:avLst/>
          </a:prstGeom>
          <a:noFill/>
          <a:ln w="28575">
            <a:solidFill>
              <a:srgbClr val="FFFF66"/>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77833" name="Oval 9">
            <a:extLst>
              <a:ext uri="{FF2B5EF4-FFF2-40B4-BE49-F238E27FC236}">
                <a16:creationId xmlns:a16="http://schemas.microsoft.com/office/drawing/2014/main" id="{8020CB77-32F5-EC4B-9DCC-D8EF0A3C02B6}"/>
              </a:ext>
            </a:extLst>
          </p:cNvPr>
          <p:cNvSpPr>
            <a:spLocks noChangeArrowheads="1"/>
          </p:cNvSpPr>
          <p:nvPr/>
        </p:nvSpPr>
        <p:spPr bwMode="auto">
          <a:xfrm>
            <a:off x="6588125" y="1628775"/>
            <a:ext cx="935038" cy="504825"/>
          </a:xfrm>
          <a:prstGeom prst="ellipse">
            <a:avLst/>
          </a:prstGeom>
          <a:noFill/>
          <a:ln w="28575">
            <a:solidFill>
              <a:srgbClr val="FFFF66"/>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77828"/>
                                        </p:tgtEl>
                                        <p:attrNameLst>
                                          <p:attrName>style.visibility</p:attrName>
                                        </p:attrNameLst>
                                      </p:cBhvr>
                                      <p:to>
                                        <p:strVal val="visible"/>
                                      </p:to>
                                    </p:set>
                                    <p:animEffect transition="in" filter="blinds(horizontal)">
                                      <p:cBhvr>
                                        <p:cTn id="7" dur="500"/>
                                        <p:tgtEl>
                                          <p:spTgt spid="77828"/>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77830"/>
                                        </p:tgtEl>
                                        <p:attrNameLst>
                                          <p:attrName>style.visibility</p:attrName>
                                        </p:attrNameLst>
                                      </p:cBhvr>
                                      <p:to>
                                        <p:strVal val="visible"/>
                                      </p:to>
                                    </p:set>
                                    <p:animEffect transition="in" filter="blinds(horizontal)">
                                      <p:cBhvr>
                                        <p:cTn id="10" dur="500"/>
                                        <p:tgtEl>
                                          <p:spTgt spid="77830"/>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3" presetClass="entr" presetSubtype="10" fill="hold" nodeType="clickEffect">
                                  <p:stCondLst>
                                    <p:cond delay="0"/>
                                  </p:stCondLst>
                                  <p:childTnLst>
                                    <p:set>
                                      <p:cBhvr>
                                        <p:cTn id="14" dur="1" fill="hold">
                                          <p:stCondLst>
                                            <p:cond delay="0"/>
                                          </p:stCondLst>
                                        </p:cTn>
                                        <p:tgtEl>
                                          <p:spTgt spid="77833"/>
                                        </p:tgtEl>
                                        <p:attrNameLst>
                                          <p:attrName>style.visibility</p:attrName>
                                        </p:attrNameLst>
                                      </p:cBhvr>
                                      <p:to>
                                        <p:strVal val="visible"/>
                                      </p:to>
                                    </p:set>
                                    <p:animEffect transition="in" filter="blinds(horizontal)">
                                      <p:cBhvr>
                                        <p:cTn id="15" dur="500"/>
                                        <p:tgtEl>
                                          <p:spTgt spid="77833"/>
                                        </p:tgtEl>
                                      </p:cBhvr>
                                    </p:animEffect>
                                  </p:childTnLst>
                                </p:cTn>
                              </p:par>
                            </p:childTnLst>
                          </p:cTn>
                        </p:par>
                        <p:par>
                          <p:cTn id="16" fill="hold" nodeType="afterGroup">
                            <p:stCondLst>
                              <p:cond delay="500"/>
                            </p:stCondLst>
                            <p:childTnLst>
                              <p:par>
                                <p:cTn id="17" presetID="3" presetClass="entr" presetSubtype="10" fill="hold" nodeType="afterEffect">
                                  <p:stCondLst>
                                    <p:cond delay="0"/>
                                  </p:stCondLst>
                                  <p:childTnLst>
                                    <p:set>
                                      <p:cBhvr>
                                        <p:cTn id="18" dur="1" fill="hold">
                                          <p:stCondLst>
                                            <p:cond delay="0"/>
                                          </p:stCondLst>
                                        </p:cTn>
                                        <p:tgtEl>
                                          <p:spTgt spid="77832"/>
                                        </p:tgtEl>
                                        <p:attrNameLst>
                                          <p:attrName>style.visibility</p:attrName>
                                        </p:attrNameLst>
                                      </p:cBhvr>
                                      <p:to>
                                        <p:strVal val="visible"/>
                                      </p:to>
                                    </p:set>
                                    <p:animEffect transition="in" filter="blinds(horizontal)">
                                      <p:cBhvr>
                                        <p:cTn id="19" dur="500"/>
                                        <p:tgtEl>
                                          <p:spTgt spid="77832"/>
                                        </p:tgtEl>
                                      </p:cBhvr>
                                    </p:animEffect>
                                  </p:childTnLst>
                                </p:cTn>
                              </p:par>
                            </p:childTnLst>
                          </p:cTn>
                        </p:par>
                        <p:par>
                          <p:cTn id="20" fill="hold" nodeType="afterGroup">
                            <p:stCondLst>
                              <p:cond delay="1000"/>
                            </p:stCondLst>
                            <p:childTnLst>
                              <p:par>
                                <p:cTn id="21" presetID="3" presetClass="entr" presetSubtype="10" fill="hold" nodeType="afterEffect">
                                  <p:stCondLst>
                                    <p:cond delay="0"/>
                                  </p:stCondLst>
                                  <p:childTnLst>
                                    <p:set>
                                      <p:cBhvr>
                                        <p:cTn id="22" dur="1" fill="hold">
                                          <p:stCondLst>
                                            <p:cond delay="0"/>
                                          </p:stCondLst>
                                        </p:cTn>
                                        <p:tgtEl>
                                          <p:spTgt spid="77831"/>
                                        </p:tgtEl>
                                        <p:attrNameLst>
                                          <p:attrName>style.visibility</p:attrName>
                                        </p:attrNameLst>
                                      </p:cBhvr>
                                      <p:to>
                                        <p:strVal val="visible"/>
                                      </p:to>
                                    </p:set>
                                    <p:animEffect transition="in" filter="blinds(horizontal)">
                                      <p:cBhvr>
                                        <p:cTn id="23" dur="500"/>
                                        <p:tgtEl>
                                          <p:spTgt spid="778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7830"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ußzeilenplatzhalter 3">
            <a:extLst>
              <a:ext uri="{FF2B5EF4-FFF2-40B4-BE49-F238E27FC236}">
                <a16:creationId xmlns:a16="http://schemas.microsoft.com/office/drawing/2014/main" id="{94FC7558-8344-FA41-AA23-30A74769BEDE}"/>
              </a:ext>
            </a:extLst>
          </p:cNvPr>
          <p:cNvSpPr>
            <a:spLocks noGrp="1"/>
          </p:cNvSpPr>
          <p:nvPr>
            <p:ph type="ftr" sz="quarter" idx="10"/>
          </p:nvPr>
        </p:nvSpPr>
        <p:spPr/>
        <p:txBody>
          <a:bodyPr/>
          <a:lstStyle/>
          <a:p>
            <a:r>
              <a:rPr lang="de-DE" altLang="de-DE"/>
              <a:t>15 Jahre ... | Detlef Müller-Böling | 24. September 2007</a:t>
            </a:r>
          </a:p>
        </p:txBody>
      </p:sp>
      <p:sp>
        <p:nvSpPr>
          <p:cNvPr id="5" name="Foliennummernplatzhalter 4">
            <a:extLst>
              <a:ext uri="{FF2B5EF4-FFF2-40B4-BE49-F238E27FC236}">
                <a16:creationId xmlns:a16="http://schemas.microsoft.com/office/drawing/2014/main" id="{FF55286E-ADAA-0F4B-AF7C-4353488CCD0B}"/>
              </a:ext>
            </a:extLst>
          </p:cNvPr>
          <p:cNvSpPr>
            <a:spLocks noGrp="1"/>
          </p:cNvSpPr>
          <p:nvPr>
            <p:ph type="sldNum" sz="quarter" idx="11"/>
          </p:nvPr>
        </p:nvSpPr>
        <p:spPr/>
        <p:txBody>
          <a:bodyPr/>
          <a:lstStyle/>
          <a:p>
            <a:fld id="{AEE1B857-D235-8349-AA97-E2A944BF3CB7}" type="slidenum">
              <a:rPr lang="de-DE" altLang="de-DE"/>
              <a:pPr/>
              <a:t>15</a:t>
            </a:fld>
            <a:endParaRPr lang="de-DE" altLang="de-DE"/>
          </a:p>
        </p:txBody>
      </p:sp>
      <p:sp>
        <p:nvSpPr>
          <p:cNvPr id="79874" name="Rectangle 2">
            <a:extLst>
              <a:ext uri="{FF2B5EF4-FFF2-40B4-BE49-F238E27FC236}">
                <a16:creationId xmlns:a16="http://schemas.microsoft.com/office/drawing/2014/main" id="{B9F66F21-A352-C540-B7DA-17880B79C141}"/>
              </a:ext>
            </a:extLst>
          </p:cNvPr>
          <p:cNvSpPr>
            <a:spLocks noGrp="1" noChangeArrowheads="1"/>
          </p:cNvSpPr>
          <p:nvPr>
            <p:ph type="title"/>
          </p:nvPr>
        </p:nvSpPr>
        <p:spPr/>
        <p:txBody>
          <a:bodyPr/>
          <a:lstStyle/>
          <a:p>
            <a:r>
              <a:rPr lang="de-DE" altLang="de-DE"/>
              <a:t>Budget je Student/in</a:t>
            </a:r>
          </a:p>
        </p:txBody>
      </p:sp>
      <p:graphicFrame>
        <p:nvGraphicFramePr>
          <p:cNvPr id="79875" name="Object 3">
            <a:extLst>
              <a:ext uri="{FF2B5EF4-FFF2-40B4-BE49-F238E27FC236}">
                <a16:creationId xmlns:a16="http://schemas.microsoft.com/office/drawing/2014/main" id="{DCA7F2DC-D462-8741-AC77-40EADDD0A834}"/>
              </a:ext>
            </a:extLst>
          </p:cNvPr>
          <p:cNvGraphicFramePr>
            <a:graphicFrameLocks noChangeAspect="1"/>
          </p:cNvGraphicFramePr>
          <p:nvPr>
            <p:ph idx="1"/>
          </p:nvPr>
        </p:nvGraphicFramePr>
        <p:xfrm>
          <a:off x="468313" y="981075"/>
          <a:ext cx="8064500" cy="5349875"/>
        </p:xfrm>
        <a:graphic>
          <a:graphicData uri="http://schemas.openxmlformats.org/presentationml/2006/ole">
            <mc:AlternateContent xmlns:mc="http://schemas.openxmlformats.org/markup-compatibility/2006">
              <mc:Choice xmlns:v="urn:schemas-microsoft-com:vml" Requires="v">
                <p:oleObj spid="_x0000_s79876" name="Diagramm" r:id="rId4" imgW="4673600" imgH="3111500" progId="Excel.Chart.8">
                  <p:embed/>
                </p:oleObj>
              </mc:Choice>
              <mc:Fallback>
                <p:oleObj name="Diagramm" r:id="rId4" imgW="4673600" imgH="3111500" progId="Excel.Chart.8">
                  <p:embed/>
                  <p:pic>
                    <p:nvPicPr>
                      <p:cNvPr id="0" name="Object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68313" y="981075"/>
                        <a:ext cx="8064500" cy="5349875"/>
                      </a:xfrm>
                      <a:prstGeom prst="rect">
                        <a:avLst/>
                      </a:prstGeom>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 presetClass="entr" presetSubtype="10" fill="hold" grpId="0" nodeType="withEffect">
                                  <p:stCondLst>
                                    <p:cond delay="0"/>
                                  </p:stCondLst>
                                  <p:childTnLst>
                                    <p:set>
                                      <p:cBhvr>
                                        <p:cTn id="6" dur="1" fill="hold">
                                          <p:stCondLst>
                                            <p:cond delay="0"/>
                                          </p:stCondLst>
                                        </p:cTn>
                                        <p:tgtEl>
                                          <p:spTgt spid="79875">
                                            <p:oleChartEl type="gridLegend"/>
                                          </p:spTgt>
                                        </p:tgtEl>
                                        <p:attrNameLst>
                                          <p:attrName>style.visibility</p:attrName>
                                        </p:attrNameLst>
                                      </p:cBhvr>
                                      <p:to>
                                        <p:strVal val="visible"/>
                                      </p:to>
                                    </p:set>
                                    <p:animEffect transition="in" filter="blinds(horizontal)">
                                      <p:cBhvr>
                                        <p:cTn id="7" dur="500"/>
                                        <p:tgtEl>
                                          <p:spTgt spid="79875">
                                            <p:oleChartEl type="gridLegend"/>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79875">
                                            <p:oleChartEl type="category" lvl="1"/>
                                          </p:spTgt>
                                        </p:tgtEl>
                                        <p:attrNameLst>
                                          <p:attrName>style.visibility</p:attrName>
                                        </p:attrNameLst>
                                      </p:cBhvr>
                                      <p:to>
                                        <p:strVal val="visible"/>
                                      </p:to>
                                    </p:set>
                                    <p:animEffect transition="in" filter="blinds(horizontal)">
                                      <p:cBhvr>
                                        <p:cTn id="12" dur="500"/>
                                        <p:tgtEl>
                                          <p:spTgt spid="79875">
                                            <p:oleChartEl type="category" lvl="1"/>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79875">
                                            <p:oleChartEl type="category" lvl="2"/>
                                          </p:spTgt>
                                        </p:tgtEl>
                                        <p:attrNameLst>
                                          <p:attrName>style.visibility</p:attrName>
                                        </p:attrNameLst>
                                      </p:cBhvr>
                                      <p:to>
                                        <p:strVal val="visible"/>
                                      </p:to>
                                    </p:set>
                                    <p:animEffect transition="in" filter="blinds(horizontal)">
                                      <p:cBhvr>
                                        <p:cTn id="17" dur="500"/>
                                        <p:tgtEl>
                                          <p:spTgt spid="79875">
                                            <p:oleChartEl type="category" lvl="2"/>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OleChart spid="79875" grpId="0" bld="category"/>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ußzeilenplatzhalter 3">
            <a:extLst>
              <a:ext uri="{FF2B5EF4-FFF2-40B4-BE49-F238E27FC236}">
                <a16:creationId xmlns:a16="http://schemas.microsoft.com/office/drawing/2014/main" id="{87A181BC-EF91-EC46-B36E-9F11428F21C5}"/>
              </a:ext>
            </a:extLst>
          </p:cNvPr>
          <p:cNvSpPr>
            <a:spLocks noGrp="1"/>
          </p:cNvSpPr>
          <p:nvPr>
            <p:ph type="ftr" sz="quarter" idx="10"/>
          </p:nvPr>
        </p:nvSpPr>
        <p:spPr/>
        <p:txBody>
          <a:bodyPr/>
          <a:lstStyle/>
          <a:p>
            <a:r>
              <a:rPr lang="de-DE" altLang="de-DE"/>
              <a:t>15 Jahre ... | Detlef Müller-Böling | 24. September 2007</a:t>
            </a:r>
          </a:p>
        </p:txBody>
      </p:sp>
      <p:sp>
        <p:nvSpPr>
          <p:cNvPr id="5" name="Foliennummernplatzhalter 4">
            <a:extLst>
              <a:ext uri="{FF2B5EF4-FFF2-40B4-BE49-F238E27FC236}">
                <a16:creationId xmlns:a16="http://schemas.microsoft.com/office/drawing/2014/main" id="{F1984DDD-6D5A-4343-B5C0-C041D5AA4B4F}"/>
              </a:ext>
            </a:extLst>
          </p:cNvPr>
          <p:cNvSpPr>
            <a:spLocks noGrp="1"/>
          </p:cNvSpPr>
          <p:nvPr>
            <p:ph type="sldNum" sz="quarter" idx="11"/>
          </p:nvPr>
        </p:nvSpPr>
        <p:spPr/>
        <p:txBody>
          <a:bodyPr/>
          <a:lstStyle/>
          <a:p>
            <a:fld id="{96FEFBB4-4C3F-8540-9510-B21A119ADF5E}" type="slidenum">
              <a:rPr lang="de-DE" altLang="de-DE"/>
              <a:pPr/>
              <a:t>16</a:t>
            </a:fld>
            <a:endParaRPr lang="de-DE" altLang="de-DE"/>
          </a:p>
        </p:txBody>
      </p:sp>
      <p:sp>
        <p:nvSpPr>
          <p:cNvPr id="81922" name="Rectangle 2">
            <a:extLst>
              <a:ext uri="{FF2B5EF4-FFF2-40B4-BE49-F238E27FC236}">
                <a16:creationId xmlns:a16="http://schemas.microsoft.com/office/drawing/2014/main" id="{1F82AE4E-24CA-8B4A-B294-6C70D37E944B}"/>
              </a:ext>
            </a:extLst>
          </p:cNvPr>
          <p:cNvSpPr>
            <a:spLocks noGrp="1" noChangeArrowheads="1"/>
          </p:cNvSpPr>
          <p:nvPr>
            <p:ph type="title"/>
          </p:nvPr>
        </p:nvSpPr>
        <p:spPr/>
        <p:txBody>
          <a:bodyPr/>
          <a:lstStyle/>
          <a:p>
            <a:r>
              <a:rPr lang="de-DE" altLang="de-DE"/>
              <a:t>Harvard vs. Exzellenzinitiative</a:t>
            </a:r>
          </a:p>
        </p:txBody>
      </p:sp>
      <p:graphicFrame>
        <p:nvGraphicFramePr>
          <p:cNvPr id="81923" name="Object 3">
            <a:extLst>
              <a:ext uri="{FF2B5EF4-FFF2-40B4-BE49-F238E27FC236}">
                <a16:creationId xmlns:a16="http://schemas.microsoft.com/office/drawing/2014/main" id="{5E8631CB-A211-3D4C-AAB4-AAED76AC7430}"/>
              </a:ext>
            </a:extLst>
          </p:cNvPr>
          <p:cNvGraphicFramePr>
            <a:graphicFrameLocks noChangeAspect="1"/>
          </p:cNvGraphicFramePr>
          <p:nvPr>
            <p:ph idx="1"/>
          </p:nvPr>
        </p:nvGraphicFramePr>
        <p:xfrm>
          <a:off x="403225" y="1328738"/>
          <a:ext cx="8259763" cy="4392612"/>
        </p:xfrm>
        <a:graphic>
          <a:graphicData uri="http://schemas.openxmlformats.org/presentationml/2006/ole">
            <mc:AlternateContent xmlns:mc="http://schemas.openxmlformats.org/markup-compatibility/2006">
              <mc:Choice xmlns:v="urn:schemas-microsoft-com:vml" Requires="v">
                <p:oleObj spid="_x0000_s81924" name="Diagramm" r:id="rId4" imgW="5994400" imgH="3187700" progId="Excel.Chart.8">
                  <p:embed/>
                </p:oleObj>
              </mc:Choice>
              <mc:Fallback>
                <p:oleObj name="Diagramm" r:id="rId4" imgW="5994400" imgH="3187700" progId="Excel.Chart.8">
                  <p:embed/>
                  <p:pic>
                    <p:nvPicPr>
                      <p:cNvPr id="0" name="Object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03225" y="1328738"/>
                        <a:ext cx="8259763" cy="4392612"/>
                      </a:xfrm>
                      <a:prstGeom prst="rect">
                        <a:avLst/>
                      </a:prstGeom>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 presetClass="entr" presetSubtype="10" fill="hold" grpId="0" nodeType="withEffect">
                                  <p:stCondLst>
                                    <p:cond delay="0"/>
                                  </p:stCondLst>
                                  <p:childTnLst>
                                    <p:set>
                                      <p:cBhvr>
                                        <p:cTn id="6" dur="1" fill="hold">
                                          <p:stCondLst>
                                            <p:cond delay="0"/>
                                          </p:stCondLst>
                                        </p:cTn>
                                        <p:tgtEl>
                                          <p:spTgt spid="81923">
                                            <p:oleChartEl type="gridLegend"/>
                                          </p:spTgt>
                                        </p:tgtEl>
                                        <p:attrNameLst>
                                          <p:attrName>style.visibility</p:attrName>
                                        </p:attrNameLst>
                                      </p:cBhvr>
                                      <p:to>
                                        <p:strVal val="visible"/>
                                      </p:to>
                                    </p:set>
                                    <p:animEffect transition="in" filter="blinds(horizontal)">
                                      <p:cBhvr>
                                        <p:cTn id="7" dur="500"/>
                                        <p:tgtEl>
                                          <p:spTgt spid="81923">
                                            <p:oleChartEl type="gridLegend"/>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81923">
                                            <p:oleChartEl type="category" lvl="1"/>
                                          </p:spTgt>
                                        </p:tgtEl>
                                        <p:attrNameLst>
                                          <p:attrName>style.visibility</p:attrName>
                                        </p:attrNameLst>
                                      </p:cBhvr>
                                      <p:to>
                                        <p:strVal val="visible"/>
                                      </p:to>
                                    </p:set>
                                    <p:animEffect transition="in" filter="blinds(horizontal)">
                                      <p:cBhvr>
                                        <p:cTn id="12" dur="500"/>
                                        <p:tgtEl>
                                          <p:spTgt spid="81923">
                                            <p:oleChartEl type="category" lvl="1"/>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81923">
                                            <p:oleChartEl type="category" lvl="2"/>
                                          </p:spTgt>
                                        </p:tgtEl>
                                        <p:attrNameLst>
                                          <p:attrName>style.visibility</p:attrName>
                                        </p:attrNameLst>
                                      </p:cBhvr>
                                      <p:to>
                                        <p:strVal val="visible"/>
                                      </p:to>
                                    </p:set>
                                    <p:animEffect transition="in" filter="blinds(horizontal)">
                                      <p:cBhvr>
                                        <p:cTn id="17" dur="500"/>
                                        <p:tgtEl>
                                          <p:spTgt spid="81923">
                                            <p:oleChartEl type="category" lvl="2"/>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81923">
                                            <p:oleChartEl type="category" lvl="3"/>
                                          </p:spTgt>
                                        </p:tgtEl>
                                        <p:attrNameLst>
                                          <p:attrName>style.visibility</p:attrName>
                                        </p:attrNameLst>
                                      </p:cBhvr>
                                      <p:to>
                                        <p:strVal val="visible"/>
                                      </p:to>
                                    </p:set>
                                    <p:animEffect transition="in" filter="blinds(horizontal)">
                                      <p:cBhvr>
                                        <p:cTn id="22" dur="500"/>
                                        <p:tgtEl>
                                          <p:spTgt spid="81923">
                                            <p:oleChartEl type="category" lvl="3"/>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OleChart spid="81923" grpId="0" bld="category"/>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ußzeilenplatzhalter 3">
            <a:extLst>
              <a:ext uri="{FF2B5EF4-FFF2-40B4-BE49-F238E27FC236}">
                <a16:creationId xmlns:a16="http://schemas.microsoft.com/office/drawing/2014/main" id="{8108D741-6FFD-EE45-AA57-629275DCF1BE}"/>
              </a:ext>
            </a:extLst>
          </p:cNvPr>
          <p:cNvSpPr>
            <a:spLocks noGrp="1"/>
          </p:cNvSpPr>
          <p:nvPr>
            <p:ph type="ftr" sz="quarter" idx="10"/>
          </p:nvPr>
        </p:nvSpPr>
        <p:spPr/>
        <p:txBody>
          <a:bodyPr/>
          <a:lstStyle/>
          <a:p>
            <a:r>
              <a:rPr lang="de-DE" altLang="de-DE"/>
              <a:t>15 Jahre ... | Detlef Müller-Böling | 24. September 2007</a:t>
            </a:r>
          </a:p>
        </p:txBody>
      </p:sp>
      <p:sp>
        <p:nvSpPr>
          <p:cNvPr id="7" name="Foliennummernplatzhalter 4">
            <a:extLst>
              <a:ext uri="{FF2B5EF4-FFF2-40B4-BE49-F238E27FC236}">
                <a16:creationId xmlns:a16="http://schemas.microsoft.com/office/drawing/2014/main" id="{2F4CA7F8-6BEE-4643-8167-6A489B5DDCFA}"/>
              </a:ext>
            </a:extLst>
          </p:cNvPr>
          <p:cNvSpPr>
            <a:spLocks noGrp="1"/>
          </p:cNvSpPr>
          <p:nvPr>
            <p:ph type="sldNum" sz="quarter" idx="11"/>
          </p:nvPr>
        </p:nvSpPr>
        <p:spPr/>
        <p:txBody>
          <a:bodyPr/>
          <a:lstStyle/>
          <a:p>
            <a:fld id="{16CC3459-D189-634F-BDDD-6EC62FC3F120}" type="slidenum">
              <a:rPr lang="de-DE" altLang="de-DE"/>
              <a:pPr/>
              <a:t>17</a:t>
            </a:fld>
            <a:endParaRPr lang="de-DE" altLang="de-DE"/>
          </a:p>
        </p:txBody>
      </p:sp>
      <p:sp>
        <p:nvSpPr>
          <p:cNvPr id="83970" name="Rectangle 2">
            <a:extLst>
              <a:ext uri="{FF2B5EF4-FFF2-40B4-BE49-F238E27FC236}">
                <a16:creationId xmlns:a16="http://schemas.microsoft.com/office/drawing/2014/main" id="{02789922-ED60-5D45-9E09-E1F6B25FCD7A}"/>
              </a:ext>
            </a:extLst>
          </p:cNvPr>
          <p:cNvSpPr>
            <a:spLocks noGrp="1" noChangeArrowheads="1"/>
          </p:cNvSpPr>
          <p:nvPr>
            <p:ph type="title"/>
          </p:nvPr>
        </p:nvSpPr>
        <p:spPr/>
        <p:txBody>
          <a:bodyPr/>
          <a:lstStyle/>
          <a:p>
            <a:r>
              <a:rPr lang="de-DE" altLang="de-DE"/>
              <a:t>Vergleichs-Budget LMU München 2008</a:t>
            </a:r>
          </a:p>
        </p:txBody>
      </p:sp>
      <p:sp>
        <p:nvSpPr>
          <p:cNvPr id="83971" name="Text Box 3">
            <a:extLst>
              <a:ext uri="{FF2B5EF4-FFF2-40B4-BE49-F238E27FC236}">
                <a16:creationId xmlns:a16="http://schemas.microsoft.com/office/drawing/2014/main" id="{2375E493-6F4F-7D4E-9B98-A4CA94CCD8C9}"/>
              </a:ext>
            </a:extLst>
          </p:cNvPr>
          <p:cNvSpPr txBox="1">
            <a:spLocks noChangeArrowheads="1"/>
          </p:cNvSpPr>
          <p:nvPr/>
        </p:nvSpPr>
        <p:spPr bwMode="auto">
          <a:xfrm>
            <a:off x="250825" y="5734050"/>
            <a:ext cx="20256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de-DE" altLang="de-DE" b="1"/>
              <a:t>in Millionen Euro</a:t>
            </a:r>
          </a:p>
        </p:txBody>
      </p:sp>
      <p:graphicFrame>
        <p:nvGraphicFramePr>
          <p:cNvPr id="83972" name="Object 4">
            <a:extLst>
              <a:ext uri="{FF2B5EF4-FFF2-40B4-BE49-F238E27FC236}">
                <a16:creationId xmlns:a16="http://schemas.microsoft.com/office/drawing/2014/main" id="{C500D3D4-12F2-AB47-9171-C0429A3E31AB}"/>
              </a:ext>
            </a:extLst>
          </p:cNvPr>
          <p:cNvGraphicFramePr>
            <a:graphicFrameLocks noChangeAspect="1"/>
          </p:cNvGraphicFramePr>
          <p:nvPr>
            <p:ph idx="1"/>
          </p:nvPr>
        </p:nvGraphicFramePr>
        <p:xfrm>
          <a:off x="1116013" y="1347788"/>
          <a:ext cx="7173912" cy="4479925"/>
        </p:xfrm>
        <a:graphic>
          <a:graphicData uri="http://schemas.openxmlformats.org/presentationml/2006/ole">
            <mc:AlternateContent xmlns:mc="http://schemas.openxmlformats.org/markup-compatibility/2006">
              <mc:Choice xmlns:v="urn:schemas-microsoft-com:vml" Requires="v">
                <p:oleObj spid="_x0000_s83974" name="Diagramm" r:id="rId4" imgW="4597400" imgH="2882900" progId="Excel.Chart.8">
                  <p:embed/>
                </p:oleObj>
              </mc:Choice>
              <mc:Fallback>
                <p:oleObj name="Diagramm" r:id="rId4" imgW="4597400" imgH="2882900" progId="Excel.Chart.8">
                  <p:embed/>
                  <p:pic>
                    <p:nvPicPr>
                      <p:cNvPr id="0" name="Object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16013" y="1347788"/>
                        <a:ext cx="7173912" cy="4479925"/>
                      </a:xfrm>
                      <a:prstGeom prst="rect">
                        <a:avLst/>
                      </a:prstGeom>
                    </p:spPr>
                  </p:pic>
                </p:oleObj>
              </mc:Fallback>
            </mc:AlternateContent>
          </a:graphicData>
        </a:graphic>
      </p:graphicFrame>
      <p:sp>
        <p:nvSpPr>
          <p:cNvPr id="83973" name="Text Box 5">
            <a:extLst>
              <a:ext uri="{FF2B5EF4-FFF2-40B4-BE49-F238E27FC236}">
                <a16:creationId xmlns:a16="http://schemas.microsoft.com/office/drawing/2014/main" id="{1DFFECC3-4C81-BE4E-BECF-D674F9D2ED4B}"/>
              </a:ext>
            </a:extLst>
          </p:cNvPr>
          <p:cNvSpPr txBox="1">
            <a:spLocks noChangeArrowheads="1"/>
          </p:cNvSpPr>
          <p:nvPr/>
        </p:nvSpPr>
        <p:spPr bwMode="auto">
          <a:xfrm>
            <a:off x="5580063" y="4797425"/>
            <a:ext cx="3003550" cy="83185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de-DE" altLang="de-DE" sz="2400" b="1"/>
              <a:t>Gesamtbudget 440,7 Mio.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83972">
                                            <p:oleChartEl type="gridLegend"/>
                                          </p:spTgt>
                                        </p:tgtEl>
                                        <p:attrNameLst>
                                          <p:attrName>style.visibility</p:attrName>
                                        </p:attrNameLst>
                                      </p:cBhvr>
                                      <p:to>
                                        <p:strVal val="visible"/>
                                      </p:to>
                                    </p:set>
                                    <p:animEffect transition="in" filter="blinds(horizontal)">
                                      <p:cBhvr>
                                        <p:cTn id="7" dur="500"/>
                                        <p:tgtEl>
                                          <p:spTgt spid="83972">
                                            <p:oleChartEl type="gridLegend"/>
                                          </p:spTgt>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83972">
                                            <p:oleChartEl type="category" lvl="1"/>
                                          </p:spTgt>
                                        </p:tgtEl>
                                        <p:attrNameLst>
                                          <p:attrName>style.visibility</p:attrName>
                                        </p:attrNameLst>
                                      </p:cBhvr>
                                      <p:to>
                                        <p:strVal val="visible"/>
                                      </p:to>
                                    </p:set>
                                    <p:animEffect transition="in" filter="blinds(horizontal)">
                                      <p:cBhvr>
                                        <p:cTn id="10" dur="500"/>
                                        <p:tgtEl>
                                          <p:spTgt spid="83972">
                                            <p:oleChartEl type="category" lvl="1"/>
                                          </p:spTgt>
                                        </p:tgtEl>
                                      </p:cBhvr>
                                    </p:animEffect>
                                  </p:childTnLst>
                                </p:cTn>
                              </p:par>
                              <p:par>
                                <p:cTn id="11" presetID="3" presetClass="entr" presetSubtype="10" fill="hold" grpId="0" nodeType="withEffect">
                                  <p:stCondLst>
                                    <p:cond delay="0"/>
                                  </p:stCondLst>
                                  <p:childTnLst>
                                    <p:set>
                                      <p:cBhvr>
                                        <p:cTn id="12" dur="1" fill="hold">
                                          <p:stCondLst>
                                            <p:cond delay="0"/>
                                          </p:stCondLst>
                                        </p:cTn>
                                        <p:tgtEl>
                                          <p:spTgt spid="83971"/>
                                        </p:tgtEl>
                                        <p:attrNameLst>
                                          <p:attrName>style.visibility</p:attrName>
                                        </p:attrNameLst>
                                      </p:cBhvr>
                                      <p:to>
                                        <p:strVal val="visible"/>
                                      </p:to>
                                    </p:set>
                                    <p:animEffect transition="in" filter="blinds(horizontal)">
                                      <p:cBhvr>
                                        <p:cTn id="13" dur="500"/>
                                        <p:tgtEl>
                                          <p:spTgt spid="83971"/>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3" presetClass="entr" presetSubtype="10" fill="hold" grpId="0" nodeType="clickEffect">
                                  <p:stCondLst>
                                    <p:cond delay="0"/>
                                  </p:stCondLst>
                                  <p:childTnLst>
                                    <p:set>
                                      <p:cBhvr>
                                        <p:cTn id="17" dur="1" fill="hold">
                                          <p:stCondLst>
                                            <p:cond delay="0"/>
                                          </p:stCondLst>
                                        </p:cTn>
                                        <p:tgtEl>
                                          <p:spTgt spid="83972">
                                            <p:oleChartEl type="category" lvl="2"/>
                                          </p:spTgt>
                                        </p:tgtEl>
                                        <p:attrNameLst>
                                          <p:attrName>style.visibility</p:attrName>
                                        </p:attrNameLst>
                                      </p:cBhvr>
                                      <p:to>
                                        <p:strVal val="visible"/>
                                      </p:to>
                                    </p:set>
                                    <p:animEffect transition="in" filter="blinds(horizontal)">
                                      <p:cBhvr>
                                        <p:cTn id="18" dur="500"/>
                                        <p:tgtEl>
                                          <p:spTgt spid="83972">
                                            <p:oleChartEl type="category" lvl="2"/>
                                          </p:spTgt>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3" presetClass="entr" presetSubtype="10" fill="hold" grpId="0" nodeType="clickEffect">
                                  <p:stCondLst>
                                    <p:cond delay="0"/>
                                  </p:stCondLst>
                                  <p:childTnLst>
                                    <p:set>
                                      <p:cBhvr>
                                        <p:cTn id="22" dur="1" fill="hold">
                                          <p:stCondLst>
                                            <p:cond delay="0"/>
                                          </p:stCondLst>
                                        </p:cTn>
                                        <p:tgtEl>
                                          <p:spTgt spid="83972">
                                            <p:oleChartEl type="category" lvl="3"/>
                                          </p:spTgt>
                                        </p:tgtEl>
                                        <p:attrNameLst>
                                          <p:attrName>style.visibility</p:attrName>
                                        </p:attrNameLst>
                                      </p:cBhvr>
                                      <p:to>
                                        <p:strVal val="visible"/>
                                      </p:to>
                                    </p:set>
                                    <p:animEffect transition="in" filter="blinds(horizontal)">
                                      <p:cBhvr>
                                        <p:cTn id="23" dur="500"/>
                                        <p:tgtEl>
                                          <p:spTgt spid="83972">
                                            <p:oleChartEl type="category" lvl="3"/>
                                          </p:spTgt>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3" presetClass="entr" presetSubtype="10" fill="hold" grpId="0" nodeType="clickEffect">
                                  <p:stCondLst>
                                    <p:cond delay="0"/>
                                  </p:stCondLst>
                                  <p:childTnLst>
                                    <p:set>
                                      <p:cBhvr>
                                        <p:cTn id="27" dur="1" fill="hold">
                                          <p:stCondLst>
                                            <p:cond delay="0"/>
                                          </p:stCondLst>
                                        </p:cTn>
                                        <p:tgtEl>
                                          <p:spTgt spid="83972">
                                            <p:oleChartEl type="category" lvl="4"/>
                                          </p:spTgt>
                                        </p:tgtEl>
                                        <p:attrNameLst>
                                          <p:attrName>style.visibility</p:attrName>
                                        </p:attrNameLst>
                                      </p:cBhvr>
                                      <p:to>
                                        <p:strVal val="visible"/>
                                      </p:to>
                                    </p:set>
                                    <p:animEffect transition="in" filter="blinds(horizontal)">
                                      <p:cBhvr>
                                        <p:cTn id="28" dur="500"/>
                                        <p:tgtEl>
                                          <p:spTgt spid="83972">
                                            <p:oleChartEl type="category" lvl="4"/>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3971" grpId="0"/>
      <p:bldOleChart spid="83972" grpId="0" bld="category"/>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Fußzeilenplatzhalter 3">
            <a:extLst>
              <a:ext uri="{FF2B5EF4-FFF2-40B4-BE49-F238E27FC236}">
                <a16:creationId xmlns:a16="http://schemas.microsoft.com/office/drawing/2014/main" id="{4B017FFD-27A2-E34F-9E1C-8783B75BF661}"/>
              </a:ext>
            </a:extLst>
          </p:cNvPr>
          <p:cNvSpPr>
            <a:spLocks noGrp="1"/>
          </p:cNvSpPr>
          <p:nvPr>
            <p:ph type="ftr" sz="quarter" idx="10"/>
          </p:nvPr>
        </p:nvSpPr>
        <p:spPr/>
        <p:txBody>
          <a:bodyPr/>
          <a:lstStyle/>
          <a:p>
            <a:r>
              <a:rPr lang="de-DE" altLang="de-DE"/>
              <a:t>15 Jahre ... | Detlef Müller-Böling | 24. September 2007</a:t>
            </a:r>
          </a:p>
        </p:txBody>
      </p:sp>
      <p:sp>
        <p:nvSpPr>
          <p:cNvPr id="10" name="Foliennummernplatzhalter 4">
            <a:extLst>
              <a:ext uri="{FF2B5EF4-FFF2-40B4-BE49-F238E27FC236}">
                <a16:creationId xmlns:a16="http://schemas.microsoft.com/office/drawing/2014/main" id="{9A4442E4-6E55-1745-893A-866F50BA26DD}"/>
              </a:ext>
            </a:extLst>
          </p:cNvPr>
          <p:cNvSpPr>
            <a:spLocks noGrp="1"/>
          </p:cNvSpPr>
          <p:nvPr>
            <p:ph type="sldNum" sz="quarter" idx="11"/>
          </p:nvPr>
        </p:nvSpPr>
        <p:spPr/>
        <p:txBody>
          <a:bodyPr/>
          <a:lstStyle/>
          <a:p>
            <a:fld id="{E2A886F4-CB2D-8E41-9611-BA628D884BDD}" type="slidenum">
              <a:rPr lang="de-DE" altLang="de-DE"/>
              <a:pPr/>
              <a:t>18</a:t>
            </a:fld>
            <a:endParaRPr lang="de-DE" altLang="de-DE"/>
          </a:p>
        </p:txBody>
      </p:sp>
      <p:sp>
        <p:nvSpPr>
          <p:cNvPr id="86018" name="Rectangle 2">
            <a:extLst>
              <a:ext uri="{FF2B5EF4-FFF2-40B4-BE49-F238E27FC236}">
                <a16:creationId xmlns:a16="http://schemas.microsoft.com/office/drawing/2014/main" id="{94A7C239-8BEA-9343-A029-0F2A2772ECB5}"/>
              </a:ext>
            </a:extLst>
          </p:cNvPr>
          <p:cNvSpPr>
            <a:spLocks noGrp="1" noChangeArrowheads="1"/>
          </p:cNvSpPr>
          <p:nvPr>
            <p:ph type="title"/>
          </p:nvPr>
        </p:nvSpPr>
        <p:spPr/>
        <p:txBody>
          <a:bodyPr/>
          <a:lstStyle/>
          <a:p>
            <a:r>
              <a:rPr lang="de-DE" altLang="de-DE" sz="2400"/>
              <a:t>Kostenberechnungen zum Hochschulpakt</a:t>
            </a:r>
          </a:p>
        </p:txBody>
      </p:sp>
      <p:graphicFrame>
        <p:nvGraphicFramePr>
          <p:cNvPr id="86019" name="Object 3">
            <a:extLst>
              <a:ext uri="{FF2B5EF4-FFF2-40B4-BE49-F238E27FC236}">
                <a16:creationId xmlns:a16="http://schemas.microsoft.com/office/drawing/2014/main" id="{4FB02CFF-B6FA-924F-A487-3A3728B635C2}"/>
              </a:ext>
            </a:extLst>
          </p:cNvPr>
          <p:cNvGraphicFramePr>
            <a:graphicFrameLocks noChangeAspect="1"/>
          </p:cNvGraphicFramePr>
          <p:nvPr>
            <p:ph idx="1"/>
          </p:nvPr>
        </p:nvGraphicFramePr>
        <p:xfrm>
          <a:off x="900113" y="1196975"/>
          <a:ext cx="7272337" cy="4787900"/>
        </p:xfrm>
        <a:graphic>
          <a:graphicData uri="http://schemas.openxmlformats.org/presentationml/2006/ole">
            <mc:AlternateContent xmlns:mc="http://schemas.openxmlformats.org/markup-compatibility/2006">
              <mc:Choice xmlns:v="urn:schemas-microsoft-com:vml" Requires="v">
                <p:oleObj spid="_x0000_s86025" name="Diagramm" r:id="rId4" imgW="4673600" imgH="3416300" progId="Excel.Chart.8">
                  <p:embed/>
                </p:oleObj>
              </mc:Choice>
              <mc:Fallback>
                <p:oleObj name="Diagramm" r:id="rId4" imgW="4673600" imgH="3416300" progId="Excel.Chart.8">
                  <p:embed/>
                  <p:pic>
                    <p:nvPicPr>
                      <p:cNvPr id="0" name="Object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00113" y="1196975"/>
                        <a:ext cx="7272337" cy="4787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86020" name="Text Box 4">
            <a:extLst>
              <a:ext uri="{FF2B5EF4-FFF2-40B4-BE49-F238E27FC236}">
                <a16:creationId xmlns:a16="http://schemas.microsoft.com/office/drawing/2014/main" id="{E08D8343-ABD1-F242-9E6E-C51968EE2220}"/>
              </a:ext>
            </a:extLst>
          </p:cNvPr>
          <p:cNvSpPr txBox="1">
            <a:spLocks noChangeArrowheads="1"/>
          </p:cNvSpPr>
          <p:nvPr/>
        </p:nvSpPr>
        <p:spPr bwMode="auto">
          <a:xfrm>
            <a:off x="3492500" y="1700213"/>
            <a:ext cx="33083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de-DE" altLang="de-DE" b="1">
                <a:solidFill>
                  <a:srgbClr val="CC0000"/>
                </a:solidFill>
              </a:rPr>
              <a:t>Summe: 19,9 Milliarden Euro</a:t>
            </a:r>
          </a:p>
        </p:txBody>
      </p:sp>
      <p:sp>
        <p:nvSpPr>
          <p:cNvPr id="86021" name="Line 5">
            <a:extLst>
              <a:ext uri="{FF2B5EF4-FFF2-40B4-BE49-F238E27FC236}">
                <a16:creationId xmlns:a16="http://schemas.microsoft.com/office/drawing/2014/main" id="{F2EA0794-521B-B24A-8DDE-4B1D37B57F89}"/>
              </a:ext>
            </a:extLst>
          </p:cNvPr>
          <p:cNvSpPr>
            <a:spLocks noChangeShapeType="1"/>
          </p:cNvSpPr>
          <p:nvPr/>
        </p:nvSpPr>
        <p:spPr bwMode="auto">
          <a:xfrm flipV="1">
            <a:off x="3563938" y="1412875"/>
            <a:ext cx="0" cy="2879725"/>
          </a:xfrm>
          <a:prstGeom prst="line">
            <a:avLst/>
          </a:prstGeom>
          <a:noFill/>
          <a:ln w="28575">
            <a:solidFill>
              <a:srgbClr val="CC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86022" name="Text Box 6">
            <a:extLst>
              <a:ext uri="{FF2B5EF4-FFF2-40B4-BE49-F238E27FC236}">
                <a16:creationId xmlns:a16="http://schemas.microsoft.com/office/drawing/2014/main" id="{F72A2B69-A301-BC47-B498-8032C01DD20E}"/>
              </a:ext>
            </a:extLst>
          </p:cNvPr>
          <p:cNvSpPr txBox="1">
            <a:spLocks noChangeArrowheads="1"/>
          </p:cNvSpPr>
          <p:nvPr/>
        </p:nvSpPr>
        <p:spPr bwMode="auto">
          <a:xfrm>
            <a:off x="2555875" y="1557338"/>
            <a:ext cx="32702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de-DE" altLang="de-DE">
                <a:solidFill>
                  <a:srgbClr val="CC0000"/>
                </a:solidFill>
              </a:rPr>
              <a:t>Aktuelles Ende Hochschulpakt</a:t>
            </a:r>
          </a:p>
        </p:txBody>
      </p:sp>
      <p:sp>
        <p:nvSpPr>
          <p:cNvPr id="86023" name="Text Box 7">
            <a:extLst>
              <a:ext uri="{FF2B5EF4-FFF2-40B4-BE49-F238E27FC236}">
                <a16:creationId xmlns:a16="http://schemas.microsoft.com/office/drawing/2014/main" id="{E70A7A7E-C0BC-5D4B-AA57-B4AB13143BBB}"/>
              </a:ext>
            </a:extLst>
          </p:cNvPr>
          <p:cNvSpPr txBox="1">
            <a:spLocks noChangeArrowheads="1"/>
          </p:cNvSpPr>
          <p:nvPr/>
        </p:nvSpPr>
        <p:spPr bwMode="auto">
          <a:xfrm>
            <a:off x="3348038" y="1700213"/>
            <a:ext cx="31813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de-DE" altLang="de-DE" b="1">
                <a:solidFill>
                  <a:srgbClr val="CC0000"/>
                </a:solidFill>
              </a:rPr>
              <a:t>Summe: 7,6 Milliarden Euro</a:t>
            </a:r>
          </a:p>
        </p:txBody>
      </p:sp>
      <p:sp>
        <p:nvSpPr>
          <p:cNvPr id="86024" name="Text Box 8">
            <a:extLst>
              <a:ext uri="{FF2B5EF4-FFF2-40B4-BE49-F238E27FC236}">
                <a16:creationId xmlns:a16="http://schemas.microsoft.com/office/drawing/2014/main" id="{34E0423B-37CF-A147-BE20-96DD635A1686}"/>
              </a:ext>
            </a:extLst>
          </p:cNvPr>
          <p:cNvSpPr txBox="1">
            <a:spLocks noChangeArrowheads="1"/>
          </p:cNvSpPr>
          <p:nvPr/>
        </p:nvSpPr>
        <p:spPr bwMode="auto">
          <a:xfrm>
            <a:off x="3348038" y="1700213"/>
            <a:ext cx="33083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de-DE" altLang="de-DE" b="1">
                <a:solidFill>
                  <a:srgbClr val="CC0000"/>
                </a:solidFill>
              </a:rPr>
              <a:t>Summe: 14,9 Milliarden Euro</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 presetClass="entr" presetSubtype="10" fill="hold" grpId="0" nodeType="withEffect">
                                  <p:stCondLst>
                                    <p:cond delay="0"/>
                                  </p:stCondLst>
                                  <p:childTnLst>
                                    <p:set>
                                      <p:cBhvr>
                                        <p:cTn id="6" dur="1" fill="hold">
                                          <p:stCondLst>
                                            <p:cond delay="0"/>
                                          </p:stCondLst>
                                        </p:cTn>
                                        <p:tgtEl>
                                          <p:spTgt spid="86019">
                                            <p:oleChartEl type="gridLegend"/>
                                          </p:spTgt>
                                        </p:tgtEl>
                                        <p:attrNameLst>
                                          <p:attrName>style.visibility</p:attrName>
                                        </p:attrNameLst>
                                      </p:cBhvr>
                                      <p:to>
                                        <p:strVal val="visible"/>
                                      </p:to>
                                    </p:set>
                                    <p:animEffect transition="in" filter="blinds(horizontal)">
                                      <p:cBhvr>
                                        <p:cTn id="7" dur="500"/>
                                        <p:tgtEl>
                                          <p:spTgt spid="86019">
                                            <p:oleChartEl type="gridLegend"/>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86019">
                                            <p:oleChartEl type="series" lvl="1"/>
                                          </p:spTgt>
                                        </p:tgtEl>
                                        <p:attrNameLst>
                                          <p:attrName>style.visibility</p:attrName>
                                        </p:attrNameLst>
                                      </p:cBhvr>
                                      <p:to>
                                        <p:strVal val="visible"/>
                                      </p:to>
                                    </p:set>
                                    <p:animEffect transition="in" filter="blinds(horizontal)">
                                      <p:cBhvr>
                                        <p:cTn id="12" dur="500"/>
                                        <p:tgtEl>
                                          <p:spTgt spid="86019">
                                            <p:oleChartEl type="series" lvl="1"/>
                                          </p:spTgt>
                                        </p:tgtEl>
                                      </p:cBhvr>
                                    </p:animEffect>
                                  </p:childTnLst>
                                </p:cTn>
                              </p:par>
                            </p:childTnLst>
                          </p:cTn>
                        </p:par>
                        <p:par>
                          <p:cTn id="13" fill="hold" nodeType="afterGroup">
                            <p:stCondLst>
                              <p:cond delay="500"/>
                            </p:stCondLst>
                            <p:childTnLst>
                              <p:par>
                                <p:cTn id="14" presetID="3" presetClass="entr" presetSubtype="10" fill="hold" grpId="0" nodeType="afterEffect">
                                  <p:stCondLst>
                                    <p:cond delay="0"/>
                                  </p:stCondLst>
                                  <p:childTnLst>
                                    <p:set>
                                      <p:cBhvr>
                                        <p:cTn id="15" dur="1" fill="hold">
                                          <p:stCondLst>
                                            <p:cond delay="0"/>
                                          </p:stCondLst>
                                        </p:cTn>
                                        <p:tgtEl>
                                          <p:spTgt spid="86023"/>
                                        </p:tgtEl>
                                        <p:attrNameLst>
                                          <p:attrName>style.visibility</p:attrName>
                                        </p:attrNameLst>
                                      </p:cBhvr>
                                      <p:to>
                                        <p:strVal val="visible"/>
                                      </p:to>
                                    </p:set>
                                    <p:animEffect transition="in" filter="blinds(horizontal)">
                                      <p:cBhvr>
                                        <p:cTn id="16" dur="500"/>
                                        <p:tgtEl>
                                          <p:spTgt spid="86023"/>
                                        </p:tgtEl>
                                      </p:cBhvr>
                                    </p:animEffect>
                                  </p:childTnLst>
                                  <p:subTnLst>
                                    <p:set>
                                      <p:cBhvr override="childStyle">
                                        <p:cTn dur="1" fill="hold" display="0" masterRel="nextClick" afterEffect="1"/>
                                        <p:tgtEl>
                                          <p:spTgt spid="86023"/>
                                        </p:tgtEl>
                                        <p:attrNameLst>
                                          <p:attrName>style.visibility</p:attrName>
                                        </p:attrNameLst>
                                      </p:cBhvr>
                                      <p:to>
                                        <p:strVal val="hidden"/>
                                      </p:to>
                                    </p:set>
                                  </p:subTnLst>
                                </p:cTn>
                              </p:par>
                            </p:childTnLst>
                          </p:cTn>
                        </p:par>
                      </p:childTnLst>
                    </p:cTn>
                  </p:par>
                  <p:par>
                    <p:cTn id="17" fill="hold" nodeType="clickPar">
                      <p:stCondLst>
                        <p:cond delay="indefinite"/>
                      </p:stCondLst>
                      <p:childTnLst>
                        <p:par>
                          <p:cTn id="18" fill="hold" nodeType="withGroup">
                            <p:stCondLst>
                              <p:cond delay="0"/>
                            </p:stCondLst>
                            <p:childTnLst>
                              <p:par>
                                <p:cTn id="19" presetID="3" presetClass="entr" presetSubtype="10" fill="hold" grpId="0" nodeType="clickEffect">
                                  <p:stCondLst>
                                    <p:cond delay="0"/>
                                  </p:stCondLst>
                                  <p:childTnLst>
                                    <p:set>
                                      <p:cBhvr>
                                        <p:cTn id="20" dur="1" fill="hold">
                                          <p:stCondLst>
                                            <p:cond delay="0"/>
                                          </p:stCondLst>
                                        </p:cTn>
                                        <p:tgtEl>
                                          <p:spTgt spid="86019">
                                            <p:oleChartEl type="series" lvl="2"/>
                                          </p:spTgt>
                                        </p:tgtEl>
                                        <p:attrNameLst>
                                          <p:attrName>style.visibility</p:attrName>
                                        </p:attrNameLst>
                                      </p:cBhvr>
                                      <p:to>
                                        <p:strVal val="visible"/>
                                      </p:to>
                                    </p:set>
                                    <p:animEffect transition="in" filter="blinds(horizontal)">
                                      <p:cBhvr>
                                        <p:cTn id="21" dur="500"/>
                                        <p:tgtEl>
                                          <p:spTgt spid="86019">
                                            <p:oleChartEl type="series" lvl="2"/>
                                          </p:spTgt>
                                        </p:tgtEl>
                                      </p:cBhvr>
                                    </p:animEffect>
                                  </p:childTnLst>
                                </p:cTn>
                              </p:par>
                            </p:childTnLst>
                          </p:cTn>
                        </p:par>
                        <p:par>
                          <p:cTn id="22" fill="hold" nodeType="afterGroup">
                            <p:stCondLst>
                              <p:cond delay="500"/>
                            </p:stCondLst>
                            <p:childTnLst>
                              <p:par>
                                <p:cTn id="23" presetID="3" presetClass="entr" presetSubtype="10" fill="hold" grpId="0" nodeType="afterEffect">
                                  <p:stCondLst>
                                    <p:cond delay="0"/>
                                  </p:stCondLst>
                                  <p:childTnLst>
                                    <p:set>
                                      <p:cBhvr>
                                        <p:cTn id="24" dur="1" fill="hold">
                                          <p:stCondLst>
                                            <p:cond delay="0"/>
                                          </p:stCondLst>
                                        </p:cTn>
                                        <p:tgtEl>
                                          <p:spTgt spid="86024"/>
                                        </p:tgtEl>
                                        <p:attrNameLst>
                                          <p:attrName>style.visibility</p:attrName>
                                        </p:attrNameLst>
                                      </p:cBhvr>
                                      <p:to>
                                        <p:strVal val="visible"/>
                                      </p:to>
                                    </p:set>
                                    <p:animEffect transition="in" filter="blinds(horizontal)">
                                      <p:cBhvr>
                                        <p:cTn id="25" dur="500"/>
                                        <p:tgtEl>
                                          <p:spTgt spid="86024"/>
                                        </p:tgtEl>
                                      </p:cBhvr>
                                    </p:animEffect>
                                  </p:childTnLst>
                                  <p:subTnLst>
                                    <p:set>
                                      <p:cBhvr override="childStyle">
                                        <p:cTn dur="1" fill="hold" display="0" masterRel="nextClick" afterEffect="1"/>
                                        <p:tgtEl>
                                          <p:spTgt spid="86024"/>
                                        </p:tgtEl>
                                        <p:attrNameLst>
                                          <p:attrName>style.visibility</p:attrName>
                                        </p:attrNameLst>
                                      </p:cBhvr>
                                      <p:to>
                                        <p:strVal val="hidden"/>
                                      </p:to>
                                    </p:set>
                                  </p:subTnLst>
                                </p:cTn>
                              </p:par>
                            </p:childTnLst>
                          </p:cTn>
                        </p:par>
                      </p:childTnLst>
                    </p:cTn>
                  </p:par>
                  <p:par>
                    <p:cTn id="26" fill="hold" nodeType="clickPar">
                      <p:stCondLst>
                        <p:cond delay="indefinite"/>
                      </p:stCondLst>
                      <p:childTnLst>
                        <p:par>
                          <p:cTn id="27" fill="hold" nodeType="withGroup">
                            <p:stCondLst>
                              <p:cond delay="0"/>
                            </p:stCondLst>
                            <p:childTnLst>
                              <p:par>
                                <p:cTn id="28" presetID="3" presetClass="entr" presetSubtype="10" fill="hold" grpId="0" nodeType="clickEffect">
                                  <p:stCondLst>
                                    <p:cond delay="0"/>
                                  </p:stCondLst>
                                  <p:childTnLst>
                                    <p:set>
                                      <p:cBhvr>
                                        <p:cTn id="29" dur="1" fill="hold">
                                          <p:stCondLst>
                                            <p:cond delay="0"/>
                                          </p:stCondLst>
                                        </p:cTn>
                                        <p:tgtEl>
                                          <p:spTgt spid="86019">
                                            <p:oleChartEl type="series" lvl="3"/>
                                          </p:spTgt>
                                        </p:tgtEl>
                                        <p:attrNameLst>
                                          <p:attrName>style.visibility</p:attrName>
                                        </p:attrNameLst>
                                      </p:cBhvr>
                                      <p:to>
                                        <p:strVal val="visible"/>
                                      </p:to>
                                    </p:set>
                                    <p:animEffect transition="in" filter="blinds(horizontal)">
                                      <p:cBhvr>
                                        <p:cTn id="30" dur="500"/>
                                        <p:tgtEl>
                                          <p:spTgt spid="86019">
                                            <p:oleChartEl type="series" lvl="3"/>
                                          </p:spTgt>
                                        </p:tgtEl>
                                      </p:cBhvr>
                                    </p:animEffect>
                                  </p:childTnLst>
                                </p:cTn>
                              </p:par>
                            </p:childTnLst>
                          </p:cTn>
                        </p:par>
                        <p:par>
                          <p:cTn id="31" fill="hold" nodeType="afterGroup">
                            <p:stCondLst>
                              <p:cond delay="500"/>
                            </p:stCondLst>
                            <p:childTnLst>
                              <p:par>
                                <p:cTn id="32" presetID="3" presetClass="entr" presetSubtype="10" fill="hold" grpId="0" nodeType="afterEffect">
                                  <p:stCondLst>
                                    <p:cond delay="0"/>
                                  </p:stCondLst>
                                  <p:childTnLst>
                                    <p:set>
                                      <p:cBhvr>
                                        <p:cTn id="33" dur="1" fill="hold">
                                          <p:stCondLst>
                                            <p:cond delay="0"/>
                                          </p:stCondLst>
                                        </p:cTn>
                                        <p:tgtEl>
                                          <p:spTgt spid="86020"/>
                                        </p:tgtEl>
                                        <p:attrNameLst>
                                          <p:attrName>style.visibility</p:attrName>
                                        </p:attrNameLst>
                                      </p:cBhvr>
                                      <p:to>
                                        <p:strVal val="visible"/>
                                      </p:to>
                                    </p:set>
                                    <p:animEffect transition="in" filter="blinds(horizontal)">
                                      <p:cBhvr>
                                        <p:cTn id="34" dur="500"/>
                                        <p:tgtEl>
                                          <p:spTgt spid="86020"/>
                                        </p:tgtEl>
                                      </p:cBhvr>
                                    </p:animEffect>
                                  </p:childTnLst>
                                  <p:subTnLst>
                                    <p:set>
                                      <p:cBhvr override="childStyle">
                                        <p:cTn dur="1" fill="hold" display="0" masterRel="nextClick" afterEffect="1"/>
                                        <p:tgtEl>
                                          <p:spTgt spid="86020"/>
                                        </p:tgtEl>
                                        <p:attrNameLst>
                                          <p:attrName>style.visibility</p:attrName>
                                        </p:attrNameLst>
                                      </p:cBhvr>
                                      <p:to>
                                        <p:strVal val="hidden"/>
                                      </p:to>
                                    </p:set>
                                  </p:subTnLst>
                                </p:cTn>
                              </p:par>
                            </p:childTnLst>
                          </p:cTn>
                        </p:par>
                      </p:childTnLst>
                    </p:cTn>
                  </p:par>
                  <p:par>
                    <p:cTn id="35" fill="hold" nodeType="clickPar">
                      <p:stCondLst>
                        <p:cond delay="indefinite"/>
                      </p:stCondLst>
                      <p:childTnLst>
                        <p:par>
                          <p:cTn id="36" fill="hold" nodeType="withGroup">
                            <p:stCondLst>
                              <p:cond delay="0"/>
                            </p:stCondLst>
                            <p:childTnLst>
                              <p:par>
                                <p:cTn id="37" presetID="3" presetClass="entr" presetSubtype="10" fill="hold" nodeType="clickEffect">
                                  <p:stCondLst>
                                    <p:cond delay="0"/>
                                  </p:stCondLst>
                                  <p:childTnLst>
                                    <p:set>
                                      <p:cBhvr>
                                        <p:cTn id="38" dur="1" fill="hold">
                                          <p:stCondLst>
                                            <p:cond delay="0"/>
                                          </p:stCondLst>
                                        </p:cTn>
                                        <p:tgtEl>
                                          <p:spTgt spid="86021"/>
                                        </p:tgtEl>
                                        <p:attrNameLst>
                                          <p:attrName>style.visibility</p:attrName>
                                        </p:attrNameLst>
                                      </p:cBhvr>
                                      <p:to>
                                        <p:strVal val="visible"/>
                                      </p:to>
                                    </p:set>
                                    <p:animEffect transition="in" filter="blinds(horizontal)">
                                      <p:cBhvr>
                                        <p:cTn id="39" dur="500"/>
                                        <p:tgtEl>
                                          <p:spTgt spid="86021"/>
                                        </p:tgtEl>
                                      </p:cBhvr>
                                    </p:animEffect>
                                  </p:childTnLst>
                                </p:cTn>
                              </p:par>
                              <p:par>
                                <p:cTn id="40" presetID="3" presetClass="entr" presetSubtype="10" fill="hold" grpId="0" nodeType="withEffect">
                                  <p:stCondLst>
                                    <p:cond delay="0"/>
                                  </p:stCondLst>
                                  <p:childTnLst>
                                    <p:set>
                                      <p:cBhvr>
                                        <p:cTn id="41" dur="1" fill="hold">
                                          <p:stCondLst>
                                            <p:cond delay="0"/>
                                          </p:stCondLst>
                                        </p:cTn>
                                        <p:tgtEl>
                                          <p:spTgt spid="86022"/>
                                        </p:tgtEl>
                                        <p:attrNameLst>
                                          <p:attrName>style.visibility</p:attrName>
                                        </p:attrNameLst>
                                      </p:cBhvr>
                                      <p:to>
                                        <p:strVal val="visible"/>
                                      </p:to>
                                    </p:set>
                                    <p:animEffect transition="in" filter="blinds(horizontal)">
                                      <p:cBhvr>
                                        <p:cTn id="42" dur="500"/>
                                        <p:tgtEl>
                                          <p:spTgt spid="860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OleChart spid="86019" grpId="0" bld="series"/>
      <p:bldP spid="86020" grpId="0"/>
      <p:bldP spid="86022" grpId="0"/>
      <p:bldP spid="86023" grpId="0"/>
      <p:bldP spid="86024"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ußzeilenplatzhalter 3">
            <a:extLst>
              <a:ext uri="{FF2B5EF4-FFF2-40B4-BE49-F238E27FC236}">
                <a16:creationId xmlns:a16="http://schemas.microsoft.com/office/drawing/2014/main" id="{50AE49F4-E14F-6844-8F20-2B73A9B339D1}"/>
              </a:ext>
            </a:extLst>
          </p:cNvPr>
          <p:cNvSpPr>
            <a:spLocks noGrp="1"/>
          </p:cNvSpPr>
          <p:nvPr>
            <p:ph type="ftr" sz="quarter" idx="10"/>
          </p:nvPr>
        </p:nvSpPr>
        <p:spPr/>
        <p:txBody>
          <a:bodyPr/>
          <a:lstStyle/>
          <a:p>
            <a:r>
              <a:rPr lang="de-DE" altLang="de-DE"/>
              <a:t>15 Jahre ... | Detlef Müller-Böling | 24. September 2007</a:t>
            </a:r>
          </a:p>
        </p:txBody>
      </p:sp>
      <p:sp>
        <p:nvSpPr>
          <p:cNvPr id="9" name="Foliennummernplatzhalter 4">
            <a:extLst>
              <a:ext uri="{FF2B5EF4-FFF2-40B4-BE49-F238E27FC236}">
                <a16:creationId xmlns:a16="http://schemas.microsoft.com/office/drawing/2014/main" id="{34CDA86F-372A-3E4D-A1CB-9E60AE9750AC}"/>
              </a:ext>
            </a:extLst>
          </p:cNvPr>
          <p:cNvSpPr>
            <a:spLocks noGrp="1"/>
          </p:cNvSpPr>
          <p:nvPr>
            <p:ph type="sldNum" sz="quarter" idx="11"/>
          </p:nvPr>
        </p:nvSpPr>
        <p:spPr/>
        <p:txBody>
          <a:bodyPr/>
          <a:lstStyle/>
          <a:p>
            <a:fld id="{B0B4BE85-FE6A-1441-9D64-5B06F5D1C4BD}" type="slidenum">
              <a:rPr lang="de-DE" altLang="de-DE"/>
              <a:pPr/>
              <a:t>19</a:t>
            </a:fld>
            <a:endParaRPr lang="de-DE" altLang="de-DE"/>
          </a:p>
        </p:txBody>
      </p:sp>
      <p:sp>
        <p:nvSpPr>
          <p:cNvPr id="88066" name="Rectangle 2">
            <a:extLst>
              <a:ext uri="{FF2B5EF4-FFF2-40B4-BE49-F238E27FC236}">
                <a16:creationId xmlns:a16="http://schemas.microsoft.com/office/drawing/2014/main" id="{775628C6-6912-3840-B361-C5A4AACC25B5}"/>
              </a:ext>
            </a:extLst>
          </p:cNvPr>
          <p:cNvSpPr>
            <a:spLocks noGrp="1" noChangeArrowheads="1"/>
          </p:cNvSpPr>
          <p:nvPr>
            <p:ph type="title"/>
          </p:nvPr>
        </p:nvSpPr>
        <p:spPr/>
        <p:txBody>
          <a:bodyPr/>
          <a:lstStyle/>
          <a:p>
            <a:r>
              <a:rPr lang="de-DE" altLang="de-DE" sz="2400"/>
              <a:t>Kostenberechnungen zum Hochschulpakt</a:t>
            </a:r>
          </a:p>
        </p:txBody>
      </p:sp>
      <p:graphicFrame>
        <p:nvGraphicFramePr>
          <p:cNvPr id="88067" name="Object 3">
            <a:extLst>
              <a:ext uri="{FF2B5EF4-FFF2-40B4-BE49-F238E27FC236}">
                <a16:creationId xmlns:a16="http://schemas.microsoft.com/office/drawing/2014/main" id="{7D190A97-03FB-C44A-9A45-02CDAF9BD102}"/>
              </a:ext>
            </a:extLst>
          </p:cNvPr>
          <p:cNvGraphicFramePr>
            <a:graphicFrameLocks noGrp="1"/>
          </p:cNvGraphicFramePr>
          <p:nvPr>
            <p:ph idx="1"/>
          </p:nvPr>
        </p:nvGraphicFramePr>
        <p:xfrm>
          <a:off x="898525" y="1196975"/>
          <a:ext cx="7273925" cy="4786313"/>
        </p:xfrm>
        <a:graphic>
          <a:graphicData uri="http://schemas.openxmlformats.org/presentationml/2006/ole">
            <mc:AlternateContent xmlns:mc="http://schemas.openxmlformats.org/markup-compatibility/2006">
              <mc:Choice xmlns:v="urn:schemas-microsoft-com:vml" Requires="v">
                <p:oleObj spid="_x0000_s88072" name="Diagramm" r:id="rId4" imgW="4686300" imgH="3429000" progId="Excel.Chart.8">
                  <p:embed/>
                </p:oleObj>
              </mc:Choice>
              <mc:Fallback>
                <p:oleObj name="Diagramm" r:id="rId4" imgW="4686300" imgH="3429000" progId="Excel.Chart.8">
                  <p:embed/>
                  <p:pic>
                    <p:nvPicPr>
                      <p:cNvPr id="0" name="Object 3"/>
                      <p:cNvPicPr preferRelativeResize="0">
                        <a:picLocks noGrp="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98525" y="1196975"/>
                        <a:ext cx="7273925" cy="4786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88068" name="Rectangle 4">
            <a:extLst>
              <a:ext uri="{FF2B5EF4-FFF2-40B4-BE49-F238E27FC236}">
                <a16:creationId xmlns:a16="http://schemas.microsoft.com/office/drawing/2014/main" id="{3FA4A3F9-089C-9244-91F4-C95DE0A8B0E1}"/>
              </a:ext>
            </a:extLst>
          </p:cNvPr>
          <p:cNvSpPr>
            <a:spLocks noChangeArrowheads="1"/>
          </p:cNvSpPr>
          <p:nvPr/>
        </p:nvSpPr>
        <p:spPr bwMode="auto">
          <a:xfrm>
            <a:off x="3563938" y="3933825"/>
            <a:ext cx="503237" cy="287338"/>
          </a:xfrm>
          <a:prstGeom prst="rect">
            <a:avLst/>
          </a:prstGeom>
          <a:solidFill>
            <a:srgbClr val="80808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88069" name="Line 5">
            <a:extLst>
              <a:ext uri="{FF2B5EF4-FFF2-40B4-BE49-F238E27FC236}">
                <a16:creationId xmlns:a16="http://schemas.microsoft.com/office/drawing/2014/main" id="{3DB06749-C608-CA46-B36C-9D553C8D16FA}"/>
              </a:ext>
            </a:extLst>
          </p:cNvPr>
          <p:cNvSpPr>
            <a:spLocks noChangeShapeType="1"/>
          </p:cNvSpPr>
          <p:nvPr/>
        </p:nvSpPr>
        <p:spPr bwMode="auto">
          <a:xfrm flipV="1">
            <a:off x="3563938" y="1412875"/>
            <a:ext cx="0" cy="2879725"/>
          </a:xfrm>
          <a:prstGeom prst="line">
            <a:avLst/>
          </a:prstGeom>
          <a:noFill/>
          <a:ln w="28575">
            <a:solidFill>
              <a:srgbClr val="CC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88070" name="Text Box 6">
            <a:extLst>
              <a:ext uri="{FF2B5EF4-FFF2-40B4-BE49-F238E27FC236}">
                <a16:creationId xmlns:a16="http://schemas.microsoft.com/office/drawing/2014/main" id="{074520FD-7455-1F48-B5F3-33A798F6B25B}"/>
              </a:ext>
            </a:extLst>
          </p:cNvPr>
          <p:cNvSpPr txBox="1">
            <a:spLocks noChangeArrowheads="1"/>
          </p:cNvSpPr>
          <p:nvPr/>
        </p:nvSpPr>
        <p:spPr bwMode="auto">
          <a:xfrm>
            <a:off x="2555875" y="1557338"/>
            <a:ext cx="32702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de-DE" altLang="de-DE">
                <a:solidFill>
                  <a:srgbClr val="CC0000"/>
                </a:solidFill>
              </a:rPr>
              <a:t>Aktuelles Ende Hochschulpakt</a:t>
            </a:r>
          </a:p>
        </p:txBody>
      </p:sp>
      <p:sp>
        <p:nvSpPr>
          <p:cNvPr id="88071" name="Text Box 7">
            <a:extLst>
              <a:ext uri="{FF2B5EF4-FFF2-40B4-BE49-F238E27FC236}">
                <a16:creationId xmlns:a16="http://schemas.microsoft.com/office/drawing/2014/main" id="{37637EDD-1BCA-BF43-9FE2-4FA825A5553F}"/>
              </a:ext>
            </a:extLst>
          </p:cNvPr>
          <p:cNvSpPr txBox="1">
            <a:spLocks noChangeArrowheads="1"/>
          </p:cNvSpPr>
          <p:nvPr/>
        </p:nvSpPr>
        <p:spPr bwMode="auto">
          <a:xfrm>
            <a:off x="3851275" y="2924175"/>
            <a:ext cx="26352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de-DE" altLang="de-DE" b="1">
                <a:solidFill>
                  <a:srgbClr val="0000FF"/>
                </a:solidFill>
              </a:rPr>
              <a:t>Summe: 565 Mio. Euro</a:t>
            </a:r>
          </a:p>
        </p:txBody>
      </p:sp>
    </p:spTree>
  </p:cSld>
  <p:clrMapOvr>
    <a:masterClrMapping/>
  </p:clrMapOvr>
  <p:transition>
    <p:blinds dir="vert"/>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 presetClass="entr" presetSubtype="10" fill="hold" grpId="0" nodeType="afterEffect">
                                  <p:stCondLst>
                                    <p:cond delay="0"/>
                                  </p:stCondLst>
                                  <p:childTnLst>
                                    <p:set>
                                      <p:cBhvr>
                                        <p:cTn id="6" dur="1" fill="hold">
                                          <p:stCondLst>
                                            <p:cond delay="0"/>
                                          </p:stCondLst>
                                        </p:cTn>
                                        <p:tgtEl>
                                          <p:spTgt spid="88071"/>
                                        </p:tgtEl>
                                        <p:attrNameLst>
                                          <p:attrName>style.visibility</p:attrName>
                                        </p:attrNameLst>
                                      </p:cBhvr>
                                      <p:to>
                                        <p:strVal val="visible"/>
                                      </p:to>
                                    </p:set>
                                    <p:animEffect transition="in" filter="blinds(horizontal)">
                                      <p:cBhvr>
                                        <p:cTn id="7" dur="500"/>
                                        <p:tgtEl>
                                          <p:spTgt spid="8807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071"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ußzeilenplatzhalter 3">
            <a:extLst>
              <a:ext uri="{FF2B5EF4-FFF2-40B4-BE49-F238E27FC236}">
                <a16:creationId xmlns:a16="http://schemas.microsoft.com/office/drawing/2014/main" id="{8D13693A-9EC9-4544-84FE-90208496D4C0}"/>
              </a:ext>
            </a:extLst>
          </p:cNvPr>
          <p:cNvSpPr>
            <a:spLocks noGrp="1"/>
          </p:cNvSpPr>
          <p:nvPr>
            <p:ph type="ftr" sz="quarter" idx="10"/>
          </p:nvPr>
        </p:nvSpPr>
        <p:spPr/>
        <p:txBody>
          <a:bodyPr/>
          <a:lstStyle/>
          <a:p>
            <a:r>
              <a:rPr lang="de-DE" altLang="de-DE"/>
              <a:t>15 Jahre ... | Detlef Müller-Böling | 24. September 2007</a:t>
            </a:r>
          </a:p>
        </p:txBody>
      </p:sp>
      <p:sp>
        <p:nvSpPr>
          <p:cNvPr id="5" name="Foliennummernplatzhalter 4">
            <a:extLst>
              <a:ext uri="{FF2B5EF4-FFF2-40B4-BE49-F238E27FC236}">
                <a16:creationId xmlns:a16="http://schemas.microsoft.com/office/drawing/2014/main" id="{17F291BC-BBEE-574B-8B04-3DE5C1F98D1C}"/>
              </a:ext>
            </a:extLst>
          </p:cNvPr>
          <p:cNvSpPr>
            <a:spLocks noGrp="1"/>
          </p:cNvSpPr>
          <p:nvPr>
            <p:ph type="sldNum" sz="quarter" idx="11"/>
          </p:nvPr>
        </p:nvSpPr>
        <p:spPr/>
        <p:txBody>
          <a:bodyPr/>
          <a:lstStyle/>
          <a:p>
            <a:fld id="{0FB5D9F3-7D7B-0D46-AE1F-F027BAAFC338}" type="slidenum">
              <a:rPr lang="de-DE" altLang="de-DE"/>
              <a:pPr/>
              <a:t>2</a:t>
            </a:fld>
            <a:endParaRPr lang="de-DE" altLang="de-DE"/>
          </a:p>
        </p:txBody>
      </p:sp>
      <p:sp>
        <p:nvSpPr>
          <p:cNvPr id="102402" name="Rectangle 2">
            <a:extLst>
              <a:ext uri="{FF2B5EF4-FFF2-40B4-BE49-F238E27FC236}">
                <a16:creationId xmlns:a16="http://schemas.microsoft.com/office/drawing/2014/main" id="{74D984E6-7F3C-B045-8071-02838B272739}"/>
              </a:ext>
            </a:extLst>
          </p:cNvPr>
          <p:cNvSpPr>
            <a:spLocks noGrp="1" noChangeArrowheads="1"/>
          </p:cNvSpPr>
          <p:nvPr>
            <p:ph type="title"/>
          </p:nvPr>
        </p:nvSpPr>
        <p:spPr/>
        <p:txBody>
          <a:bodyPr/>
          <a:lstStyle/>
          <a:p>
            <a:r>
              <a:rPr lang="de-DE" altLang="de-DE" sz="3200" b="1"/>
              <a:t>Warum Hochschulreform</a:t>
            </a:r>
          </a:p>
        </p:txBody>
      </p:sp>
      <p:sp>
        <p:nvSpPr>
          <p:cNvPr id="102403" name="Rectangle 3">
            <a:extLst>
              <a:ext uri="{FF2B5EF4-FFF2-40B4-BE49-F238E27FC236}">
                <a16:creationId xmlns:a16="http://schemas.microsoft.com/office/drawing/2014/main" id="{8D464DA0-A054-6D44-81F7-A4FF2A03928A}"/>
              </a:ext>
            </a:extLst>
          </p:cNvPr>
          <p:cNvSpPr>
            <a:spLocks noGrp="1" noChangeArrowheads="1"/>
          </p:cNvSpPr>
          <p:nvPr>
            <p:ph type="body" idx="1"/>
          </p:nvPr>
        </p:nvSpPr>
        <p:spPr>
          <a:xfrm>
            <a:off x="1331913" y="1639888"/>
            <a:ext cx="7354887" cy="4525962"/>
          </a:xfrm>
        </p:spPr>
        <p:txBody>
          <a:bodyPr/>
          <a:lstStyle/>
          <a:p>
            <a:r>
              <a:rPr lang="de-DE" altLang="de-DE" sz="3200"/>
              <a:t>Bill-Act 1954</a:t>
            </a:r>
          </a:p>
          <a:p>
            <a:r>
              <a:rPr lang="de-DE" altLang="de-DE" sz="3200"/>
              <a:t>Picht „Bildungskatastrophe“</a:t>
            </a:r>
          </a:p>
          <a:p>
            <a:r>
              <a:rPr lang="de-DE" altLang="de-DE" sz="3200"/>
              <a:t>Ausbau Hochschulsystem</a:t>
            </a:r>
          </a:p>
          <a:p>
            <a:r>
              <a:rPr lang="de-DE" altLang="de-DE" sz="3200"/>
              <a:t>Reform: Fachhochschulen</a:t>
            </a:r>
          </a:p>
          <a:p>
            <a:r>
              <a:rPr lang="de-DE" altLang="de-DE" sz="3200"/>
              <a:t>1990 ff.</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102403">
                                            <p:txEl>
                                              <p:pRg st="0" end="0"/>
                                            </p:txEl>
                                          </p:spTgt>
                                        </p:tgtEl>
                                        <p:attrNameLst>
                                          <p:attrName>style.visibility</p:attrName>
                                        </p:attrNameLst>
                                      </p:cBhvr>
                                      <p:to>
                                        <p:strVal val="visible"/>
                                      </p:to>
                                    </p:set>
                                    <p:anim calcmode="lin" valueType="num">
                                      <p:cBhvr>
                                        <p:cTn id="7" dur="1000" fill="hold"/>
                                        <p:tgtEl>
                                          <p:spTgt spid="102403">
                                            <p:txEl>
                                              <p:pRg st="0" end="0"/>
                                            </p:txEl>
                                          </p:spTgt>
                                        </p:tgtEl>
                                        <p:attrNameLst>
                                          <p:attrName>ppt_w</p:attrName>
                                        </p:attrNameLst>
                                      </p:cBhvr>
                                      <p:tavLst>
                                        <p:tav tm="0">
                                          <p:val>
                                            <p:strVal val="#ppt_w*0.70"/>
                                          </p:val>
                                        </p:tav>
                                        <p:tav tm="100000">
                                          <p:val>
                                            <p:strVal val="#ppt_w"/>
                                          </p:val>
                                        </p:tav>
                                      </p:tavLst>
                                    </p:anim>
                                    <p:anim calcmode="lin" valueType="num">
                                      <p:cBhvr>
                                        <p:cTn id="8" dur="1000" fill="hold"/>
                                        <p:tgtEl>
                                          <p:spTgt spid="102403">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102403">
                                            <p:txEl>
                                              <p:pRg st="0" end="0"/>
                                            </p:txEl>
                                          </p:spTgt>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55" presetClass="entr" presetSubtype="0" fill="hold" grpId="0" nodeType="clickEffect">
                                  <p:stCondLst>
                                    <p:cond delay="0"/>
                                  </p:stCondLst>
                                  <p:childTnLst>
                                    <p:set>
                                      <p:cBhvr>
                                        <p:cTn id="13" dur="1" fill="hold">
                                          <p:stCondLst>
                                            <p:cond delay="0"/>
                                          </p:stCondLst>
                                        </p:cTn>
                                        <p:tgtEl>
                                          <p:spTgt spid="102403">
                                            <p:txEl>
                                              <p:pRg st="1" end="1"/>
                                            </p:txEl>
                                          </p:spTgt>
                                        </p:tgtEl>
                                        <p:attrNameLst>
                                          <p:attrName>style.visibility</p:attrName>
                                        </p:attrNameLst>
                                      </p:cBhvr>
                                      <p:to>
                                        <p:strVal val="visible"/>
                                      </p:to>
                                    </p:set>
                                    <p:anim calcmode="lin" valueType="num">
                                      <p:cBhvr>
                                        <p:cTn id="14" dur="1000" fill="hold"/>
                                        <p:tgtEl>
                                          <p:spTgt spid="102403">
                                            <p:txEl>
                                              <p:pRg st="1" end="1"/>
                                            </p:txEl>
                                          </p:spTgt>
                                        </p:tgtEl>
                                        <p:attrNameLst>
                                          <p:attrName>ppt_w</p:attrName>
                                        </p:attrNameLst>
                                      </p:cBhvr>
                                      <p:tavLst>
                                        <p:tav tm="0">
                                          <p:val>
                                            <p:strVal val="#ppt_w*0.70"/>
                                          </p:val>
                                        </p:tav>
                                        <p:tav tm="100000">
                                          <p:val>
                                            <p:strVal val="#ppt_w"/>
                                          </p:val>
                                        </p:tav>
                                      </p:tavLst>
                                    </p:anim>
                                    <p:anim calcmode="lin" valueType="num">
                                      <p:cBhvr>
                                        <p:cTn id="15" dur="1000" fill="hold"/>
                                        <p:tgtEl>
                                          <p:spTgt spid="102403">
                                            <p:txEl>
                                              <p:pRg st="1" end="1"/>
                                            </p:txEl>
                                          </p:spTgt>
                                        </p:tgtEl>
                                        <p:attrNameLst>
                                          <p:attrName>ppt_h</p:attrName>
                                        </p:attrNameLst>
                                      </p:cBhvr>
                                      <p:tavLst>
                                        <p:tav tm="0">
                                          <p:val>
                                            <p:strVal val="#ppt_h"/>
                                          </p:val>
                                        </p:tav>
                                        <p:tav tm="100000">
                                          <p:val>
                                            <p:strVal val="#ppt_h"/>
                                          </p:val>
                                        </p:tav>
                                      </p:tavLst>
                                    </p:anim>
                                    <p:animEffect transition="in" filter="fade">
                                      <p:cBhvr>
                                        <p:cTn id="16" dur="1000"/>
                                        <p:tgtEl>
                                          <p:spTgt spid="102403">
                                            <p:txEl>
                                              <p:pRg st="1" end="1"/>
                                            </p:txEl>
                                          </p:spTgt>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55" presetClass="entr" presetSubtype="0" fill="hold" grpId="0" nodeType="clickEffect">
                                  <p:stCondLst>
                                    <p:cond delay="0"/>
                                  </p:stCondLst>
                                  <p:childTnLst>
                                    <p:set>
                                      <p:cBhvr>
                                        <p:cTn id="20" dur="1" fill="hold">
                                          <p:stCondLst>
                                            <p:cond delay="0"/>
                                          </p:stCondLst>
                                        </p:cTn>
                                        <p:tgtEl>
                                          <p:spTgt spid="102403">
                                            <p:txEl>
                                              <p:pRg st="2" end="2"/>
                                            </p:txEl>
                                          </p:spTgt>
                                        </p:tgtEl>
                                        <p:attrNameLst>
                                          <p:attrName>style.visibility</p:attrName>
                                        </p:attrNameLst>
                                      </p:cBhvr>
                                      <p:to>
                                        <p:strVal val="visible"/>
                                      </p:to>
                                    </p:set>
                                    <p:anim calcmode="lin" valueType="num">
                                      <p:cBhvr>
                                        <p:cTn id="21" dur="1000" fill="hold"/>
                                        <p:tgtEl>
                                          <p:spTgt spid="102403">
                                            <p:txEl>
                                              <p:pRg st="2" end="2"/>
                                            </p:txEl>
                                          </p:spTgt>
                                        </p:tgtEl>
                                        <p:attrNameLst>
                                          <p:attrName>ppt_w</p:attrName>
                                        </p:attrNameLst>
                                      </p:cBhvr>
                                      <p:tavLst>
                                        <p:tav tm="0">
                                          <p:val>
                                            <p:strVal val="#ppt_w*0.70"/>
                                          </p:val>
                                        </p:tav>
                                        <p:tav tm="100000">
                                          <p:val>
                                            <p:strVal val="#ppt_w"/>
                                          </p:val>
                                        </p:tav>
                                      </p:tavLst>
                                    </p:anim>
                                    <p:anim calcmode="lin" valueType="num">
                                      <p:cBhvr>
                                        <p:cTn id="22" dur="1000" fill="hold"/>
                                        <p:tgtEl>
                                          <p:spTgt spid="102403">
                                            <p:txEl>
                                              <p:pRg st="2" end="2"/>
                                            </p:txEl>
                                          </p:spTgt>
                                        </p:tgtEl>
                                        <p:attrNameLst>
                                          <p:attrName>ppt_h</p:attrName>
                                        </p:attrNameLst>
                                      </p:cBhvr>
                                      <p:tavLst>
                                        <p:tav tm="0">
                                          <p:val>
                                            <p:strVal val="#ppt_h"/>
                                          </p:val>
                                        </p:tav>
                                        <p:tav tm="100000">
                                          <p:val>
                                            <p:strVal val="#ppt_h"/>
                                          </p:val>
                                        </p:tav>
                                      </p:tavLst>
                                    </p:anim>
                                    <p:animEffect transition="in" filter="fade">
                                      <p:cBhvr>
                                        <p:cTn id="23" dur="1000"/>
                                        <p:tgtEl>
                                          <p:spTgt spid="102403">
                                            <p:txEl>
                                              <p:pRg st="2" end="2"/>
                                            </p:txEl>
                                          </p:spTgt>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55" presetClass="entr" presetSubtype="0" fill="hold" grpId="0" nodeType="clickEffect">
                                  <p:stCondLst>
                                    <p:cond delay="0"/>
                                  </p:stCondLst>
                                  <p:childTnLst>
                                    <p:set>
                                      <p:cBhvr>
                                        <p:cTn id="27" dur="1" fill="hold">
                                          <p:stCondLst>
                                            <p:cond delay="0"/>
                                          </p:stCondLst>
                                        </p:cTn>
                                        <p:tgtEl>
                                          <p:spTgt spid="102403">
                                            <p:txEl>
                                              <p:pRg st="3" end="3"/>
                                            </p:txEl>
                                          </p:spTgt>
                                        </p:tgtEl>
                                        <p:attrNameLst>
                                          <p:attrName>style.visibility</p:attrName>
                                        </p:attrNameLst>
                                      </p:cBhvr>
                                      <p:to>
                                        <p:strVal val="visible"/>
                                      </p:to>
                                    </p:set>
                                    <p:anim calcmode="lin" valueType="num">
                                      <p:cBhvr>
                                        <p:cTn id="28" dur="1000" fill="hold"/>
                                        <p:tgtEl>
                                          <p:spTgt spid="102403">
                                            <p:txEl>
                                              <p:pRg st="3" end="3"/>
                                            </p:txEl>
                                          </p:spTgt>
                                        </p:tgtEl>
                                        <p:attrNameLst>
                                          <p:attrName>ppt_w</p:attrName>
                                        </p:attrNameLst>
                                      </p:cBhvr>
                                      <p:tavLst>
                                        <p:tav tm="0">
                                          <p:val>
                                            <p:strVal val="#ppt_w*0.70"/>
                                          </p:val>
                                        </p:tav>
                                        <p:tav tm="100000">
                                          <p:val>
                                            <p:strVal val="#ppt_w"/>
                                          </p:val>
                                        </p:tav>
                                      </p:tavLst>
                                    </p:anim>
                                    <p:anim calcmode="lin" valueType="num">
                                      <p:cBhvr>
                                        <p:cTn id="29" dur="1000" fill="hold"/>
                                        <p:tgtEl>
                                          <p:spTgt spid="102403">
                                            <p:txEl>
                                              <p:pRg st="3" end="3"/>
                                            </p:txEl>
                                          </p:spTgt>
                                        </p:tgtEl>
                                        <p:attrNameLst>
                                          <p:attrName>ppt_h</p:attrName>
                                        </p:attrNameLst>
                                      </p:cBhvr>
                                      <p:tavLst>
                                        <p:tav tm="0">
                                          <p:val>
                                            <p:strVal val="#ppt_h"/>
                                          </p:val>
                                        </p:tav>
                                        <p:tav tm="100000">
                                          <p:val>
                                            <p:strVal val="#ppt_h"/>
                                          </p:val>
                                        </p:tav>
                                      </p:tavLst>
                                    </p:anim>
                                    <p:animEffect transition="in" filter="fade">
                                      <p:cBhvr>
                                        <p:cTn id="30" dur="1000"/>
                                        <p:tgtEl>
                                          <p:spTgt spid="102403">
                                            <p:txEl>
                                              <p:pRg st="3" end="3"/>
                                            </p:txEl>
                                          </p:spTgt>
                                        </p:tgtEl>
                                      </p:cBhvr>
                                    </p:animEffect>
                                  </p:childTnLst>
                                </p:cTn>
                              </p:par>
                            </p:childTnLst>
                          </p:cTn>
                        </p:par>
                      </p:childTnLst>
                    </p:cTn>
                  </p:par>
                  <p:par>
                    <p:cTn id="31" fill="hold" nodeType="clickPar">
                      <p:stCondLst>
                        <p:cond delay="indefinite"/>
                      </p:stCondLst>
                      <p:childTnLst>
                        <p:par>
                          <p:cTn id="32" fill="hold" nodeType="withGroup">
                            <p:stCondLst>
                              <p:cond delay="0"/>
                            </p:stCondLst>
                            <p:childTnLst>
                              <p:par>
                                <p:cTn id="33" presetID="55" presetClass="entr" presetSubtype="0" fill="hold" grpId="0" nodeType="clickEffect">
                                  <p:stCondLst>
                                    <p:cond delay="0"/>
                                  </p:stCondLst>
                                  <p:childTnLst>
                                    <p:set>
                                      <p:cBhvr>
                                        <p:cTn id="34" dur="1" fill="hold">
                                          <p:stCondLst>
                                            <p:cond delay="0"/>
                                          </p:stCondLst>
                                        </p:cTn>
                                        <p:tgtEl>
                                          <p:spTgt spid="102403">
                                            <p:txEl>
                                              <p:pRg st="4" end="4"/>
                                            </p:txEl>
                                          </p:spTgt>
                                        </p:tgtEl>
                                        <p:attrNameLst>
                                          <p:attrName>style.visibility</p:attrName>
                                        </p:attrNameLst>
                                      </p:cBhvr>
                                      <p:to>
                                        <p:strVal val="visible"/>
                                      </p:to>
                                    </p:set>
                                    <p:anim calcmode="lin" valueType="num">
                                      <p:cBhvr>
                                        <p:cTn id="35" dur="1000" fill="hold"/>
                                        <p:tgtEl>
                                          <p:spTgt spid="102403">
                                            <p:txEl>
                                              <p:pRg st="4" end="4"/>
                                            </p:txEl>
                                          </p:spTgt>
                                        </p:tgtEl>
                                        <p:attrNameLst>
                                          <p:attrName>ppt_w</p:attrName>
                                        </p:attrNameLst>
                                      </p:cBhvr>
                                      <p:tavLst>
                                        <p:tav tm="0">
                                          <p:val>
                                            <p:strVal val="#ppt_w*0.70"/>
                                          </p:val>
                                        </p:tav>
                                        <p:tav tm="100000">
                                          <p:val>
                                            <p:strVal val="#ppt_w"/>
                                          </p:val>
                                        </p:tav>
                                      </p:tavLst>
                                    </p:anim>
                                    <p:anim calcmode="lin" valueType="num">
                                      <p:cBhvr>
                                        <p:cTn id="36" dur="1000" fill="hold"/>
                                        <p:tgtEl>
                                          <p:spTgt spid="102403">
                                            <p:txEl>
                                              <p:pRg st="4" end="4"/>
                                            </p:txEl>
                                          </p:spTgt>
                                        </p:tgtEl>
                                        <p:attrNameLst>
                                          <p:attrName>ppt_h</p:attrName>
                                        </p:attrNameLst>
                                      </p:cBhvr>
                                      <p:tavLst>
                                        <p:tav tm="0">
                                          <p:val>
                                            <p:strVal val="#ppt_h"/>
                                          </p:val>
                                        </p:tav>
                                        <p:tav tm="100000">
                                          <p:val>
                                            <p:strVal val="#ppt_h"/>
                                          </p:val>
                                        </p:tav>
                                      </p:tavLst>
                                    </p:anim>
                                    <p:animEffect transition="in" filter="fade">
                                      <p:cBhvr>
                                        <p:cTn id="37" dur="1000"/>
                                        <p:tgtEl>
                                          <p:spTgt spid="10240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03" grpId="0" uiExpand="1"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ußzeilenplatzhalter 3">
            <a:extLst>
              <a:ext uri="{FF2B5EF4-FFF2-40B4-BE49-F238E27FC236}">
                <a16:creationId xmlns:a16="http://schemas.microsoft.com/office/drawing/2014/main" id="{79CAC5DB-987E-A84F-8342-E77866D1ABAF}"/>
              </a:ext>
            </a:extLst>
          </p:cNvPr>
          <p:cNvSpPr>
            <a:spLocks noGrp="1"/>
          </p:cNvSpPr>
          <p:nvPr>
            <p:ph type="ftr" sz="quarter" idx="10"/>
          </p:nvPr>
        </p:nvSpPr>
        <p:spPr/>
        <p:txBody>
          <a:bodyPr/>
          <a:lstStyle/>
          <a:p>
            <a:r>
              <a:rPr lang="de-DE" altLang="de-DE"/>
              <a:t>15 Jahre ... | Detlef Müller-Böling | 24. September 2007</a:t>
            </a:r>
          </a:p>
        </p:txBody>
      </p:sp>
      <p:sp>
        <p:nvSpPr>
          <p:cNvPr id="6" name="Foliennummernplatzhalter 4">
            <a:extLst>
              <a:ext uri="{FF2B5EF4-FFF2-40B4-BE49-F238E27FC236}">
                <a16:creationId xmlns:a16="http://schemas.microsoft.com/office/drawing/2014/main" id="{0B896922-6763-D54B-AAD3-B19A240CCA5A}"/>
              </a:ext>
            </a:extLst>
          </p:cNvPr>
          <p:cNvSpPr>
            <a:spLocks noGrp="1"/>
          </p:cNvSpPr>
          <p:nvPr>
            <p:ph type="sldNum" sz="quarter" idx="11"/>
          </p:nvPr>
        </p:nvSpPr>
        <p:spPr/>
        <p:txBody>
          <a:bodyPr/>
          <a:lstStyle/>
          <a:p>
            <a:fld id="{02B7404B-31EB-9A41-8A8A-35DF16E316FC}" type="slidenum">
              <a:rPr lang="de-DE" altLang="de-DE"/>
              <a:pPr/>
              <a:t>20</a:t>
            </a:fld>
            <a:endParaRPr lang="de-DE" altLang="de-DE"/>
          </a:p>
        </p:txBody>
      </p:sp>
      <p:sp>
        <p:nvSpPr>
          <p:cNvPr id="90114" name="Rectangle 2">
            <a:extLst>
              <a:ext uri="{FF2B5EF4-FFF2-40B4-BE49-F238E27FC236}">
                <a16:creationId xmlns:a16="http://schemas.microsoft.com/office/drawing/2014/main" id="{480BE034-B317-4342-AC54-51ED78D065B9}"/>
              </a:ext>
            </a:extLst>
          </p:cNvPr>
          <p:cNvSpPr>
            <a:spLocks noGrp="1" noChangeArrowheads="1"/>
          </p:cNvSpPr>
          <p:nvPr>
            <p:ph type="title"/>
          </p:nvPr>
        </p:nvSpPr>
        <p:spPr/>
        <p:txBody>
          <a:bodyPr/>
          <a:lstStyle/>
          <a:p>
            <a:r>
              <a:rPr lang="de-DE" altLang="de-DE"/>
              <a:t>Vergleich der Gesamtkosten bis 2020</a:t>
            </a:r>
          </a:p>
        </p:txBody>
      </p:sp>
      <p:graphicFrame>
        <p:nvGraphicFramePr>
          <p:cNvPr id="90115" name="Object 3">
            <a:extLst>
              <a:ext uri="{FF2B5EF4-FFF2-40B4-BE49-F238E27FC236}">
                <a16:creationId xmlns:a16="http://schemas.microsoft.com/office/drawing/2014/main" id="{E61D97C2-F134-F541-8109-4BCCE3D71270}"/>
              </a:ext>
            </a:extLst>
          </p:cNvPr>
          <p:cNvGraphicFramePr>
            <a:graphicFrameLocks noChangeAspect="1"/>
          </p:cNvGraphicFramePr>
          <p:nvPr>
            <p:ph idx="1"/>
          </p:nvPr>
        </p:nvGraphicFramePr>
        <p:xfrm>
          <a:off x="457200" y="1639888"/>
          <a:ext cx="8229600" cy="4524375"/>
        </p:xfrm>
        <a:graphic>
          <a:graphicData uri="http://schemas.openxmlformats.org/presentationml/2006/ole">
            <mc:AlternateContent xmlns:mc="http://schemas.openxmlformats.org/markup-compatibility/2006">
              <mc:Choice xmlns:v="urn:schemas-microsoft-com:vml" Requires="v">
                <p:oleObj spid="_x0000_s90117" name="Diagramm" r:id="rId4" imgW="8229600" imgH="4533900" progId="MSGraph.Chart.8">
                  <p:embed followColorScheme="full"/>
                </p:oleObj>
              </mc:Choice>
              <mc:Fallback>
                <p:oleObj name="Diagramm" r:id="rId4" imgW="8229600" imgH="4533900" progId="MSGraph.Chart.8">
                  <p:embed followColorScheme="full"/>
                  <p:pic>
                    <p:nvPicPr>
                      <p:cNvPr id="0" name="Object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7200" y="1639888"/>
                        <a:ext cx="8229600" cy="4524375"/>
                      </a:xfrm>
                      <a:prstGeom prst="rect">
                        <a:avLst/>
                      </a:prstGeom>
                    </p:spPr>
                  </p:pic>
                </p:oleObj>
              </mc:Fallback>
            </mc:AlternateContent>
          </a:graphicData>
        </a:graphic>
      </p:graphicFrame>
      <p:sp>
        <p:nvSpPr>
          <p:cNvPr id="90116" name="AutoShape 4">
            <a:extLst>
              <a:ext uri="{FF2B5EF4-FFF2-40B4-BE49-F238E27FC236}">
                <a16:creationId xmlns:a16="http://schemas.microsoft.com/office/drawing/2014/main" id="{392B1385-17C0-9347-AC7E-AE5560F10238}"/>
              </a:ext>
            </a:extLst>
          </p:cNvPr>
          <p:cNvSpPr>
            <a:spLocks noChangeArrowheads="1"/>
          </p:cNvSpPr>
          <p:nvPr/>
        </p:nvSpPr>
        <p:spPr bwMode="auto">
          <a:xfrm>
            <a:off x="4716463" y="3500438"/>
            <a:ext cx="792162" cy="1655762"/>
          </a:xfrm>
          <a:prstGeom prst="cube">
            <a:avLst>
              <a:gd name="adj" fmla="val 25000"/>
            </a:avLst>
          </a:prstGeom>
          <a:solidFill>
            <a:srgbClr val="99CC00">
              <a:alpha val="53999"/>
            </a:srgbClr>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de-DE" altLang="de-DE" sz="3200" b="1">
                <a:solidFill>
                  <a:srgbClr val="FF0000"/>
                </a:solidFill>
              </a:rPr>
              <a:t>?</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afterEffect">
                                  <p:stCondLst>
                                    <p:cond delay="0"/>
                                  </p:stCondLst>
                                  <p:childTnLst>
                                    <p:set>
                                      <p:cBhvr>
                                        <p:cTn id="6" dur="1" fill="hold">
                                          <p:stCondLst>
                                            <p:cond delay="0"/>
                                          </p:stCondLst>
                                        </p:cTn>
                                        <p:tgtEl>
                                          <p:spTgt spid="90115">
                                            <p:oleChartEl type="gridLegend"/>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8" presetClass="entr" presetSubtype="16" fill="hold" grpId="0" nodeType="clickEffect">
                                  <p:stCondLst>
                                    <p:cond delay="0"/>
                                  </p:stCondLst>
                                  <p:childTnLst>
                                    <p:set>
                                      <p:cBhvr>
                                        <p:cTn id="10" dur="1" fill="hold">
                                          <p:stCondLst>
                                            <p:cond delay="0"/>
                                          </p:stCondLst>
                                        </p:cTn>
                                        <p:tgtEl>
                                          <p:spTgt spid="90115">
                                            <p:oleChartEl type="series" lvl="1"/>
                                          </p:spTgt>
                                        </p:tgtEl>
                                        <p:attrNameLst>
                                          <p:attrName>style.visibility</p:attrName>
                                        </p:attrNameLst>
                                      </p:cBhvr>
                                      <p:to>
                                        <p:strVal val="visible"/>
                                      </p:to>
                                    </p:set>
                                    <p:animEffect transition="in" filter="diamond(in)">
                                      <p:cBhvr>
                                        <p:cTn id="11" dur="1000"/>
                                        <p:tgtEl>
                                          <p:spTgt spid="90115">
                                            <p:oleChartEl type="series" lvl="1"/>
                                          </p:spTgt>
                                        </p:tgtEl>
                                      </p:cBhvr>
                                    </p:animEffect>
                                  </p:childTnLst>
                                </p:cTn>
                              </p:par>
                            </p:childTnLst>
                          </p:cTn>
                        </p:par>
                        <p:par>
                          <p:cTn id="12" fill="hold" nodeType="afterGroup">
                            <p:stCondLst>
                              <p:cond delay="1000"/>
                            </p:stCondLst>
                            <p:childTnLst>
                              <p:par>
                                <p:cTn id="13" presetID="8" presetClass="entr" presetSubtype="16" fill="hold" grpId="0" nodeType="afterEffect">
                                  <p:stCondLst>
                                    <p:cond delay="0"/>
                                  </p:stCondLst>
                                  <p:childTnLst>
                                    <p:set>
                                      <p:cBhvr>
                                        <p:cTn id="14" dur="1" fill="hold">
                                          <p:stCondLst>
                                            <p:cond delay="0"/>
                                          </p:stCondLst>
                                        </p:cTn>
                                        <p:tgtEl>
                                          <p:spTgt spid="90115">
                                            <p:oleChartEl type="series" lvl="2"/>
                                          </p:spTgt>
                                        </p:tgtEl>
                                        <p:attrNameLst>
                                          <p:attrName>style.visibility</p:attrName>
                                        </p:attrNameLst>
                                      </p:cBhvr>
                                      <p:to>
                                        <p:strVal val="visible"/>
                                      </p:to>
                                    </p:set>
                                    <p:animEffect transition="in" filter="diamond(in)">
                                      <p:cBhvr>
                                        <p:cTn id="15" dur="1000"/>
                                        <p:tgtEl>
                                          <p:spTgt spid="90115">
                                            <p:oleChartEl type="series" lvl="2"/>
                                          </p:spTgt>
                                        </p:tgtEl>
                                      </p:cBhvr>
                                    </p:animEffect>
                                  </p:childTnLst>
                                </p:cTn>
                              </p:par>
                            </p:childTnLst>
                          </p:cTn>
                        </p:par>
                        <p:par>
                          <p:cTn id="16" fill="hold" nodeType="afterGroup">
                            <p:stCondLst>
                              <p:cond delay="2000"/>
                            </p:stCondLst>
                            <p:childTnLst>
                              <p:par>
                                <p:cTn id="17" presetID="8" presetClass="entr" presetSubtype="16" fill="hold" grpId="0" nodeType="afterEffect">
                                  <p:stCondLst>
                                    <p:cond delay="0"/>
                                  </p:stCondLst>
                                  <p:childTnLst>
                                    <p:set>
                                      <p:cBhvr>
                                        <p:cTn id="18" dur="1" fill="hold">
                                          <p:stCondLst>
                                            <p:cond delay="0"/>
                                          </p:stCondLst>
                                        </p:cTn>
                                        <p:tgtEl>
                                          <p:spTgt spid="90115">
                                            <p:oleChartEl type="series" lvl="3"/>
                                          </p:spTgt>
                                        </p:tgtEl>
                                        <p:attrNameLst>
                                          <p:attrName>style.visibility</p:attrName>
                                        </p:attrNameLst>
                                      </p:cBhvr>
                                      <p:to>
                                        <p:strVal val="visible"/>
                                      </p:to>
                                    </p:set>
                                    <p:animEffect transition="in" filter="diamond(in)">
                                      <p:cBhvr>
                                        <p:cTn id="19" dur="1000"/>
                                        <p:tgtEl>
                                          <p:spTgt spid="90115">
                                            <p:oleChartEl type="series" lvl="3"/>
                                          </p:spTgt>
                                        </p:tgtEl>
                                      </p:cBhvr>
                                    </p:animEffect>
                                  </p:childTnLst>
                                </p:cTn>
                              </p:par>
                            </p:childTnLst>
                          </p:cTn>
                        </p:par>
                      </p:childTnLst>
                    </p:cTn>
                  </p:par>
                  <p:par>
                    <p:cTn id="20" fill="hold" nodeType="clickPar">
                      <p:stCondLst>
                        <p:cond delay="indefinite"/>
                      </p:stCondLst>
                      <p:childTnLst>
                        <p:par>
                          <p:cTn id="21" fill="hold" nodeType="withGroup">
                            <p:stCondLst>
                              <p:cond delay="0"/>
                            </p:stCondLst>
                            <p:childTnLst>
                              <p:par>
                                <p:cTn id="22" presetID="8" presetClass="entr" presetSubtype="16" fill="hold" grpId="0" nodeType="clickEffect">
                                  <p:stCondLst>
                                    <p:cond delay="0"/>
                                  </p:stCondLst>
                                  <p:childTnLst>
                                    <p:set>
                                      <p:cBhvr>
                                        <p:cTn id="23" dur="1" fill="hold">
                                          <p:stCondLst>
                                            <p:cond delay="0"/>
                                          </p:stCondLst>
                                        </p:cTn>
                                        <p:tgtEl>
                                          <p:spTgt spid="90115">
                                            <p:oleChartEl type="series" lvl="4"/>
                                          </p:spTgt>
                                        </p:tgtEl>
                                        <p:attrNameLst>
                                          <p:attrName>style.visibility</p:attrName>
                                        </p:attrNameLst>
                                      </p:cBhvr>
                                      <p:to>
                                        <p:strVal val="visible"/>
                                      </p:to>
                                    </p:set>
                                    <p:animEffect transition="in" filter="diamond(in)">
                                      <p:cBhvr>
                                        <p:cTn id="24" dur="1000"/>
                                        <p:tgtEl>
                                          <p:spTgt spid="90115">
                                            <p:oleChartEl type="series" lvl="4"/>
                                          </p:spTgt>
                                        </p:tgtEl>
                                      </p:cBhvr>
                                    </p:animEffect>
                                  </p:childTnLst>
                                </p:cTn>
                              </p:par>
                            </p:childTnLst>
                          </p:cTn>
                        </p:par>
                      </p:childTnLst>
                    </p:cTn>
                  </p:par>
                  <p:par>
                    <p:cTn id="25" fill="hold" nodeType="clickPar">
                      <p:stCondLst>
                        <p:cond delay="indefinite"/>
                      </p:stCondLst>
                      <p:childTnLst>
                        <p:par>
                          <p:cTn id="26" fill="hold" nodeType="withGroup">
                            <p:stCondLst>
                              <p:cond delay="0"/>
                            </p:stCondLst>
                            <p:childTnLst>
                              <p:par>
                                <p:cTn id="27" presetID="8" presetClass="entr" presetSubtype="16" fill="hold" grpId="0" nodeType="clickEffect">
                                  <p:stCondLst>
                                    <p:cond delay="0"/>
                                  </p:stCondLst>
                                  <p:childTnLst>
                                    <p:set>
                                      <p:cBhvr>
                                        <p:cTn id="28" dur="1" fill="hold">
                                          <p:stCondLst>
                                            <p:cond delay="0"/>
                                          </p:stCondLst>
                                        </p:cTn>
                                        <p:tgtEl>
                                          <p:spTgt spid="90115">
                                            <p:oleChartEl type="series" lvl="5"/>
                                          </p:spTgt>
                                        </p:tgtEl>
                                        <p:attrNameLst>
                                          <p:attrName>style.visibility</p:attrName>
                                        </p:attrNameLst>
                                      </p:cBhvr>
                                      <p:to>
                                        <p:strVal val="visible"/>
                                      </p:to>
                                    </p:set>
                                    <p:animEffect transition="in" filter="diamond(in)">
                                      <p:cBhvr>
                                        <p:cTn id="29" dur="1000"/>
                                        <p:tgtEl>
                                          <p:spTgt spid="90115">
                                            <p:oleChartEl type="series" lvl="5"/>
                                          </p:spTgt>
                                        </p:tgtEl>
                                      </p:cBhvr>
                                    </p:animEffect>
                                  </p:childTnLst>
                                </p:cTn>
                              </p:par>
                            </p:childTnLst>
                          </p:cTn>
                        </p:par>
                      </p:childTnLst>
                    </p:cTn>
                  </p:par>
                  <p:par>
                    <p:cTn id="30" fill="hold" nodeType="clickPar">
                      <p:stCondLst>
                        <p:cond delay="indefinite"/>
                      </p:stCondLst>
                      <p:childTnLst>
                        <p:par>
                          <p:cTn id="31" fill="hold" nodeType="withGroup">
                            <p:stCondLst>
                              <p:cond delay="0"/>
                            </p:stCondLst>
                            <p:childTnLst>
                              <p:par>
                                <p:cTn id="32" presetID="3" presetClass="entr" presetSubtype="10" fill="hold" grpId="0" nodeType="clickEffect">
                                  <p:stCondLst>
                                    <p:cond delay="0"/>
                                  </p:stCondLst>
                                  <p:childTnLst>
                                    <p:set>
                                      <p:cBhvr>
                                        <p:cTn id="33" dur="1" fill="hold">
                                          <p:stCondLst>
                                            <p:cond delay="0"/>
                                          </p:stCondLst>
                                        </p:cTn>
                                        <p:tgtEl>
                                          <p:spTgt spid="90116"/>
                                        </p:tgtEl>
                                        <p:attrNameLst>
                                          <p:attrName>style.visibility</p:attrName>
                                        </p:attrNameLst>
                                      </p:cBhvr>
                                      <p:to>
                                        <p:strVal val="visible"/>
                                      </p:to>
                                    </p:set>
                                    <p:animEffect transition="in" filter="blinds(horizontal)">
                                      <p:cBhvr>
                                        <p:cTn id="34" dur="500"/>
                                        <p:tgtEl>
                                          <p:spTgt spid="901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OleChart spid="90115" grpId="0" bld="series"/>
      <p:bldP spid="90116"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ußzeilenplatzhalter 3">
            <a:extLst>
              <a:ext uri="{FF2B5EF4-FFF2-40B4-BE49-F238E27FC236}">
                <a16:creationId xmlns:a16="http://schemas.microsoft.com/office/drawing/2014/main" id="{866FA95E-633D-3F42-8AA1-2FD891E65DAB}"/>
              </a:ext>
            </a:extLst>
          </p:cNvPr>
          <p:cNvSpPr>
            <a:spLocks noGrp="1"/>
          </p:cNvSpPr>
          <p:nvPr>
            <p:ph type="ftr" sz="quarter" idx="10"/>
          </p:nvPr>
        </p:nvSpPr>
        <p:spPr/>
        <p:txBody>
          <a:bodyPr/>
          <a:lstStyle/>
          <a:p>
            <a:r>
              <a:rPr lang="de-DE" altLang="de-DE"/>
              <a:t>15 Jahre ... | Detlef Müller-Böling | 24. September 2007</a:t>
            </a:r>
          </a:p>
        </p:txBody>
      </p:sp>
      <p:sp>
        <p:nvSpPr>
          <p:cNvPr id="6" name="Foliennummernplatzhalter 4">
            <a:extLst>
              <a:ext uri="{FF2B5EF4-FFF2-40B4-BE49-F238E27FC236}">
                <a16:creationId xmlns:a16="http://schemas.microsoft.com/office/drawing/2014/main" id="{96D0F670-D691-AF45-8F2C-E596E7D22544}"/>
              </a:ext>
            </a:extLst>
          </p:cNvPr>
          <p:cNvSpPr>
            <a:spLocks noGrp="1"/>
          </p:cNvSpPr>
          <p:nvPr>
            <p:ph type="sldNum" sz="quarter" idx="11"/>
          </p:nvPr>
        </p:nvSpPr>
        <p:spPr/>
        <p:txBody>
          <a:bodyPr/>
          <a:lstStyle/>
          <a:p>
            <a:fld id="{45854AAD-A4B8-6B4F-82B4-BD819778188F}" type="slidenum">
              <a:rPr lang="de-DE" altLang="de-DE"/>
              <a:pPr/>
              <a:t>21</a:t>
            </a:fld>
            <a:endParaRPr lang="de-DE" altLang="de-DE"/>
          </a:p>
        </p:txBody>
      </p:sp>
      <p:sp>
        <p:nvSpPr>
          <p:cNvPr id="100354" name="Rectangle 2">
            <a:extLst>
              <a:ext uri="{FF2B5EF4-FFF2-40B4-BE49-F238E27FC236}">
                <a16:creationId xmlns:a16="http://schemas.microsoft.com/office/drawing/2014/main" id="{93DADDF9-D909-FF42-A2EF-2E02E2C91650}"/>
              </a:ext>
            </a:extLst>
          </p:cNvPr>
          <p:cNvSpPr>
            <a:spLocks noGrp="1" noChangeArrowheads="1"/>
          </p:cNvSpPr>
          <p:nvPr>
            <p:ph type="title"/>
          </p:nvPr>
        </p:nvSpPr>
        <p:spPr>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r>
              <a:rPr lang="de-DE" altLang="de-DE" sz="3200" b="1">
                <a:solidFill>
                  <a:srgbClr val="FF0000"/>
                </a:solidFill>
              </a:rPr>
              <a:t>Ausweg ....</a:t>
            </a:r>
          </a:p>
        </p:txBody>
      </p:sp>
      <p:sp>
        <p:nvSpPr>
          <p:cNvPr id="100356" name="AutoShape 4">
            <a:extLst>
              <a:ext uri="{FF2B5EF4-FFF2-40B4-BE49-F238E27FC236}">
                <a16:creationId xmlns:a16="http://schemas.microsoft.com/office/drawing/2014/main" id="{A19CE239-DBC3-4A4F-B7E7-1F34E6A21602}"/>
              </a:ext>
            </a:extLst>
          </p:cNvPr>
          <p:cNvSpPr>
            <a:spLocks noChangeArrowheads="1"/>
          </p:cNvSpPr>
          <p:nvPr/>
        </p:nvSpPr>
        <p:spPr bwMode="auto">
          <a:xfrm>
            <a:off x="1908175" y="3581400"/>
            <a:ext cx="976313" cy="485775"/>
          </a:xfrm>
          <a:prstGeom prst="rightArrow">
            <a:avLst>
              <a:gd name="adj1" fmla="val 50000"/>
              <a:gd name="adj2" fmla="val 50245"/>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100357" name="Text Box 5">
            <a:extLst>
              <a:ext uri="{FF2B5EF4-FFF2-40B4-BE49-F238E27FC236}">
                <a16:creationId xmlns:a16="http://schemas.microsoft.com/office/drawing/2014/main" id="{B974DB6E-E35A-CA47-960C-5E24A48608E4}"/>
              </a:ext>
            </a:extLst>
          </p:cNvPr>
          <p:cNvSpPr txBox="1">
            <a:spLocks noChangeArrowheads="1"/>
          </p:cNvSpPr>
          <p:nvPr/>
        </p:nvSpPr>
        <p:spPr bwMode="auto">
          <a:xfrm>
            <a:off x="3255963" y="3500438"/>
            <a:ext cx="3817937" cy="579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de-DE" altLang="de-DE" sz="3200" b="1"/>
              <a:t>2 % BIP mit AktiHF</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Fußzeilenplatzhalter 1">
            <a:extLst>
              <a:ext uri="{FF2B5EF4-FFF2-40B4-BE49-F238E27FC236}">
                <a16:creationId xmlns:a16="http://schemas.microsoft.com/office/drawing/2014/main" id="{C00BB570-5B34-E742-961F-B7216DD22B95}"/>
              </a:ext>
            </a:extLst>
          </p:cNvPr>
          <p:cNvSpPr>
            <a:spLocks noGrp="1"/>
          </p:cNvSpPr>
          <p:nvPr>
            <p:ph type="ftr" sz="quarter" idx="10"/>
          </p:nvPr>
        </p:nvSpPr>
        <p:spPr/>
        <p:txBody>
          <a:bodyPr/>
          <a:lstStyle/>
          <a:p>
            <a:r>
              <a:rPr lang="de-DE" altLang="de-DE"/>
              <a:t>15 Jahre ... | Detlef Müller-Böling | 24. September 2007</a:t>
            </a:r>
          </a:p>
        </p:txBody>
      </p:sp>
      <p:sp>
        <p:nvSpPr>
          <p:cNvPr id="11" name="Foliennummernplatzhalter 2">
            <a:extLst>
              <a:ext uri="{FF2B5EF4-FFF2-40B4-BE49-F238E27FC236}">
                <a16:creationId xmlns:a16="http://schemas.microsoft.com/office/drawing/2014/main" id="{299BD820-E72C-204A-A65C-2EF083DD98CF}"/>
              </a:ext>
            </a:extLst>
          </p:cNvPr>
          <p:cNvSpPr>
            <a:spLocks noGrp="1"/>
          </p:cNvSpPr>
          <p:nvPr>
            <p:ph type="sldNum" sz="quarter" idx="11"/>
          </p:nvPr>
        </p:nvSpPr>
        <p:spPr/>
        <p:txBody>
          <a:bodyPr/>
          <a:lstStyle/>
          <a:p>
            <a:fld id="{6F26ED0D-B7DB-5741-83AA-ADB2C567CCF6}" type="slidenum">
              <a:rPr lang="de-DE" altLang="de-DE"/>
              <a:pPr/>
              <a:t>22</a:t>
            </a:fld>
            <a:endParaRPr lang="de-DE" altLang="de-DE"/>
          </a:p>
        </p:txBody>
      </p:sp>
      <p:pic>
        <p:nvPicPr>
          <p:cNvPr id="96258" name="Picture 2">
            <a:extLst>
              <a:ext uri="{FF2B5EF4-FFF2-40B4-BE49-F238E27FC236}">
                <a16:creationId xmlns:a16="http://schemas.microsoft.com/office/drawing/2014/main" id="{C00D835A-177F-DB43-BD11-A759392DA3A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743200" y="765175"/>
            <a:ext cx="3863975" cy="5688013"/>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96259" name="Object 3">
            <a:extLst>
              <a:ext uri="{FF2B5EF4-FFF2-40B4-BE49-F238E27FC236}">
                <a16:creationId xmlns:a16="http://schemas.microsoft.com/office/drawing/2014/main" id="{54D4C6E9-0643-8B4E-AC6B-038C9252ACDC}"/>
              </a:ext>
            </a:extLst>
          </p:cNvPr>
          <p:cNvGraphicFramePr>
            <a:graphicFrameLocks noChangeAspect="1"/>
          </p:cNvGraphicFramePr>
          <p:nvPr/>
        </p:nvGraphicFramePr>
        <p:xfrm>
          <a:off x="1189038" y="1638300"/>
          <a:ext cx="1511300" cy="1485900"/>
        </p:xfrm>
        <a:graphic>
          <a:graphicData uri="http://schemas.openxmlformats.org/presentationml/2006/ole">
            <mc:AlternateContent xmlns:mc="http://schemas.openxmlformats.org/markup-compatibility/2006">
              <mc:Choice xmlns:v="urn:schemas-microsoft-com:vml" Requires="v">
                <p:oleObj spid="_x0000_s96266" name="Clip" r:id="rId5" imgW="1092200" imgH="1066800" progId="MS_ClipArt_Gallery.2">
                  <p:embed/>
                </p:oleObj>
              </mc:Choice>
              <mc:Fallback>
                <p:oleObj name="Clip" r:id="rId5" imgW="1092200" imgH="1066800" progId="MS_ClipArt_Gallery.2">
                  <p:embed/>
                  <p:pic>
                    <p:nvPicPr>
                      <p:cNvPr id="0" name="Object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189038" y="1638300"/>
                        <a:ext cx="1511300" cy="14859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96260" name="Object 4">
            <a:extLst>
              <a:ext uri="{FF2B5EF4-FFF2-40B4-BE49-F238E27FC236}">
                <a16:creationId xmlns:a16="http://schemas.microsoft.com/office/drawing/2014/main" id="{3D44594F-0072-5543-9B4D-845DB648D794}"/>
              </a:ext>
            </a:extLst>
          </p:cNvPr>
          <p:cNvGraphicFramePr>
            <a:graphicFrameLocks noChangeAspect="1"/>
          </p:cNvGraphicFramePr>
          <p:nvPr/>
        </p:nvGraphicFramePr>
        <p:xfrm>
          <a:off x="1403350" y="4149725"/>
          <a:ext cx="1511300" cy="1485900"/>
        </p:xfrm>
        <a:graphic>
          <a:graphicData uri="http://schemas.openxmlformats.org/presentationml/2006/ole">
            <mc:AlternateContent xmlns:mc="http://schemas.openxmlformats.org/markup-compatibility/2006">
              <mc:Choice xmlns:v="urn:schemas-microsoft-com:vml" Requires="v">
                <p:oleObj spid="_x0000_s96267" name="Clip" r:id="rId7" imgW="1092200" imgH="1066800" progId="MS_ClipArt_Gallery.2">
                  <p:embed/>
                </p:oleObj>
              </mc:Choice>
              <mc:Fallback>
                <p:oleObj name="Clip" r:id="rId7" imgW="1092200" imgH="1066800" progId="MS_ClipArt_Gallery.2">
                  <p:embed/>
                  <p:pic>
                    <p:nvPicPr>
                      <p:cNvPr id="0" name="Object 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403350" y="4149725"/>
                        <a:ext cx="1511300" cy="14859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96261" name="Object 5">
            <a:extLst>
              <a:ext uri="{FF2B5EF4-FFF2-40B4-BE49-F238E27FC236}">
                <a16:creationId xmlns:a16="http://schemas.microsoft.com/office/drawing/2014/main" id="{89D77448-C7CB-AD47-BE9F-7728CB725BB5}"/>
              </a:ext>
            </a:extLst>
          </p:cNvPr>
          <p:cNvGraphicFramePr>
            <a:graphicFrameLocks noChangeAspect="1"/>
          </p:cNvGraphicFramePr>
          <p:nvPr/>
        </p:nvGraphicFramePr>
        <p:xfrm>
          <a:off x="5580063" y="836613"/>
          <a:ext cx="1511300" cy="1485900"/>
        </p:xfrm>
        <a:graphic>
          <a:graphicData uri="http://schemas.openxmlformats.org/presentationml/2006/ole">
            <mc:AlternateContent xmlns:mc="http://schemas.openxmlformats.org/markup-compatibility/2006">
              <mc:Choice xmlns:v="urn:schemas-microsoft-com:vml" Requires="v">
                <p:oleObj spid="_x0000_s96268" name="Clip" r:id="rId9" imgW="1092200" imgH="1066800" progId="MS_ClipArt_Gallery.2">
                  <p:embed/>
                </p:oleObj>
              </mc:Choice>
              <mc:Fallback>
                <p:oleObj name="Clip" r:id="rId9" imgW="1092200" imgH="1066800" progId="MS_ClipArt_Gallery.2">
                  <p:embed/>
                  <p:pic>
                    <p:nvPicPr>
                      <p:cNvPr id="0" name="Object 5"/>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580063" y="836613"/>
                        <a:ext cx="1511300" cy="14859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96262" name="Object 6">
            <a:extLst>
              <a:ext uri="{FF2B5EF4-FFF2-40B4-BE49-F238E27FC236}">
                <a16:creationId xmlns:a16="http://schemas.microsoft.com/office/drawing/2014/main" id="{2EEB4C89-FCC1-9F43-BE2E-E05DBBCF21FA}"/>
              </a:ext>
            </a:extLst>
          </p:cNvPr>
          <p:cNvGraphicFramePr>
            <a:graphicFrameLocks noChangeAspect="1"/>
          </p:cNvGraphicFramePr>
          <p:nvPr/>
        </p:nvGraphicFramePr>
        <p:xfrm>
          <a:off x="2987675" y="765175"/>
          <a:ext cx="1511300" cy="1485900"/>
        </p:xfrm>
        <a:graphic>
          <a:graphicData uri="http://schemas.openxmlformats.org/presentationml/2006/ole">
            <mc:AlternateContent xmlns:mc="http://schemas.openxmlformats.org/markup-compatibility/2006">
              <mc:Choice xmlns:v="urn:schemas-microsoft-com:vml" Requires="v">
                <p:oleObj spid="_x0000_s96269" name="Clip" r:id="rId11" imgW="1092200" imgH="1066800" progId="MS_ClipArt_Gallery.2">
                  <p:embed/>
                </p:oleObj>
              </mc:Choice>
              <mc:Fallback>
                <p:oleObj name="Clip" r:id="rId11" imgW="1092200" imgH="1066800" progId="MS_ClipArt_Gallery.2">
                  <p:embed/>
                  <p:pic>
                    <p:nvPicPr>
                      <p:cNvPr id="0" name="Object 6"/>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2987675" y="765175"/>
                        <a:ext cx="1511300" cy="14859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96263" name="Object 7">
            <a:extLst>
              <a:ext uri="{FF2B5EF4-FFF2-40B4-BE49-F238E27FC236}">
                <a16:creationId xmlns:a16="http://schemas.microsoft.com/office/drawing/2014/main" id="{F8EC295D-3214-C242-BFF9-24CEE3342EE7}"/>
              </a:ext>
            </a:extLst>
          </p:cNvPr>
          <p:cNvGraphicFramePr>
            <a:graphicFrameLocks noChangeAspect="1"/>
          </p:cNvGraphicFramePr>
          <p:nvPr/>
        </p:nvGraphicFramePr>
        <p:xfrm>
          <a:off x="4067175" y="5084763"/>
          <a:ext cx="1511300" cy="1485900"/>
        </p:xfrm>
        <a:graphic>
          <a:graphicData uri="http://schemas.openxmlformats.org/presentationml/2006/ole">
            <mc:AlternateContent xmlns:mc="http://schemas.openxmlformats.org/markup-compatibility/2006">
              <mc:Choice xmlns:v="urn:schemas-microsoft-com:vml" Requires="v">
                <p:oleObj spid="_x0000_s96270" name="Clip" r:id="rId13" imgW="1092200" imgH="1066800" progId="MS_ClipArt_Gallery.2">
                  <p:embed/>
                </p:oleObj>
              </mc:Choice>
              <mc:Fallback>
                <p:oleObj name="Clip" r:id="rId13" imgW="1092200" imgH="1066800" progId="MS_ClipArt_Gallery.2">
                  <p:embed/>
                  <p:pic>
                    <p:nvPicPr>
                      <p:cNvPr id="0" name="Object 7"/>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4067175" y="5084763"/>
                        <a:ext cx="1511300" cy="14859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96264" name="Object 8">
            <a:extLst>
              <a:ext uri="{FF2B5EF4-FFF2-40B4-BE49-F238E27FC236}">
                <a16:creationId xmlns:a16="http://schemas.microsoft.com/office/drawing/2014/main" id="{1B97F9EF-A7CD-784E-BD2C-3098CF20B21B}"/>
              </a:ext>
            </a:extLst>
          </p:cNvPr>
          <p:cNvGraphicFramePr>
            <a:graphicFrameLocks noChangeAspect="1"/>
          </p:cNvGraphicFramePr>
          <p:nvPr/>
        </p:nvGraphicFramePr>
        <p:xfrm>
          <a:off x="6732588" y="4797425"/>
          <a:ext cx="1511300" cy="1485900"/>
        </p:xfrm>
        <a:graphic>
          <a:graphicData uri="http://schemas.openxmlformats.org/presentationml/2006/ole">
            <mc:AlternateContent xmlns:mc="http://schemas.openxmlformats.org/markup-compatibility/2006">
              <mc:Choice xmlns:v="urn:schemas-microsoft-com:vml" Requires="v">
                <p:oleObj spid="_x0000_s96271" name="Clip" r:id="rId15" imgW="1092200" imgH="1066800" progId="MS_ClipArt_Gallery.2">
                  <p:embed/>
                </p:oleObj>
              </mc:Choice>
              <mc:Fallback>
                <p:oleObj name="Clip" r:id="rId15" imgW="1092200" imgH="1066800" progId="MS_ClipArt_Gallery.2">
                  <p:embed/>
                  <p:pic>
                    <p:nvPicPr>
                      <p:cNvPr id="0" name="Object 8"/>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6732588" y="4797425"/>
                        <a:ext cx="1511300" cy="14859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96265" name="Object 9">
            <a:extLst>
              <a:ext uri="{FF2B5EF4-FFF2-40B4-BE49-F238E27FC236}">
                <a16:creationId xmlns:a16="http://schemas.microsoft.com/office/drawing/2014/main" id="{B279AD48-32E8-0545-8215-3DD69D48716D}"/>
              </a:ext>
            </a:extLst>
          </p:cNvPr>
          <p:cNvGraphicFramePr>
            <a:graphicFrameLocks noChangeAspect="1"/>
          </p:cNvGraphicFramePr>
          <p:nvPr/>
        </p:nvGraphicFramePr>
        <p:xfrm>
          <a:off x="6372225" y="2565400"/>
          <a:ext cx="1655763" cy="1628775"/>
        </p:xfrm>
        <a:graphic>
          <a:graphicData uri="http://schemas.openxmlformats.org/presentationml/2006/ole">
            <mc:AlternateContent xmlns:mc="http://schemas.openxmlformats.org/markup-compatibility/2006">
              <mc:Choice xmlns:v="urn:schemas-microsoft-com:vml" Requires="v">
                <p:oleObj spid="_x0000_s96272" name="Clip" r:id="rId17" imgW="1092200" imgH="1066800" progId="MS_ClipArt_Gallery.2">
                  <p:embed/>
                </p:oleObj>
              </mc:Choice>
              <mc:Fallback>
                <p:oleObj name="Clip" r:id="rId17" imgW="1092200" imgH="1066800" progId="MS_ClipArt_Gallery.2">
                  <p:embed/>
                  <p:pic>
                    <p:nvPicPr>
                      <p:cNvPr id="0" name="Object 9"/>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6372225" y="2565400"/>
                        <a:ext cx="1655763" cy="16287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cSld>
  <p:clrMapOvr>
    <a:masterClrMapping/>
  </p:clrMapOv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2">
            <a:extLst>
              <a:ext uri="{FF2B5EF4-FFF2-40B4-BE49-F238E27FC236}">
                <a16:creationId xmlns:a16="http://schemas.microsoft.com/office/drawing/2014/main" id="{7752AC56-4732-C845-A9B7-5CDE4F4E1908}"/>
              </a:ext>
            </a:extLst>
          </p:cNvPr>
          <p:cNvSpPr>
            <a:spLocks noGrp="1" noChangeArrowheads="1"/>
          </p:cNvSpPr>
          <p:nvPr>
            <p:ph type="ctrTitle"/>
          </p:nvPr>
        </p:nvSpPr>
        <p:spPr/>
        <p:txBody>
          <a:bodyPr/>
          <a:lstStyle/>
          <a:p>
            <a:r>
              <a:rPr lang="de-DE" altLang="de-DE"/>
              <a:t>15 Jahre Hochschulreform </a:t>
            </a:r>
            <a:br>
              <a:rPr lang="de-DE" altLang="de-DE"/>
            </a:br>
            <a:r>
              <a:rPr lang="de-DE" altLang="de-DE"/>
              <a:t>- entfesselt? Keine Frage!</a:t>
            </a:r>
          </a:p>
        </p:txBody>
      </p:sp>
      <p:sp>
        <p:nvSpPr>
          <p:cNvPr id="104451" name="Rectangle 3">
            <a:extLst>
              <a:ext uri="{FF2B5EF4-FFF2-40B4-BE49-F238E27FC236}">
                <a16:creationId xmlns:a16="http://schemas.microsoft.com/office/drawing/2014/main" id="{5E649F70-222C-8447-B598-58081ADAD78E}"/>
              </a:ext>
            </a:extLst>
          </p:cNvPr>
          <p:cNvSpPr>
            <a:spLocks noGrp="1" noChangeArrowheads="1"/>
          </p:cNvSpPr>
          <p:nvPr>
            <p:ph type="subTitle" idx="1"/>
          </p:nvPr>
        </p:nvSpPr>
        <p:spPr/>
        <p:txBody>
          <a:bodyPr/>
          <a:lstStyle/>
          <a:p>
            <a:r>
              <a:rPr lang="de-DE" altLang="de-DE"/>
              <a:t>Detlef Müller-Böling</a:t>
            </a:r>
          </a:p>
          <a:p>
            <a:r>
              <a:rPr lang="de-DE" altLang="de-DE"/>
              <a:t>24. September 2007</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Fußzeilenplatzhalter 1">
            <a:extLst>
              <a:ext uri="{FF2B5EF4-FFF2-40B4-BE49-F238E27FC236}">
                <a16:creationId xmlns:a16="http://schemas.microsoft.com/office/drawing/2014/main" id="{01B3EB9E-1F5B-D149-9013-1BD3499CCDF0}"/>
              </a:ext>
            </a:extLst>
          </p:cNvPr>
          <p:cNvSpPr>
            <a:spLocks noGrp="1"/>
          </p:cNvSpPr>
          <p:nvPr>
            <p:ph type="ftr" sz="quarter" idx="10"/>
          </p:nvPr>
        </p:nvSpPr>
        <p:spPr/>
        <p:txBody>
          <a:bodyPr/>
          <a:lstStyle/>
          <a:p>
            <a:r>
              <a:rPr lang="de-DE" altLang="de-DE"/>
              <a:t>15 Jahre ... | Detlef Müller-Böling | 24. September 2007</a:t>
            </a:r>
          </a:p>
        </p:txBody>
      </p:sp>
      <p:sp>
        <p:nvSpPr>
          <p:cNvPr id="11" name="Foliennummernplatzhalter 2">
            <a:extLst>
              <a:ext uri="{FF2B5EF4-FFF2-40B4-BE49-F238E27FC236}">
                <a16:creationId xmlns:a16="http://schemas.microsoft.com/office/drawing/2014/main" id="{1419BA4B-4EE7-8846-A5A7-33AE2039EFD1}"/>
              </a:ext>
            </a:extLst>
          </p:cNvPr>
          <p:cNvSpPr>
            <a:spLocks noGrp="1"/>
          </p:cNvSpPr>
          <p:nvPr>
            <p:ph type="sldNum" sz="quarter" idx="11"/>
          </p:nvPr>
        </p:nvSpPr>
        <p:spPr/>
        <p:txBody>
          <a:bodyPr/>
          <a:lstStyle/>
          <a:p>
            <a:fld id="{0C6E72CC-2F8D-074A-8786-5B5BDF5899D3}" type="slidenum">
              <a:rPr lang="de-DE" altLang="de-DE"/>
              <a:pPr/>
              <a:t>3</a:t>
            </a:fld>
            <a:endParaRPr lang="de-DE" altLang="de-DE"/>
          </a:p>
        </p:txBody>
      </p:sp>
      <p:pic>
        <p:nvPicPr>
          <p:cNvPr id="13314" name="Picture 2">
            <a:extLst>
              <a:ext uri="{FF2B5EF4-FFF2-40B4-BE49-F238E27FC236}">
                <a16:creationId xmlns:a16="http://schemas.microsoft.com/office/drawing/2014/main" id="{2C8CA3EB-6B5E-BC4E-A371-0229CD02CDC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743200" y="765175"/>
            <a:ext cx="3863975" cy="5688013"/>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13315" name="Object 3">
            <a:extLst>
              <a:ext uri="{FF2B5EF4-FFF2-40B4-BE49-F238E27FC236}">
                <a16:creationId xmlns:a16="http://schemas.microsoft.com/office/drawing/2014/main" id="{76F988B6-4383-D64B-8ED5-898BB849D531}"/>
              </a:ext>
            </a:extLst>
          </p:cNvPr>
          <p:cNvGraphicFramePr>
            <a:graphicFrameLocks noChangeAspect="1"/>
          </p:cNvGraphicFramePr>
          <p:nvPr/>
        </p:nvGraphicFramePr>
        <p:xfrm>
          <a:off x="1189038" y="1638300"/>
          <a:ext cx="1511300" cy="1485900"/>
        </p:xfrm>
        <a:graphic>
          <a:graphicData uri="http://schemas.openxmlformats.org/presentationml/2006/ole">
            <mc:AlternateContent xmlns:mc="http://schemas.openxmlformats.org/markup-compatibility/2006">
              <mc:Choice xmlns:v="urn:schemas-microsoft-com:vml" Requires="v">
                <p:oleObj spid="_x0000_s13323" name="Clip" r:id="rId5" imgW="1092200" imgH="1066800" progId="MS_ClipArt_Gallery.2">
                  <p:embed/>
                </p:oleObj>
              </mc:Choice>
              <mc:Fallback>
                <p:oleObj name="Clip" r:id="rId5" imgW="1092200" imgH="1066800" progId="MS_ClipArt_Gallery.2">
                  <p:embed/>
                  <p:pic>
                    <p:nvPicPr>
                      <p:cNvPr id="0" name="Object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189038" y="1638300"/>
                        <a:ext cx="1511300" cy="14859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3316" name="Object 4">
            <a:extLst>
              <a:ext uri="{FF2B5EF4-FFF2-40B4-BE49-F238E27FC236}">
                <a16:creationId xmlns:a16="http://schemas.microsoft.com/office/drawing/2014/main" id="{ACF69F3A-40FB-0844-9FEF-6C979B8AB793}"/>
              </a:ext>
            </a:extLst>
          </p:cNvPr>
          <p:cNvGraphicFramePr>
            <a:graphicFrameLocks noChangeAspect="1"/>
          </p:cNvGraphicFramePr>
          <p:nvPr/>
        </p:nvGraphicFramePr>
        <p:xfrm>
          <a:off x="1403350" y="4149725"/>
          <a:ext cx="1511300" cy="1485900"/>
        </p:xfrm>
        <a:graphic>
          <a:graphicData uri="http://schemas.openxmlformats.org/presentationml/2006/ole">
            <mc:AlternateContent xmlns:mc="http://schemas.openxmlformats.org/markup-compatibility/2006">
              <mc:Choice xmlns:v="urn:schemas-microsoft-com:vml" Requires="v">
                <p:oleObj spid="_x0000_s13324" name="Clip" r:id="rId7" imgW="1092200" imgH="1066800" progId="MS_ClipArt_Gallery.2">
                  <p:embed/>
                </p:oleObj>
              </mc:Choice>
              <mc:Fallback>
                <p:oleObj name="Clip" r:id="rId7" imgW="1092200" imgH="1066800" progId="MS_ClipArt_Gallery.2">
                  <p:embed/>
                  <p:pic>
                    <p:nvPicPr>
                      <p:cNvPr id="0" name="Object 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403350" y="4149725"/>
                        <a:ext cx="1511300" cy="14859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3317" name="Object 5">
            <a:extLst>
              <a:ext uri="{FF2B5EF4-FFF2-40B4-BE49-F238E27FC236}">
                <a16:creationId xmlns:a16="http://schemas.microsoft.com/office/drawing/2014/main" id="{225A3E89-1B53-4E4E-B433-AAF1C5EEA649}"/>
              </a:ext>
            </a:extLst>
          </p:cNvPr>
          <p:cNvGraphicFramePr>
            <a:graphicFrameLocks noChangeAspect="1"/>
          </p:cNvGraphicFramePr>
          <p:nvPr/>
        </p:nvGraphicFramePr>
        <p:xfrm>
          <a:off x="5580063" y="836613"/>
          <a:ext cx="1511300" cy="1485900"/>
        </p:xfrm>
        <a:graphic>
          <a:graphicData uri="http://schemas.openxmlformats.org/presentationml/2006/ole">
            <mc:AlternateContent xmlns:mc="http://schemas.openxmlformats.org/markup-compatibility/2006">
              <mc:Choice xmlns:v="urn:schemas-microsoft-com:vml" Requires="v">
                <p:oleObj spid="_x0000_s13325" name="Clip" r:id="rId9" imgW="1092200" imgH="1066800" progId="MS_ClipArt_Gallery.2">
                  <p:embed/>
                </p:oleObj>
              </mc:Choice>
              <mc:Fallback>
                <p:oleObj name="Clip" r:id="rId9" imgW="1092200" imgH="1066800" progId="MS_ClipArt_Gallery.2">
                  <p:embed/>
                  <p:pic>
                    <p:nvPicPr>
                      <p:cNvPr id="0" name="Object 5"/>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580063" y="836613"/>
                        <a:ext cx="1511300" cy="14859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3318" name="Object 6">
            <a:extLst>
              <a:ext uri="{FF2B5EF4-FFF2-40B4-BE49-F238E27FC236}">
                <a16:creationId xmlns:a16="http://schemas.microsoft.com/office/drawing/2014/main" id="{D3B2C80A-5F45-854B-901B-631C23ECFFF9}"/>
              </a:ext>
            </a:extLst>
          </p:cNvPr>
          <p:cNvGraphicFramePr>
            <a:graphicFrameLocks noChangeAspect="1"/>
          </p:cNvGraphicFramePr>
          <p:nvPr/>
        </p:nvGraphicFramePr>
        <p:xfrm>
          <a:off x="2987675" y="765175"/>
          <a:ext cx="1511300" cy="1485900"/>
        </p:xfrm>
        <a:graphic>
          <a:graphicData uri="http://schemas.openxmlformats.org/presentationml/2006/ole">
            <mc:AlternateContent xmlns:mc="http://schemas.openxmlformats.org/markup-compatibility/2006">
              <mc:Choice xmlns:v="urn:schemas-microsoft-com:vml" Requires="v">
                <p:oleObj spid="_x0000_s13326" name="Clip" r:id="rId11" imgW="1092200" imgH="1066800" progId="MS_ClipArt_Gallery.2">
                  <p:embed/>
                </p:oleObj>
              </mc:Choice>
              <mc:Fallback>
                <p:oleObj name="Clip" r:id="rId11" imgW="1092200" imgH="1066800" progId="MS_ClipArt_Gallery.2">
                  <p:embed/>
                  <p:pic>
                    <p:nvPicPr>
                      <p:cNvPr id="0" name="Object 6"/>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2987675" y="765175"/>
                        <a:ext cx="1511300" cy="14859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3319" name="Object 7">
            <a:extLst>
              <a:ext uri="{FF2B5EF4-FFF2-40B4-BE49-F238E27FC236}">
                <a16:creationId xmlns:a16="http://schemas.microsoft.com/office/drawing/2014/main" id="{FEA497C7-588E-6B4C-BAAE-DB47C1B08854}"/>
              </a:ext>
            </a:extLst>
          </p:cNvPr>
          <p:cNvGraphicFramePr>
            <a:graphicFrameLocks noChangeAspect="1"/>
          </p:cNvGraphicFramePr>
          <p:nvPr/>
        </p:nvGraphicFramePr>
        <p:xfrm>
          <a:off x="4067175" y="5084763"/>
          <a:ext cx="1511300" cy="1485900"/>
        </p:xfrm>
        <a:graphic>
          <a:graphicData uri="http://schemas.openxmlformats.org/presentationml/2006/ole">
            <mc:AlternateContent xmlns:mc="http://schemas.openxmlformats.org/markup-compatibility/2006">
              <mc:Choice xmlns:v="urn:schemas-microsoft-com:vml" Requires="v">
                <p:oleObj spid="_x0000_s13327" name="Clip" r:id="rId13" imgW="1092200" imgH="1066800" progId="MS_ClipArt_Gallery.2">
                  <p:embed/>
                </p:oleObj>
              </mc:Choice>
              <mc:Fallback>
                <p:oleObj name="Clip" r:id="rId13" imgW="1092200" imgH="1066800" progId="MS_ClipArt_Gallery.2">
                  <p:embed/>
                  <p:pic>
                    <p:nvPicPr>
                      <p:cNvPr id="0" name="Object 7"/>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4067175" y="5084763"/>
                        <a:ext cx="1511300" cy="14859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3320" name="Object 8">
            <a:extLst>
              <a:ext uri="{FF2B5EF4-FFF2-40B4-BE49-F238E27FC236}">
                <a16:creationId xmlns:a16="http://schemas.microsoft.com/office/drawing/2014/main" id="{4F48D6E2-198E-9C43-9E44-BAEBF6C39E7A}"/>
              </a:ext>
            </a:extLst>
          </p:cNvPr>
          <p:cNvGraphicFramePr>
            <a:graphicFrameLocks noChangeAspect="1"/>
          </p:cNvGraphicFramePr>
          <p:nvPr/>
        </p:nvGraphicFramePr>
        <p:xfrm>
          <a:off x="6732588" y="4797425"/>
          <a:ext cx="1511300" cy="1485900"/>
        </p:xfrm>
        <a:graphic>
          <a:graphicData uri="http://schemas.openxmlformats.org/presentationml/2006/ole">
            <mc:AlternateContent xmlns:mc="http://schemas.openxmlformats.org/markup-compatibility/2006">
              <mc:Choice xmlns:v="urn:schemas-microsoft-com:vml" Requires="v">
                <p:oleObj spid="_x0000_s13328" name="Clip" r:id="rId15" imgW="1092200" imgH="1066800" progId="MS_ClipArt_Gallery.2">
                  <p:embed/>
                </p:oleObj>
              </mc:Choice>
              <mc:Fallback>
                <p:oleObj name="Clip" r:id="rId15" imgW="1092200" imgH="1066800" progId="MS_ClipArt_Gallery.2">
                  <p:embed/>
                  <p:pic>
                    <p:nvPicPr>
                      <p:cNvPr id="0" name="Object 8"/>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6732588" y="4797425"/>
                        <a:ext cx="1511300" cy="14859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3321" name="Object 9">
            <a:extLst>
              <a:ext uri="{FF2B5EF4-FFF2-40B4-BE49-F238E27FC236}">
                <a16:creationId xmlns:a16="http://schemas.microsoft.com/office/drawing/2014/main" id="{95046BA7-DDBE-5345-B4D3-7D56A0A75431}"/>
              </a:ext>
            </a:extLst>
          </p:cNvPr>
          <p:cNvGraphicFramePr>
            <a:graphicFrameLocks noChangeAspect="1"/>
          </p:cNvGraphicFramePr>
          <p:nvPr/>
        </p:nvGraphicFramePr>
        <p:xfrm>
          <a:off x="6372225" y="2565400"/>
          <a:ext cx="1655763" cy="1628775"/>
        </p:xfrm>
        <a:graphic>
          <a:graphicData uri="http://schemas.openxmlformats.org/presentationml/2006/ole">
            <mc:AlternateContent xmlns:mc="http://schemas.openxmlformats.org/markup-compatibility/2006">
              <mc:Choice xmlns:v="urn:schemas-microsoft-com:vml" Requires="v">
                <p:oleObj spid="_x0000_s13329" name="Clip" r:id="rId17" imgW="1092200" imgH="1066800" progId="MS_ClipArt_Gallery.2">
                  <p:embed/>
                </p:oleObj>
              </mc:Choice>
              <mc:Fallback>
                <p:oleObj name="Clip" r:id="rId17" imgW="1092200" imgH="1066800" progId="MS_ClipArt_Gallery.2">
                  <p:embed/>
                  <p:pic>
                    <p:nvPicPr>
                      <p:cNvPr id="0" name="Object 9"/>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6372225" y="2565400"/>
                        <a:ext cx="1655763" cy="16287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 presetClass="entr" presetSubtype="32" fill="hold" nodeType="afterEffect">
                                  <p:stCondLst>
                                    <p:cond delay="0"/>
                                  </p:stCondLst>
                                  <p:childTnLst>
                                    <p:set>
                                      <p:cBhvr>
                                        <p:cTn id="6" dur="1" fill="hold">
                                          <p:stCondLst>
                                            <p:cond delay="0"/>
                                          </p:stCondLst>
                                        </p:cTn>
                                        <p:tgtEl>
                                          <p:spTgt spid="13314"/>
                                        </p:tgtEl>
                                        <p:attrNameLst>
                                          <p:attrName>style.visibility</p:attrName>
                                        </p:attrNameLst>
                                      </p:cBhvr>
                                      <p:to>
                                        <p:strVal val="visible"/>
                                      </p:to>
                                    </p:set>
                                    <p:animEffect transition="in" filter="box(out)">
                                      <p:cBhvr>
                                        <p:cTn id="7" dur="500"/>
                                        <p:tgtEl>
                                          <p:spTgt spid="1331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nodeType="clickEffect">
                                  <p:stCondLst>
                                    <p:cond delay="0"/>
                                  </p:stCondLst>
                                  <p:childTnLst>
                                    <p:set>
                                      <p:cBhvr>
                                        <p:cTn id="11" dur="1" fill="hold">
                                          <p:stCondLst>
                                            <p:cond delay="0"/>
                                          </p:stCondLst>
                                        </p:cTn>
                                        <p:tgtEl>
                                          <p:spTgt spid="13318"/>
                                        </p:tgtEl>
                                        <p:attrNameLst>
                                          <p:attrName>style.visibility</p:attrName>
                                        </p:attrNameLst>
                                      </p:cBhvr>
                                      <p:to>
                                        <p:strVal val="visible"/>
                                      </p:to>
                                    </p:set>
                                    <p:animEffect transition="in" filter="dissolve">
                                      <p:cBhvr>
                                        <p:cTn id="12" dur="500"/>
                                        <p:tgtEl>
                                          <p:spTgt spid="13318"/>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nodeType="clickEffect">
                                  <p:stCondLst>
                                    <p:cond delay="0"/>
                                  </p:stCondLst>
                                  <p:childTnLst>
                                    <p:set>
                                      <p:cBhvr>
                                        <p:cTn id="16" dur="1" fill="hold">
                                          <p:stCondLst>
                                            <p:cond delay="0"/>
                                          </p:stCondLst>
                                        </p:cTn>
                                        <p:tgtEl>
                                          <p:spTgt spid="13319"/>
                                        </p:tgtEl>
                                        <p:attrNameLst>
                                          <p:attrName>style.visibility</p:attrName>
                                        </p:attrNameLst>
                                      </p:cBhvr>
                                      <p:to>
                                        <p:strVal val="visible"/>
                                      </p:to>
                                    </p:set>
                                    <p:animEffect transition="in" filter="dissolve">
                                      <p:cBhvr>
                                        <p:cTn id="17" dur="500"/>
                                        <p:tgtEl>
                                          <p:spTgt spid="13319"/>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9" presetClass="entr" presetSubtype="0" fill="hold" nodeType="clickEffect">
                                  <p:stCondLst>
                                    <p:cond delay="0"/>
                                  </p:stCondLst>
                                  <p:childTnLst>
                                    <p:set>
                                      <p:cBhvr>
                                        <p:cTn id="21" dur="1" fill="hold">
                                          <p:stCondLst>
                                            <p:cond delay="0"/>
                                          </p:stCondLst>
                                        </p:cTn>
                                        <p:tgtEl>
                                          <p:spTgt spid="13317"/>
                                        </p:tgtEl>
                                        <p:attrNameLst>
                                          <p:attrName>style.visibility</p:attrName>
                                        </p:attrNameLst>
                                      </p:cBhvr>
                                      <p:to>
                                        <p:strVal val="visible"/>
                                      </p:to>
                                    </p:set>
                                    <p:animEffect transition="in" filter="dissolve">
                                      <p:cBhvr>
                                        <p:cTn id="22" dur="500"/>
                                        <p:tgtEl>
                                          <p:spTgt spid="13317"/>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9" presetClass="entr" presetSubtype="0" fill="hold" nodeType="clickEffect">
                                  <p:stCondLst>
                                    <p:cond delay="0"/>
                                  </p:stCondLst>
                                  <p:childTnLst>
                                    <p:set>
                                      <p:cBhvr>
                                        <p:cTn id="26" dur="1" fill="hold">
                                          <p:stCondLst>
                                            <p:cond delay="0"/>
                                          </p:stCondLst>
                                        </p:cTn>
                                        <p:tgtEl>
                                          <p:spTgt spid="13316"/>
                                        </p:tgtEl>
                                        <p:attrNameLst>
                                          <p:attrName>style.visibility</p:attrName>
                                        </p:attrNameLst>
                                      </p:cBhvr>
                                      <p:to>
                                        <p:strVal val="visible"/>
                                      </p:to>
                                    </p:set>
                                    <p:animEffect transition="in" filter="dissolve">
                                      <p:cBhvr>
                                        <p:cTn id="27" dur="500"/>
                                        <p:tgtEl>
                                          <p:spTgt spid="13316"/>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9" presetClass="entr" presetSubtype="0" fill="hold" nodeType="clickEffect">
                                  <p:stCondLst>
                                    <p:cond delay="0"/>
                                  </p:stCondLst>
                                  <p:childTnLst>
                                    <p:set>
                                      <p:cBhvr>
                                        <p:cTn id="31" dur="1" fill="hold">
                                          <p:stCondLst>
                                            <p:cond delay="0"/>
                                          </p:stCondLst>
                                        </p:cTn>
                                        <p:tgtEl>
                                          <p:spTgt spid="13315"/>
                                        </p:tgtEl>
                                        <p:attrNameLst>
                                          <p:attrName>style.visibility</p:attrName>
                                        </p:attrNameLst>
                                      </p:cBhvr>
                                      <p:to>
                                        <p:strVal val="visible"/>
                                      </p:to>
                                    </p:set>
                                    <p:animEffect transition="in" filter="dissolve">
                                      <p:cBhvr>
                                        <p:cTn id="32" dur="500"/>
                                        <p:tgtEl>
                                          <p:spTgt spid="13315"/>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9" presetClass="entr" presetSubtype="0" fill="hold" nodeType="clickEffect">
                                  <p:stCondLst>
                                    <p:cond delay="0"/>
                                  </p:stCondLst>
                                  <p:childTnLst>
                                    <p:set>
                                      <p:cBhvr>
                                        <p:cTn id="36" dur="1" fill="hold">
                                          <p:stCondLst>
                                            <p:cond delay="0"/>
                                          </p:stCondLst>
                                        </p:cTn>
                                        <p:tgtEl>
                                          <p:spTgt spid="13321"/>
                                        </p:tgtEl>
                                        <p:attrNameLst>
                                          <p:attrName>style.visibility</p:attrName>
                                        </p:attrNameLst>
                                      </p:cBhvr>
                                      <p:to>
                                        <p:strVal val="visible"/>
                                      </p:to>
                                    </p:set>
                                    <p:animEffect transition="in" filter="dissolve">
                                      <p:cBhvr>
                                        <p:cTn id="37" dur="500"/>
                                        <p:tgtEl>
                                          <p:spTgt spid="13321"/>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9" presetClass="entr" presetSubtype="0" fill="hold" nodeType="clickEffect">
                                  <p:stCondLst>
                                    <p:cond delay="0"/>
                                  </p:stCondLst>
                                  <p:childTnLst>
                                    <p:set>
                                      <p:cBhvr>
                                        <p:cTn id="41" dur="1" fill="hold">
                                          <p:stCondLst>
                                            <p:cond delay="0"/>
                                          </p:stCondLst>
                                        </p:cTn>
                                        <p:tgtEl>
                                          <p:spTgt spid="13320"/>
                                        </p:tgtEl>
                                        <p:attrNameLst>
                                          <p:attrName>style.visibility</p:attrName>
                                        </p:attrNameLst>
                                      </p:cBhvr>
                                      <p:to>
                                        <p:strVal val="visible"/>
                                      </p:to>
                                    </p:set>
                                    <p:animEffect transition="in" filter="dissolve">
                                      <p:cBhvr>
                                        <p:cTn id="42" dur="500"/>
                                        <p:tgtEl>
                                          <p:spTgt spid="133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Fußzeilenplatzhalter 2">
            <a:extLst>
              <a:ext uri="{FF2B5EF4-FFF2-40B4-BE49-F238E27FC236}">
                <a16:creationId xmlns:a16="http://schemas.microsoft.com/office/drawing/2014/main" id="{2FB19358-C5E5-DB47-8319-BAA4DD58BCB3}"/>
              </a:ext>
            </a:extLst>
          </p:cNvPr>
          <p:cNvSpPr>
            <a:spLocks noGrp="1"/>
          </p:cNvSpPr>
          <p:nvPr>
            <p:ph type="ftr" sz="quarter" idx="10"/>
          </p:nvPr>
        </p:nvSpPr>
        <p:spPr/>
        <p:txBody>
          <a:bodyPr/>
          <a:lstStyle/>
          <a:p>
            <a:r>
              <a:rPr lang="de-DE" altLang="de-DE"/>
              <a:t>15 Jahre ... | Detlef Müller-Böling | 24. September 2007</a:t>
            </a:r>
          </a:p>
        </p:txBody>
      </p:sp>
      <p:sp>
        <p:nvSpPr>
          <p:cNvPr id="10" name="Foliennummernplatzhalter 3">
            <a:extLst>
              <a:ext uri="{FF2B5EF4-FFF2-40B4-BE49-F238E27FC236}">
                <a16:creationId xmlns:a16="http://schemas.microsoft.com/office/drawing/2014/main" id="{AC970E75-586A-C04E-B43C-8B2CB534229A}"/>
              </a:ext>
            </a:extLst>
          </p:cNvPr>
          <p:cNvSpPr>
            <a:spLocks noGrp="1"/>
          </p:cNvSpPr>
          <p:nvPr>
            <p:ph type="sldNum" sz="quarter" idx="11"/>
          </p:nvPr>
        </p:nvSpPr>
        <p:spPr/>
        <p:txBody>
          <a:bodyPr/>
          <a:lstStyle/>
          <a:p>
            <a:fld id="{3CD6BC7B-6AFE-3B4A-BAB2-BA679B1A2195}" type="slidenum">
              <a:rPr lang="de-DE" altLang="de-DE"/>
              <a:pPr/>
              <a:t>4</a:t>
            </a:fld>
            <a:endParaRPr lang="de-DE" altLang="de-DE"/>
          </a:p>
        </p:txBody>
      </p:sp>
      <p:sp>
        <p:nvSpPr>
          <p:cNvPr id="15362" name="Text Box 2">
            <a:extLst>
              <a:ext uri="{FF2B5EF4-FFF2-40B4-BE49-F238E27FC236}">
                <a16:creationId xmlns:a16="http://schemas.microsoft.com/office/drawing/2014/main" id="{1E3E0C9C-499E-4040-AE4E-19458BECF9C4}"/>
              </a:ext>
            </a:extLst>
          </p:cNvPr>
          <p:cNvSpPr txBox="1">
            <a:spLocks noChangeArrowheads="1"/>
          </p:cNvSpPr>
          <p:nvPr/>
        </p:nvSpPr>
        <p:spPr bwMode="auto">
          <a:xfrm>
            <a:off x="7696200" y="152400"/>
            <a:ext cx="12954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spcBef>
                <a:spcPct val="50000"/>
              </a:spcBef>
            </a:pPr>
            <a:endParaRPr lang="de-DE" altLang="de-DE" sz="2400">
              <a:latin typeface="Times New Roman" panose="02020603050405020304" pitchFamily="18" charset="0"/>
            </a:endParaRPr>
          </a:p>
        </p:txBody>
      </p:sp>
      <p:sp>
        <p:nvSpPr>
          <p:cNvPr id="15363" name="Rectangle 3">
            <a:extLst>
              <a:ext uri="{FF2B5EF4-FFF2-40B4-BE49-F238E27FC236}">
                <a16:creationId xmlns:a16="http://schemas.microsoft.com/office/drawing/2014/main" id="{B11A4094-F638-EE4C-BCA0-9E6902F886B0}"/>
              </a:ext>
            </a:extLst>
          </p:cNvPr>
          <p:cNvSpPr>
            <a:spLocks noGrp="1" noChangeArrowheads="1"/>
          </p:cNvSpPr>
          <p:nvPr>
            <p:ph type="title"/>
          </p:nvPr>
        </p:nvSpPr>
        <p:spPr>
          <a:xfrm>
            <a:off x="2268538" y="115888"/>
            <a:ext cx="5280025" cy="685800"/>
          </a:xfrm>
        </p:spPr>
        <p:txBody>
          <a:bodyPr/>
          <a:lstStyle/>
          <a:p>
            <a:r>
              <a:rPr lang="de-DE" altLang="de-DE" sz="3200" b="1">
                <a:solidFill>
                  <a:srgbClr val="000000"/>
                </a:solidFill>
              </a:rPr>
              <a:t>wettbewerblich</a:t>
            </a:r>
          </a:p>
        </p:txBody>
      </p:sp>
      <p:graphicFrame>
        <p:nvGraphicFramePr>
          <p:cNvPr id="15364" name="Object 4">
            <a:extLst>
              <a:ext uri="{FF2B5EF4-FFF2-40B4-BE49-F238E27FC236}">
                <a16:creationId xmlns:a16="http://schemas.microsoft.com/office/drawing/2014/main" id="{74A4C938-6E0D-A44A-AB53-0854F37BDFBC}"/>
              </a:ext>
            </a:extLst>
          </p:cNvPr>
          <p:cNvGraphicFramePr>
            <a:graphicFrameLocks/>
          </p:cNvGraphicFramePr>
          <p:nvPr/>
        </p:nvGraphicFramePr>
        <p:xfrm>
          <a:off x="0" y="0"/>
          <a:ext cx="2159000" cy="2159000"/>
        </p:xfrm>
        <a:graphic>
          <a:graphicData uri="http://schemas.openxmlformats.org/presentationml/2006/ole">
            <mc:AlternateContent xmlns:mc="http://schemas.openxmlformats.org/markup-compatibility/2006">
              <mc:Choice xmlns:v="urn:schemas-microsoft-com:vml" Requires="v">
                <p:oleObj spid="_x0000_s15369" name="Clip" r:id="rId4" imgW="1092200" imgH="1066800" progId="MS_ClipArt_Gallery.2">
                  <p:embed/>
                </p:oleObj>
              </mc:Choice>
              <mc:Fallback>
                <p:oleObj name="Clip" r:id="rId4" imgW="1092200" imgH="1066800" progId="MS_ClipArt_Gallery.2">
                  <p:embed/>
                  <p:pic>
                    <p:nvPicPr>
                      <p:cNvPr id="0" name="Object 4"/>
                      <p:cNvPicPr preferRelativeResize="0">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2159000" cy="2159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5365" name="Rectangle 5">
            <a:extLst>
              <a:ext uri="{FF2B5EF4-FFF2-40B4-BE49-F238E27FC236}">
                <a16:creationId xmlns:a16="http://schemas.microsoft.com/office/drawing/2014/main" id="{2FCBCB3E-0635-3D47-BC7A-BEDA528F4015}"/>
              </a:ext>
            </a:extLst>
          </p:cNvPr>
          <p:cNvSpPr>
            <a:spLocks noChangeArrowheads="1"/>
          </p:cNvSpPr>
          <p:nvPr/>
        </p:nvSpPr>
        <p:spPr bwMode="auto">
          <a:xfrm>
            <a:off x="2895600" y="1341438"/>
            <a:ext cx="5757863" cy="792162"/>
          </a:xfrm>
          <a:prstGeom prst="rect">
            <a:avLst/>
          </a:prstGeom>
          <a:noFill/>
          <a:ln>
            <a:noFill/>
          </a:ln>
          <a:effectLst/>
          <a:extLst>
            <a:ext uri="{909E8E84-426E-40DD-AFC4-6F175D3DCCD1}">
              <a14:hiddenFill xmlns:a14="http://schemas.microsoft.com/office/drawing/2010/main">
                <a:solidFill>
                  <a:schemeClr val="accent2"/>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17961" dir="2700000" algn="ctr" rotWithShape="0">
                    <a:schemeClr val="accent2">
                      <a:gamma/>
                      <a:shade val="60000"/>
                      <a:invGamma/>
                    </a:schemeClr>
                  </a:outerShdw>
                </a:effectLst>
              </a14:hiddenEffects>
            </a:ext>
          </a:extLst>
        </p:spPr>
        <p:txBody>
          <a:bodyPr anchor="ctr"/>
          <a:lstStyle/>
          <a:p>
            <a:pPr eaLnBrk="0" hangingPunct="0"/>
            <a:r>
              <a:rPr lang="de-DE" altLang="de-DE" sz="3200" b="1"/>
              <a:t>Fiktion der Gleichheit abgelöst</a:t>
            </a:r>
          </a:p>
        </p:txBody>
      </p:sp>
      <p:sp>
        <p:nvSpPr>
          <p:cNvPr id="15366" name="Rectangle 6">
            <a:extLst>
              <a:ext uri="{FF2B5EF4-FFF2-40B4-BE49-F238E27FC236}">
                <a16:creationId xmlns:a16="http://schemas.microsoft.com/office/drawing/2014/main" id="{45CF201E-971F-1A49-B267-EE8E0DA75F5D}"/>
              </a:ext>
            </a:extLst>
          </p:cNvPr>
          <p:cNvSpPr>
            <a:spLocks noChangeArrowheads="1"/>
          </p:cNvSpPr>
          <p:nvPr/>
        </p:nvSpPr>
        <p:spPr bwMode="auto">
          <a:xfrm>
            <a:off x="2895600" y="2613025"/>
            <a:ext cx="5757863" cy="792163"/>
          </a:xfrm>
          <a:prstGeom prst="rect">
            <a:avLst/>
          </a:prstGeom>
          <a:noFill/>
          <a:ln>
            <a:noFill/>
          </a:ln>
          <a:effectLst/>
          <a:extLst>
            <a:ext uri="{909E8E84-426E-40DD-AFC4-6F175D3DCCD1}">
              <a14:hiddenFill xmlns:a14="http://schemas.microsoft.com/office/drawing/2010/main">
                <a:solidFill>
                  <a:schemeClr val="accent2"/>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17961" dir="2700000" algn="ctr" rotWithShape="0">
                    <a:schemeClr val="accent2">
                      <a:gamma/>
                      <a:shade val="60000"/>
                      <a:invGamma/>
                    </a:schemeClr>
                  </a:outerShdw>
                </a:effectLst>
              </a14:hiddenEffects>
            </a:ext>
          </a:extLst>
        </p:spPr>
        <p:txBody>
          <a:bodyPr anchor="ctr"/>
          <a:lstStyle/>
          <a:p>
            <a:pPr eaLnBrk="0" hangingPunct="0"/>
            <a:r>
              <a:rPr lang="de-DE" altLang="de-DE" sz="3200" b="1"/>
              <a:t>Elite-Forschungs-Unis sind benannt</a:t>
            </a:r>
          </a:p>
        </p:txBody>
      </p:sp>
      <p:sp>
        <p:nvSpPr>
          <p:cNvPr id="15367" name="Rectangle 7">
            <a:extLst>
              <a:ext uri="{FF2B5EF4-FFF2-40B4-BE49-F238E27FC236}">
                <a16:creationId xmlns:a16="http://schemas.microsoft.com/office/drawing/2014/main" id="{3978E185-38C0-8D4F-92E0-A93A8820D3B9}"/>
              </a:ext>
            </a:extLst>
          </p:cNvPr>
          <p:cNvSpPr>
            <a:spLocks noChangeArrowheads="1"/>
          </p:cNvSpPr>
          <p:nvPr/>
        </p:nvSpPr>
        <p:spPr bwMode="auto">
          <a:xfrm>
            <a:off x="2895600" y="3884613"/>
            <a:ext cx="6248400" cy="792162"/>
          </a:xfrm>
          <a:prstGeom prst="rect">
            <a:avLst/>
          </a:prstGeom>
          <a:noFill/>
          <a:ln>
            <a:noFill/>
          </a:ln>
          <a:effectLst/>
          <a:extLst>
            <a:ext uri="{909E8E84-426E-40DD-AFC4-6F175D3DCCD1}">
              <a14:hiddenFill xmlns:a14="http://schemas.microsoft.com/office/drawing/2010/main">
                <a:solidFill>
                  <a:schemeClr val="accent2"/>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17961" dir="2700000" algn="ctr" rotWithShape="0">
                    <a:schemeClr val="accent2">
                      <a:gamma/>
                      <a:shade val="60000"/>
                      <a:invGamma/>
                    </a:schemeClr>
                  </a:outerShdw>
                </a:effectLst>
              </a14:hiddenEffects>
            </a:ext>
          </a:extLst>
        </p:spPr>
        <p:txBody>
          <a:bodyPr anchor="ctr"/>
          <a:lstStyle/>
          <a:p>
            <a:pPr eaLnBrk="0" hangingPunct="0"/>
            <a:r>
              <a:rPr lang="de-DE" altLang="de-DE" sz="3200" b="1"/>
              <a:t>Transparenz durch Evaluation und CHE-Ranking</a:t>
            </a:r>
          </a:p>
        </p:txBody>
      </p:sp>
      <p:sp>
        <p:nvSpPr>
          <p:cNvPr id="15368" name="Rectangle 8">
            <a:extLst>
              <a:ext uri="{FF2B5EF4-FFF2-40B4-BE49-F238E27FC236}">
                <a16:creationId xmlns:a16="http://schemas.microsoft.com/office/drawing/2014/main" id="{C51189B9-2A3F-6A47-A18A-7C1472430C4D}"/>
              </a:ext>
            </a:extLst>
          </p:cNvPr>
          <p:cNvSpPr>
            <a:spLocks noChangeArrowheads="1"/>
          </p:cNvSpPr>
          <p:nvPr/>
        </p:nvSpPr>
        <p:spPr bwMode="auto">
          <a:xfrm>
            <a:off x="2895600" y="5157788"/>
            <a:ext cx="6248400" cy="792162"/>
          </a:xfrm>
          <a:prstGeom prst="rect">
            <a:avLst/>
          </a:prstGeom>
          <a:noFill/>
          <a:ln>
            <a:noFill/>
          </a:ln>
          <a:effectLst/>
          <a:extLst>
            <a:ext uri="{909E8E84-426E-40DD-AFC4-6F175D3DCCD1}">
              <a14:hiddenFill xmlns:a14="http://schemas.microsoft.com/office/drawing/2010/main">
                <a:solidFill>
                  <a:schemeClr val="accent2"/>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17961" dir="2700000" algn="ctr" rotWithShape="0">
                    <a:schemeClr val="accent2">
                      <a:gamma/>
                      <a:shade val="60000"/>
                      <a:invGamma/>
                    </a:schemeClr>
                  </a:outerShdw>
                </a:effectLst>
              </a14:hiddenEffects>
            </a:ext>
          </a:extLst>
        </p:spPr>
        <p:txBody>
          <a:bodyPr anchor="ctr"/>
          <a:lstStyle/>
          <a:p>
            <a:pPr eaLnBrk="0" hangingPunct="0"/>
            <a:r>
              <a:rPr lang="de-DE" altLang="de-DE" sz="3200" b="1">
                <a:solidFill>
                  <a:srgbClr val="FF0000"/>
                </a:solidFill>
              </a:rPr>
              <a:t>aber: Evaluitis</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7" presetClass="entr" presetSubtype="10" fill="hold" nodeType="afterEffect">
                                  <p:stCondLst>
                                    <p:cond delay="0"/>
                                  </p:stCondLst>
                                  <p:childTnLst>
                                    <p:set>
                                      <p:cBhvr>
                                        <p:cTn id="6" dur="1" fill="hold">
                                          <p:stCondLst>
                                            <p:cond delay="0"/>
                                          </p:stCondLst>
                                        </p:cTn>
                                        <p:tgtEl>
                                          <p:spTgt spid="15364"/>
                                        </p:tgtEl>
                                        <p:attrNameLst>
                                          <p:attrName>style.visibility</p:attrName>
                                        </p:attrNameLst>
                                      </p:cBhvr>
                                      <p:to>
                                        <p:strVal val="visible"/>
                                      </p:to>
                                    </p:set>
                                    <p:anim calcmode="lin" valueType="num">
                                      <p:cBhvr>
                                        <p:cTn id="7" dur="500" fill="hold"/>
                                        <p:tgtEl>
                                          <p:spTgt spid="15364"/>
                                        </p:tgtEl>
                                        <p:attrNameLst>
                                          <p:attrName>ppt_w</p:attrName>
                                        </p:attrNameLst>
                                      </p:cBhvr>
                                      <p:tavLst>
                                        <p:tav tm="0">
                                          <p:val>
                                            <p:fltVal val="0"/>
                                          </p:val>
                                        </p:tav>
                                        <p:tav tm="100000">
                                          <p:val>
                                            <p:strVal val="#ppt_w"/>
                                          </p:val>
                                        </p:tav>
                                      </p:tavLst>
                                    </p:anim>
                                    <p:anim calcmode="lin" valueType="num">
                                      <p:cBhvr>
                                        <p:cTn id="8" dur="500" fill="hold"/>
                                        <p:tgtEl>
                                          <p:spTgt spid="15364"/>
                                        </p:tgtEl>
                                        <p:attrNameLst>
                                          <p:attrName>ppt_h</p:attrName>
                                        </p:attrNameLst>
                                      </p:cBhvr>
                                      <p:tavLst>
                                        <p:tav tm="0">
                                          <p:val>
                                            <p:strVal val="#ppt_h"/>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4" presetClass="entr" presetSubtype="32" fill="hold" grpId="0" nodeType="clickEffect">
                                  <p:stCondLst>
                                    <p:cond delay="0"/>
                                  </p:stCondLst>
                                  <p:childTnLst>
                                    <p:set>
                                      <p:cBhvr>
                                        <p:cTn id="12" dur="1" fill="hold">
                                          <p:stCondLst>
                                            <p:cond delay="0"/>
                                          </p:stCondLst>
                                        </p:cTn>
                                        <p:tgtEl>
                                          <p:spTgt spid="15365"/>
                                        </p:tgtEl>
                                        <p:attrNameLst>
                                          <p:attrName>style.visibility</p:attrName>
                                        </p:attrNameLst>
                                      </p:cBhvr>
                                      <p:to>
                                        <p:strVal val="visible"/>
                                      </p:to>
                                    </p:set>
                                    <p:animEffect transition="in" filter="box(out)">
                                      <p:cBhvr>
                                        <p:cTn id="13" dur="500"/>
                                        <p:tgtEl>
                                          <p:spTgt spid="15365"/>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4" presetClass="entr" presetSubtype="32" fill="hold" grpId="0" nodeType="clickEffect">
                                  <p:stCondLst>
                                    <p:cond delay="0"/>
                                  </p:stCondLst>
                                  <p:childTnLst>
                                    <p:set>
                                      <p:cBhvr>
                                        <p:cTn id="17" dur="1" fill="hold">
                                          <p:stCondLst>
                                            <p:cond delay="0"/>
                                          </p:stCondLst>
                                        </p:cTn>
                                        <p:tgtEl>
                                          <p:spTgt spid="15366"/>
                                        </p:tgtEl>
                                        <p:attrNameLst>
                                          <p:attrName>style.visibility</p:attrName>
                                        </p:attrNameLst>
                                      </p:cBhvr>
                                      <p:to>
                                        <p:strVal val="visible"/>
                                      </p:to>
                                    </p:set>
                                    <p:animEffect transition="in" filter="box(out)">
                                      <p:cBhvr>
                                        <p:cTn id="18" dur="500"/>
                                        <p:tgtEl>
                                          <p:spTgt spid="15366"/>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4" presetClass="entr" presetSubtype="32" fill="hold" grpId="0" nodeType="clickEffect">
                                  <p:stCondLst>
                                    <p:cond delay="0"/>
                                  </p:stCondLst>
                                  <p:childTnLst>
                                    <p:set>
                                      <p:cBhvr>
                                        <p:cTn id="22" dur="1" fill="hold">
                                          <p:stCondLst>
                                            <p:cond delay="0"/>
                                          </p:stCondLst>
                                        </p:cTn>
                                        <p:tgtEl>
                                          <p:spTgt spid="15367"/>
                                        </p:tgtEl>
                                        <p:attrNameLst>
                                          <p:attrName>style.visibility</p:attrName>
                                        </p:attrNameLst>
                                      </p:cBhvr>
                                      <p:to>
                                        <p:strVal val="visible"/>
                                      </p:to>
                                    </p:set>
                                    <p:animEffect transition="in" filter="box(out)">
                                      <p:cBhvr>
                                        <p:cTn id="23" dur="500"/>
                                        <p:tgtEl>
                                          <p:spTgt spid="15367"/>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4" presetClass="entr" presetSubtype="32" fill="hold" grpId="0" nodeType="clickEffect">
                                  <p:stCondLst>
                                    <p:cond delay="0"/>
                                  </p:stCondLst>
                                  <p:childTnLst>
                                    <p:set>
                                      <p:cBhvr>
                                        <p:cTn id="27" dur="1" fill="hold">
                                          <p:stCondLst>
                                            <p:cond delay="0"/>
                                          </p:stCondLst>
                                        </p:cTn>
                                        <p:tgtEl>
                                          <p:spTgt spid="15368"/>
                                        </p:tgtEl>
                                        <p:attrNameLst>
                                          <p:attrName>style.visibility</p:attrName>
                                        </p:attrNameLst>
                                      </p:cBhvr>
                                      <p:to>
                                        <p:strVal val="visible"/>
                                      </p:to>
                                    </p:set>
                                    <p:animEffect transition="in" filter="box(out)">
                                      <p:cBhvr>
                                        <p:cTn id="28" dur="500"/>
                                        <p:tgtEl>
                                          <p:spTgt spid="153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5" grpId="0"/>
      <p:bldP spid="15366" grpId="0"/>
      <p:bldP spid="15367" grpId="0"/>
      <p:bldP spid="15368"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ußzeilenplatzhalter 3">
            <a:extLst>
              <a:ext uri="{FF2B5EF4-FFF2-40B4-BE49-F238E27FC236}">
                <a16:creationId xmlns:a16="http://schemas.microsoft.com/office/drawing/2014/main" id="{92422886-3484-0341-AB2B-2D27A49198F0}"/>
              </a:ext>
            </a:extLst>
          </p:cNvPr>
          <p:cNvSpPr>
            <a:spLocks noGrp="1"/>
          </p:cNvSpPr>
          <p:nvPr>
            <p:ph type="ftr" sz="quarter" idx="10"/>
          </p:nvPr>
        </p:nvSpPr>
        <p:spPr/>
        <p:txBody>
          <a:bodyPr/>
          <a:lstStyle/>
          <a:p>
            <a:r>
              <a:rPr lang="de-DE" altLang="de-DE"/>
              <a:t>15 Jahre ... | Detlef Müller-Böling | 24. September 2007</a:t>
            </a:r>
          </a:p>
        </p:txBody>
      </p:sp>
      <p:sp>
        <p:nvSpPr>
          <p:cNvPr id="7" name="Foliennummernplatzhalter 4">
            <a:extLst>
              <a:ext uri="{FF2B5EF4-FFF2-40B4-BE49-F238E27FC236}">
                <a16:creationId xmlns:a16="http://schemas.microsoft.com/office/drawing/2014/main" id="{68FAC6D4-C17B-1A4A-A2D0-6D48306B3DEB}"/>
              </a:ext>
            </a:extLst>
          </p:cNvPr>
          <p:cNvSpPr>
            <a:spLocks noGrp="1"/>
          </p:cNvSpPr>
          <p:nvPr>
            <p:ph type="sldNum" sz="quarter" idx="11"/>
          </p:nvPr>
        </p:nvSpPr>
        <p:spPr/>
        <p:txBody>
          <a:bodyPr/>
          <a:lstStyle/>
          <a:p>
            <a:fld id="{7B115B17-DA74-D040-92AC-E868519EFAEB}" type="slidenum">
              <a:rPr lang="de-DE" altLang="de-DE"/>
              <a:pPr/>
              <a:t>5</a:t>
            </a:fld>
            <a:endParaRPr lang="de-DE" altLang="de-DE"/>
          </a:p>
        </p:txBody>
      </p:sp>
      <p:sp>
        <p:nvSpPr>
          <p:cNvPr id="92162" name="Rectangle 2">
            <a:extLst>
              <a:ext uri="{FF2B5EF4-FFF2-40B4-BE49-F238E27FC236}">
                <a16:creationId xmlns:a16="http://schemas.microsoft.com/office/drawing/2014/main" id="{AE3AC364-6DBF-F847-8280-B8A4E8A68D22}"/>
              </a:ext>
            </a:extLst>
          </p:cNvPr>
          <p:cNvSpPr>
            <a:spLocks noGrp="1" noChangeArrowheads="1"/>
          </p:cNvSpPr>
          <p:nvPr>
            <p:ph type="title"/>
          </p:nvPr>
        </p:nvSpPr>
        <p:spPr/>
        <p:txBody>
          <a:bodyPr/>
          <a:lstStyle/>
          <a:p>
            <a:r>
              <a:rPr lang="de-DE" altLang="de-DE" sz="3200" b="1">
                <a:solidFill>
                  <a:srgbClr val="FF0000"/>
                </a:solidFill>
              </a:rPr>
              <a:t>Daten über Daten ....</a:t>
            </a:r>
          </a:p>
        </p:txBody>
      </p:sp>
      <p:sp>
        <p:nvSpPr>
          <p:cNvPr id="92163" name="Rectangle 3">
            <a:extLst>
              <a:ext uri="{FF2B5EF4-FFF2-40B4-BE49-F238E27FC236}">
                <a16:creationId xmlns:a16="http://schemas.microsoft.com/office/drawing/2014/main" id="{6B2245C0-189B-7D4A-96D4-C9527B25381C}"/>
              </a:ext>
            </a:extLst>
          </p:cNvPr>
          <p:cNvSpPr>
            <a:spLocks noGrp="1" noChangeArrowheads="1"/>
          </p:cNvSpPr>
          <p:nvPr>
            <p:ph type="body" idx="1"/>
          </p:nvPr>
        </p:nvSpPr>
        <p:spPr>
          <a:xfrm>
            <a:off x="1187450" y="1125538"/>
            <a:ext cx="7499350" cy="4525962"/>
          </a:xfrm>
        </p:spPr>
        <p:txBody>
          <a:bodyPr/>
          <a:lstStyle/>
          <a:p>
            <a:r>
              <a:rPr lang="de-DE" altLang="de-DE" sz="3200"/>
              <a:t>Hochschulleitungen: Peer Reviews</a:t>
            </a:r>
          </a:p>
          <a:p>
            <a:r>
              <a:rPr lang="de-DE" altLang="de-DE" sz="3200"/>
              <a:t>Wissenschaftsrat: Rating</a:t>
            </a:r>
          </a:p>
          <a:p>
            <a:r>
              <a:rPr lang="de-DE" altLang="de-DE" sz="3200"/>
              <a:t>KMK: „Informationsportal“</a:t>
            </a:r>
          </a:p>
          <a:p>
            <a:r>
              <a:rPr lang="de-DE" altLang="de-DE" sz="3200"/>
              <a:t>CHE: Ranking</a:t>
            </a:r>
          </a:p>
          <a:p>
            <a:r>
              <a:rPr lang="de-DE" altLang="de-DE" sz="3200"/>
              <a:t>HIS: Ausstattungsvergleich</a:t>
            </a:r>
          </a:p>
          <a:p>
            <a:r>
              <a:rPr lang="de-DE" altLang="de-DE" sz="3200"/>
              <a:t>CHER: Absolventenbefragung</a:t>
            </a:r>
          </a:p>
          <a:p>
            <a:r>
              <a:rPr lang="de-DE" altLang="de-DE" sz="3200"/>
              <a:t>Berichtspflichten an Länder</a:t>
            </a:r>
          </a:p>
          <a:p>
            <a:endParaRPr lang="de-DE" altLang="de-DE" sz="3200"/>
          </a:p>
        </p:txBody>
      </p:sp>
      <p:sp>
        <p:nvSpPr>
          <p:cNvPr id="92164" name="AutoShape 4">
            <a:extLst>
              <a:ext uri="{FF2B5EF4-FFF2-40B4-BE49-F238E27FC236}">
                <a16:creationId xmlns:a16="http://schemas.microsoft.com/office/drawing/2014/main" id="{701425BC-1E37-094F-A02E-44704B631CFC}"/>
              </a:ext>
            </a:extLst>
          </p:cNvPr>
          <p:cNvSpPr>
            <a:spLocks noChangeArrowheads="1"/>
          </p:cNvSpPr>
          <p:nvPr/>
        </p:nvSpPr>
        <p:spPr bwMode="auto">
          <a:xfrm>
            <a:off x="1908175" y="5667375"/>
            <a:ext cx="976313" cy="485775"/>
          </a:xfrm>
          <a:prstGeom prst="rightArrow">
            <a:avLst>
              <a:gd name="adj1" fmla="val 50000"/>
              <a:gd name="adj2" fmla="val 50245"/>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92165" name="Text Box 5">
            <a:extLst>
              <a:ext uri="{FF2B5EF4-FFF2-40B4-BE49-F238E27FC236}">
                <a16:creationId xmlns:a16="http://schemas.microsoft.com/office/drawing/2014/main" id="{C195009D-D6E9-3F41-835F-3CFE9DFEDAFC}"/>
              </a:ext>
            </a:extLst>
          </p:cNvPr>
          <p:cNvSpPr txBox="1">
            <a:spLocks noChangeArrowheads="1"/>
          </p:cNvSpPr>
          <p:nvPr/>
        </p:nvSpPr>
        <p:spPr bwMode="auto">
          <a:xfrm>
            <a:off x="3255963" y="5586413"/>
            <a:ext cx="3409950" cy="579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de-DE" altLang="de-DE" sz="3200" b="1"/>
              <a:t>weniger ist mehr</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92163">
                                            <p:txEl>
                                              <p:pRg st="0" end="0"/>
                                            </p:txEl>
                                          </p:spTgt>
                                        </p:tgtEl>
                                        <p:attrNameLst>
                                          <p:attrName>style.visibility</p:attrName>
                                        </p:attrNameLst>
                                      </p:cBhvr>
                                      <p:to>
                                        <p:strVal val="visible"/>
                                      </p:to>
                                    </p:set>
                                    <p:anim calcmode="lin" valueType="num">
                                      <p:cBhvr>
                                        <p:cTn id="7" dur="1000" fill="hold"/>
                                        <p:tgtEl>
                                          <p:spTgt spid="92163">
                                            <p:txEl>
                                              <p:pRg st="0" end="0"/>
                                            </p:txEl>
                                          </p:spTgt>
                                        </p:tgtEl>
                                        <p:attrNameLst>
                                          <p:attrName>ppt_w</p:attrName>
                                        </p:attrNameLst>
                                      </p:cBhvr>
                                      <p:tavLst>
                                        <p:tav tm="0">
                                          <p:val>
                                            <p:strVal val="#ppt_w*0.70"/>
                                          </p:val>
                                        </p:tav>
                                        <p:tav tm="100000">
                                          <p:val>
                                            <p:strVal val="#ppt_w"/>
                                          </p:val>
                                        </p:tav>
                                      </p:tavLst>
                                    </p:anim>
                                    <p:anim calcmode="lin" valueType="num">
                                      <p:cBhvr>
                                        <p:cTn id="8" dur="1000" fill="hold"/>
                                        <p:tgtEl>
                                          <p:spTgt spid="92163">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92163">
                                            <p:txEl>
                                              <p:pRg st="0" end="0"/>
                                            </p:txEl>
                                          </p:spTgt>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55" presetClass="entr" presetSubtype="0" fill="hold" grpId="0" nodeType="clickEffect">
                                  <p:stCondLst>
                                    <p:cond delay="0"/>
                                  </p:stCondLst>
                                  <p:childTnLst>
                                    <p:set>
                                      <p:cBhvr>
                                        <p:cTn id="13" dur="1" fill="hold">
                                          <p:stCondLst>
                                            <p:cond delay="0"/>
                                          </p:stCondLst>
                                        </p:cTn>
                                        <p:tgtEl>
                                          <p:spTgt spid="92163">
                                            <p:txEl>
                                              <p:pRg st="1" end="1"/>
                                            </p:txEl>
                                          </p:spTgt>
                                        </p:tgtEl>
                                        <p:attrNameLst>
                                          <p:attrName>style.visibility</p:attrName>
                                        </p:attrNameLst>
                                      </p:cBhvr>
                                      <p:to>
                                        <p:strVal val="visible"/>
                                      </p:to>
                                    </p:set>
                                    <p:anim calcmode="lin" valueType="num">
                                      <p:cBhvr>
                                        <p:cTn id="14" dur="1000" fill="hold"/>
                                        <p:tgtEl>
                                          <p:spTgt spid="92163">
                                            <p:txEl>
                                              <p:pRg st="1" end="1"/>
                                            </p:txEl>
                                          </p:spTgt>
                                        </p:tgtEl>
                                        <p:attrNameLst>
                                          <p:attrName>ppt_w</p:attrName>
                                        </p:attrNameLst>
                                      </p:cBhvr>
                                      <p:tavLst>
                                        <p:tav tm="0">
                                          <p:val>
                                            <p:strVal val="#ppt_w*0.70"/>
                                          </p:val>
                                        </p:tav>
                                        <p:tav tm="100000">
                                          <p:val>
                                            <p:strVal val="#ppt_w"/>
                                          </p:val>
                                        </p:tav>
                                      </p:tavLst>
                                    </p:anim>
                                    <p:anim calcmode="lin" valueType="num">
                                      <p:cBhvr>
                                        <p:cTn id="15" dur="1000" fill="hold"/>
                                        <p:tgtEl>
                                          <p:spTgt spid="92163">
                                            <p:txEl>
                                              <p:pRg st="1" end="1"/>
                                            </p:txEl>
                                          </p:spTgt>
                                        </p:tgtEl>
                                        <p:attrNameLst>
                                          <p:attrName>ppt_h</p:attrName>
                                        </p:attrNameLst>
                                      </p:cBhvr>
                                      <p:tavLst>
                                        <p:tav tm="0">
                                          <p:val>
                                            <p:strVal val="#ppt_h"/>
                                          </p:val>
                                        </p:tav>
                                        <p:tav tm="100000">
                                          <p:val>
                                            <p:strVal val="#ppt_h"/>
                                          </p:val>
                                        </p:tav>
                                      </p:tavLst>
                                    </p:anim>
                                    <p:animEffect transition="in" filter="fade">
                                      <p:cBhvr>
                                        <p:cTn id="16" dur="1000"/>
                                        <p:tgtEl>
                                          <p:spTgt spid="92163">
                                            <p:txEl>
                                              <p:pRg st="1" end="1"/>
                                            </p:txEl>
                                          </p:spTgt>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55" presetClass="entr" presetSubtype="0" fill="hold" grpId="0" nodeType="clickEffect">
                                  <p:stCondLst>
                                    <p:cond delay="0"/>
                                  </p:stCondLst>
                                  <p:childTnLst>
                                    <p:set>
                                      <p:cBhvr>
                                        <p:cTn id="20" dur="1" fill="hold">
                                          <p:stCondLst>
                                            <p:cond delay="0"/>
                                          </p:stCondLst>
                                        </p:cTn>
                                        <p:tgtEl>
                                          <p:spTgt spid="92163">
                                            <p:txEl>
                                              <p:pRg st="2" end="2"/>
                                            </p:txEl>
                                          </p:spTgt>
                                        </p:tgtEl>
                                        <p:attrNameLst>
                                          <p:attrName>style.visibility</p:attrName>
                                        </p:attrNameLst>
                                      </p:cBhvr>
                                      <p:to>
                                        <p:strVal val="visible"/>
                                      </p:to>
                                    </p:set>
                                    <p:anim calcmode="lin" valueType="num">
                                      <p:cBhvr>
                                        <p:cTn id="21" dur="1000" fill="hold"/>
                                        <p:tgtEl>
                                          <p:spTgt spid="92163">
                                            <p:txEl>
                                              <p:pRg st="2" end="2"/>
                                            </p:txEl>
                                          </p:spTgt>
                                        </p:tgtEl>
                                        <p:attrNameLst>
                                          <p:attrName>ppt_w</p:attrName>
                                        </p:attrNameLst>
                                      </p:cBhvr>
                                      <p:tavLst>
                                        <p:tav tm="0">
                                          <p:val>
                                            <p:strVal val="#ppt_w*0.70"/>
                                          </p:val>
                                        </p:tav>
                                        <p:tav tm="100000">
                                          <p:val>
                                            <p:strVal val="#ppt_w"/>
                                          </p:val>
                                        </p:tav>
                                      </p:tavLst>
                                    </p:anim>
                                    <p:anim calcmode="lin" valueType="num">
                                      <p:cBhvr>
                                        <p:cTn id="22" dur="1000" fill="hold"/>
                                        <p:tgtEl>
                                          <p:spTgt spid="92163">
                                            <p:txEl>
                                              <p:pRg st="2" end="2"/>
                                            </p:txEl>
                                          </p:spTgt>
                                        </p:tgtEl>
                                        <p:attrNameLst>
                                          <p:attrName>ppt_h</p:attrName>
                                        </p:attrNameLst>
                                      </p:cBhvr>
                                      <p:tavLst>
                                        <p:tav tm="0">
                                          <p:val>
                                            <p:strVal val="#ppt_h"/>
                                          </p:val>
                                        </p:tav>
                                        <p:tav tm="100000">
                                          <p:val>
                                            <p:strVal val="#ppt_h"/>
                                          </p:val>
                                        </p:tav>
                                      </p:tavLst>
                                    </p:anim>
                                    <p:animEffect transition="in" filter="fade">
                                      <p:cBhvr>
                                        <p:cTn id="23" dur="1000"/>
                                        <p:tgtEl>
                                          <p:spTgt spid="92163">
                                            <p:txEl>
                                              <p:pRg st="2" end="2"/>
                                            </p:txEl>
                                          </p:spTgt>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55" presetClass="entr" presetSubtype="0" fill="hold" grpId="0" nodeType="clickEffect">
                                  <p:stCondLst>
                                    <p:cond delay="0"/>
                                  </p:stCondLst>
                                  <p:childTnLst>
                                    <p:set>
                                      <p:cBhvr>
                                        <p:cTn id="27" dur="1" fill="hold">
                                          <p:stCondLst>
                                            <p:cond delay="0"/>
                                          </p:stCondLst>
                                        </p:cTn>
                                        <p:tgtEl>
                                          <p:spTgt spid="92163">
                                            <p:txEl>
                                              <p:pRg st="3" end="3"/>
                                            </p:txEl>
                                          </p:spTgt>
                                        </p:tgtEl>
                                        <p:attrNameLst>
                                          <p:attrName>style.visibility</p:attrName>
                                        </p:attrNameLst>
                                      </p:cBhvr>
                                      <p:to>
                                        <p:strVal val="visible"/>
                                      </p:to>
                                    </p:set>
                                    <p:anim calcmode="lin" valueType="num">
                                      <p:cBhvr>
                                        <p:cTn id="28" dur="1000" fill="hold"/>
                                        <p:tgtEl>
                                          <p:spTgt spid="92163">
                                            <p:txEl>
                                              <p:pRg st="3" end="3"/>
                                            </p:txEl>
                                          </p:spTgt>
                                        </p:tgtEl>
                                        <p:attrNameLst>
                                          <p:attrName>ppt_w</p:attrName>
                                        </p:attrNameLst>
                                      </p:cBhvr>
                                      <p:tavLst>
                                        <p:tav tm="0">
                                          <p:val>
                                            <p:strVal val="#ppt_w*0.70"/>
                                          </p:val>
                                        </p:tav>
                                        <p:tav tm="100000">
                                          <p:val>
                                            <p:strVal val="#ppt_w"/>
                                          </p:val>
                                        </p:tav>
                                      </p:tavLst>
                                    </p:anim>
                                    <p:anim calcmode="lin" valueType="num">
                                      <p:cBhvr>
                                        <p:cTn id="29" dur="1000" fill="hold"/>
                                        <p:tgtEl>
                                          <p:spTgt spid="92163">
                                            <p:txEl>
                                              <p:pRg st="3" end="3"/>
                                            </p:txEl>
                                          </p:spTgt>
                                        </p:tgtEl>
                                        <p:attrNameLst>
                                          <p:attrName>ppt_h</p:attrName>
                                        </p:attrNameLst>
                                      </p:cBhvr>
                                      <p:tavLst>
                                        <p:tav tm="0">
                                          <p:val>
                                            <p:strVal val="#ppt_h"/>
                                          </p:val>
                                        </p:tav>
                                        <p:tav tm="100000">
                                          <p:val>
                                            <p:strVal val="#ppt_h"/>
                                          </p:val>
                                        </p:tav>
                                      </p:tavLst>
                                    </p:anim>
                                    <p:animEffect transition="in" filter="fade">
                                      <p:cBhvr>
                                        <p:cTn id="30" dur="1000"/>
                                        <p:tgtEl>
                                          <p:spTgt spid="92163">
                                            <p:txEl>
                                              <p:pRg st="3" end="3"/>
                                            </p:txEl>
                                          </p:spTgt>
                                        </p:tgtEl>
                                      </p:cBhvr>
                                    </p:animEffect>
                                  </p:childTnLst>
                                </p:cTn>
                              </p:par>
                            </p:childTnLst>
                          </p:cTn>
                        </p:par>
                      </p:childTnLst>
                    </p:cTn>
                  </p:par>
                  <p:par>
                    <p:cTn id="31" fill="hold" nodeType="clickPar">
                      <p:stCondLst>
                        <p:cond delay="indefinite"/>
                      </p:stCondLst>
                      <p:childTnLst>
                        <p:par>
                          <p:cTn id="32" fill="hold" nodeType="withGroup">
                            <p:stCondLst>
                              <p:cond delay="0"/>
                            </p:stCondLst>
                            <p:childTnLst>
                              <p:par>
                                <p:cTn id="33" presetID="55" presetClass="entr" presetSubtype="0" fill="hold" grpId="0" nodeType="clickEffect">
                                  <p:stCondLst>
                                    <p:cond delay="0"/>
                                  </p:stCondLst>
                                  <p:childTnLst>
                                    <p:set>
                                      <p:cBhvr>
                                        <p:cTn id="34" dur="1" fill="hold">
                                          <p:stCondLst>
                                            <p:cond delay="0"/>
                                          </p:stCondLst>
                                        </p:cTn>
                                        <p:tgtEl>
                                          <p:spTgt spid="92163">
                                            <p:txEl>
                                              <p:pRg st="4" end="4"/>
                                            </p:txEl>
                                          </p:spTgt>
                                        </p:tgtEl>
                                        <p:attrNameLst>
                                          <p:attrName>style.visibility</p:attrName>
                                        </p:attrNameLst>
                                      </p:cBhvr>
                                      <p:to>
                                        <p:strVal val="visible"/>
                                      </p:to>
                                    </p:set>
                                    <p:anim calcmode="lin" valueType="num">
                                      <p:cBhvr>
                                        <p:cTn id="35" dur="1000" fill="hold"/>
                                        <p:tgtEl>
                                          <p:spTgt spid="92163">
                                            <p:txEl>
                                              <p:pRg st="4" end="4"/>
                                            </p:txEl>
                                          </p:spTgt>
                                        </p:tgtEl>
                                        <p:attrNameLst>
                                          <p:attrName>ppt_w</p:attrName>
                                        </p:attrNameLst>
                                      </p:cBhvr>
                                      <p:tavLst>
                                        <p:tav tm="0">
                                          <p:val>
                                            <p:strVal val="#ppt_w*0.70"/>
                                          </p:val>
                                        </p:tav>
                                        <p:tav tm="100000">
                                          <p:val>
                                            <p:strVal val="#ppt_w"/>
                                          </p:val>
                                        </p:tav>
                                      </p:tavLst>
                                    </p:anim>
                                    <p:anim calcmode="lin" valueType="num">
                                      <p:cBhvr>
                                        <p:cTn id="36" dur="1000" fill="hold"/>
                                        <p:tgtEl>
                                          <p:spTgt spid="92163">
                                            <p:txEl>
                                              <p:pRg st="4" end="4"/>
                                            </p:txEl>
                                          </p:spTgt>
                                        </p:tgtEl>
                                        <p:attrNameLst>
                                          <p:attrName>ppt_h</p:attrName>
                                        </p:attrNameLst>
                                      </p:cBhvr>
                                      <p:tavLst>
                                        <p:tav tm="0">
                                          <p:val>
                                            <p:strVal val="#ppt_h"/>
                                          </p:val>
                                        </p:tav>
                                        <p:tav tm="100000">
                                          <p:val>
                                            <p:strVal val="#ppt_h"/>
                                          </p:val>
                                        </p:tav>
                                      </p:tavLst>
                                    </p:anim>
                                    <p:animEffect transition="in" filter="fade">
                                      <p:cBhvr>
                                        <p:cTn id="37" dur="1000"/>
                                        <p:tgtEl>
                                          <p:spTgt spid="92163">
                                            <p:txEl>
                                              <p:pRg st="4" end="4"/>
                                            </p:txEl>
                                          </p:spTgt>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55" presetClass="entr" presetSubtype="0" fill="hold" grpId="0" nodeType="clickEffect">
                                  <p:stCondLst>
                                    <p:cond delay="0"/>
                                  </p:stCondLst>
                                  <p:childTnLst>
                                    <p:set>
                                      <p:cBhvr>
                                        <p:cTn id="41" dur="1" fill="hold">
                                          <p:stCondLst>
                                            <p:cond delay="0"/>
                                          </p:stCondLst>
                                        </p:cTn>
                                        <p:tgtEl>
                                          <p:spTgt spid="92163">
                                            <p:txEl>
                                              <p:pRg st="5" end="5"/>
                                            </p:txEl>
                                          </p:spTgt>
                                        </p:tgtEl>
                                        <p:attrNameLst>
                                          <p:attrName>style.visibility</p:attrName>
                                        </p:attrNameLst>
                                      </p:cBhvr>
                                      <p:to>
                                        <p:strVal val="visible"/>
                                      </p:to>
                                    </p:set>
                                    <p:anim calcmode="lin" valueType="num">
                                      <p:cBhvr>
                                        <p:cTn id="42" dur="1000" fill="hold"/>
                                        <p:tgtEl>
                                          <p:spTgt spid="92163">
                                            <p:txEl>
                                              <p:pRg st="5" end="5"/>
                                            </p:txEl>
                                          </p:spTgt>
                                        </p:tgtEl>
                                        <p:attrNameLst>
                                          <p:attrName>ppt_w</p:attrName>
                                        </p:attrNameLst>
                                      </p:cBhvr>
                                      <p:tavLst>
                                        <p:tav tm="0">
                                          <p:val>
                                            <p:strVal val="#ppt_w*0.70"/>
                                          </p:val>
                                        </p:tav>
                                        <p:tav tm="100000">
                                          <p:val>
                                            <p:strVal val="#ppt_w"/>
                                          </p:val>
                                        </p:tav>
                                      </p:tavLst>
                                    </p:anim>
                                    <p:anim calcmode="lin" valueType="num">
                                      <p:cBhvr>
                                        <p:cTn id="43" dur="1000" fill="hold"/>
                                        <p:tgtEl>
                                          <p:spTgt spid="92163">
                                            <p:txEl>
                                              <p:pRg st="5" end="5"/>
                                            </p:txEl>
                                          </p:spTgt>
                                        </p:tgtEl>
                                        <p:attrNameLst>
                                          <p:attrName>ppt_h</p:attrName>
                                        </p:attrNameLst>
                                      </p:cBhvr>
                                      <p:tavLst>
                                        <p:tav tm="0">
                                          <p:val>
                                            <p:strVal val="#ppt_h"/>
                                          </p:val>
                                        </p:tav>
                                        <p:tav tm="100000">
                                          <p:val>
                                            <p:strVal val="#ppt_h"/>
                                          </p:val>
                                        </p:tav>
                                      </p:tavLst>
                                    </p:anim>
                                    <p:animEffect transition="in" filter="fade">
                                      <p:cBhvr>
                                        <p:cTn id="44" dur="1000"/>
                                        <p:tgtEl>
                                          <p:spTgt spid="92163">
                                            <p:txEl>
                                              <p:pRg st="5" end="5"/>
                                            </p:txEl>
                                          </p:spTgt>
                                        </p:tgtEl>
                                      </p:cBhvr>
                                    </p:animEffect>
                                  </p:childTnLst>
                                </p:cTn>
                              </p:par>
                            </p:childTnLst>
                          </p:cTn>
                        </p:par>
                      </p:childTnLst>
                    </p:cTn>
                  </p:par>
                  <p:par>
                    <p:cTn id="45" fill="hold" nodeType="clickPar">
                      <p:stCondLst>
                        <p:cond delay="indefinite"/>
                      </p:stCondLst>
                      <p:childTnLst>
                        <p:par>
                          <p:cTn id="46" fill="hold" nodeType="withGroup">
                            <p:stCondLst>
                              <p:cond delay="0"/>
                            </p:stCondLst>
                            <p:childTnLst>
                              <p:par>
                                <p:cTn id="47" presetID="55" presetClass="entr" presetSubtype="0" fill="hold" grpId="0" nodeType="clickEffect">
                                  <p:stCondLst>
                                    <p:cond delay="0"/>
                                  </p:stCondLst>
                                  <p:childTnLst>
                                    <p:set>
                                      <p:cBhvr>
                                        <p:cTn id="48" dur="1" fill="hold">
                                          <p:stCondLst>
                                            <p:cond delay="0"/>
                                          </p:stCondLst>
                                        </p:cTn>
                                        <p:tgtEl>
                                          <p:spTgt spid="92163">
                                            <p:txEl>
                                              <p:pRg st="6" end="6"/>
                                            </p:txEl>
                                          </p:spTgt>
                                        </p:tgtEl>
                                        <p:attrNameLst>
                                          <p:attrName>style.visibility</p:attrName>
                                        </p:attrNameLst>
                                      </p:cBhvr>
                                      <p:to>
                                        <p:strVal val="visible"/>
                                      </p:to>
                                    </p:set>
                                    <p:anim calcmode="lin" valueType="num">
                                      <p:cBhvr>
                                        <p:cTn id="49" dur="1000" fill="hold"/>
                                        <p:tgtEl>
                                          <p:spTgt spid="92163">
                                            <p:txEl>
                                              <p:pRg st="6" end="6"/>
                                            </p:txEl>
                                          </p:spTgt>
                                        </p:tgtEl>
                                        <p:attrNameLst>
                                          <p:attrName>ppt_w</p:attrName>
                                        </p:attrNameLst>
                                      </p:cBhvr>
                                      <p:tavLst>
                                        <p:tav tm="0">
                                          <p:val>
                                            <p:strVal val="#ppt_w*0.70"/>
                                          </p:val>
                                        </p:tav>
                                        <p:tav tm="100000">
                                          <p:val>
                                            <p:strVal val="#ppt_w"/>
                                          </p:val>
                                        </p:tav>
                                      </p:tavLst>
                                    </p:anim>
                                    <p:anim calcmode="lin" valueType="num">
                                      <p:cBhvr>
                                        <p:cTn id="50" dur="1000" fill="hold"/>
                                        <p:tgtEl>
                                          <p:spTgt spid="92163">
                                            <p:txEl>
                                              <p:pRg st="6" end="6"/>
                                            </p:txEl>
                                          </p:spTgt>
                                        </p:tgtEl>
                                        <p:attrNameLst>
                                          <p:attrName>ppt_h</p:attrName>
                                        </p:attrNameLst>
                                      </p:cBhvr>
                                      <p:tavLst>
                                        <p:tav tm="0">
                                          <p:val>
                                            <p:strVal val="#ppt_h"/>
                                          </p:val>
                                        </p:tav>
                                        <p:tav tm="100000">
                                          <p:val>
                                            <p:strVal val="#ppt_h"/>
                                          </p:val>
                                        </p:tav>
                                      </p:tavLst>
                                    </p:anim>
                                    <p:animEffect transition="in" filter="fade">
                                      <p:cBhvr>
                                        <p:cTn id="51" dur="1000"/>
                                        <p:tgtEl>
                                          <p:spTgt spid="92163">
                                            <p:txEl>
                                              <p:pRg st="6" end="6"/>
                                            </p:txEl>
                                          </p:spTgt>
                                        </p:tgtEl>
                                      </p:cBhvr>
                                    </p:animEffect>
                                  </p:childTnLst>
                                </p:cTn>
                              </p:par>
                            </p:childTnLst>
                          </p:cTn>
                        </p:par>
                      </p:childTnLst>
                    </p:cTn>
                  </p:par>
                  <p:par>
                    <p:cTn id="52" fill="hold" nodeType="clickPar">
                      <p:stCondLst>
                        <p:cond delay="indefinite"/>
                      </p:stCondLst>
                      <p:childTnLst>
                        <p:par>
                          <p:cTn id="53" fill="hold" nodeType="withGroup">
                            <p:stCondLst>
                              <p:cond delay="0"/>
                            </p:stCondLst>
                            <p:childTnLst>
                              <p:par>
                                <p:cTn id="54" presetID="55" presetClass="entr" presetSubtype="0" fill="hold" nodeType="clickEffect">
                                  <p:stCondLst>
                                    <p:cond delay="0"/>
                                  </p:stCondLst>
                                  <p:childTnLst>
                                    <p:set>
                                      <p:cBhvr>
                                        <p:cTn id="55" dur="1" fill="hold">
                                          <p:stCondLst>
                                            <p:cond delay="0"/>
                                          </p:stCondLst>
                                        </p:cTn>
                                        <p:tgtEl>
                                          <p:spTgt spid="92164"/>
                                        </p:tgtEl>
                                        <p:attrNameLst>
                                          <p:attrName>style.visibility</p:attrName>
                                        </p:attrNameLst>
                                      </p:cBhvr>
                                      <p:to>
                                        <p:strVal val="visible"/>
                                      </p:to>
                                    </p:set>
                                    <p:anim calcmode="lin" valueType="num">
                                      <p:cBhvr>
                                        <p:cTn id="56" dur="1000" fill="hold"/>
                                        <p:tgtEl>
                                          <p:spTgt spid="92164"/>
                                        </p:tgtEl>
                                        <p:attrNameLst>
                                          <p:attrName>ppt_w</p:attrName>
                                        </p:attrNameLst>
                                      </p:cBhvr>
                                      <p:tavLst>
                                        <p:tav tm="0">
                                          <p:val>
                                            <p:strVal val="#ppt_w*0.70"/>
                                          </p:val>
                                        </p:tav>
                                        <p:tav tm="100000">
                                          <p:val>
                                            <p:strVal val="#ppt_w"/>
                                          </p:val>
                                        </p:tav>
                                      </p:tavLst>
                                    </p:anim>
                                    <p:anim calcmode="lin" valueType="num">
                                      <p:cBhvr>
                                        <p:cTn id="57" dur="1000" fill="hold"/>
                                        <p:tgtEl>
                                          <p:spTgt spid="92164"/>
                                        </p:tgtEl>
                                        <p:attrNameLst>
                                          <p:attrName>ppt_h</p:attrName>
                                        </p:attrNameLst>
                                      </p:cBhvr>
                                      <p:tavLst>
                                        <p:tav tm="0">
                                          <p:val>
                                            <p:strVal val="#ppt_h"/>
                                          </p:val>
                                        </p:tav>
                                        <p:tav tm="100000">
                                          <p:val>
                                            <p:strVal val="#ppt_h"/>
                                          </p:val>
                                        </p:tav>
                                      </p:tavLst>
                                    </p:anim>
                                    <p:animEffect transition="in" filter="fade">
                                      <p:cBhvr>
                                        <p:cTn id="58" dur="1000"/>
                                        <p:tgtEl>
                                          <p:spTgt spid="92164"/>
                                        </p:tgtEl>
                                      </p:cBhvr>
                                    </p:animEffect>
                                  </p:childTnLst>
                                </p:cTn>
                              </p:par>
                            </p:childTnLst>
                          </p:cTn>
                        </p:par>
                        <p:par>
                          <p:cTn id="59" fill="hold" nodeType="afterGroup">
                            <p:stCondLst>
                              <p:cond delay="1000"/>
                            </p:stCondLst>
                            <p:childTnLst>
                              <p:par>
                                <p:cTn id="60" presetID="55" presetClass="entr" presetSubtype="0" fill="hold" grpId="0" nodeType="afterEffect">
                                  <p:stCondLst>
                                    <p:cond delay="0"/>
                                  </p:stCondLst>
                                  <p:childTnLst>
                                    <p:set>
                                      <p:cBhvr>
                                        <p:cTn id="61" dur="1" fill="hold">
                                          <p:stCondLst>
                                            <p:cond delay="0"/>
                                          </p:stCondLst>
                                        </p:cTn>
                                        <p:tgtEl>
                                          <p:spTgt spid="92165"/>
                                        </p:tgtEl>
                                        <p:attrNameLst>
                                          <p:attrName>style.visibility</p:attrName>
                                        </p:attrNameLst>
                                      </p:cBhvr>
                                      <p:to>
                                        <p:strVal val="visible"/>
                                      </p:to>
                                    </p:set>
                                    <p:anim calcmode="lin" valueType="num">
                                      <p:cBhvr>
                                        <p:cTn id="62" dur="1000" fill="hold"/>
                                        <p:tgtEl>
                                          <p:spTgt spid="92165"/>
                                        </p:tgtEl>
                                        <p:attrNameLst>
                                          <p:attrName>ppt_w</p:attrName>
                                        </p:attrNameLst>
                                      </p:cBhvr>
                                      <p:tavLst>
                                        <p:tav tm="0">
                                          <p:val>
                                            <p:strVal val="#ppt_w*0.70"/>
                                          </p:val>
                                        </p:tav>
                                        <p:tav tm="100000">
                                          <p:val>
                                            <p:strVal val="#ppt_w"/>
                                          </p:val>
                                        </p:tav>
                                      </p:tavLst>
                                    </p:anim>
                                    <p:anim calcmode="lin" valueType="num">
                                      <p:cBhvr>
                                        <p:cTn id="63" dur="1000" fill="hold"/>
                                        <p:tgtEl>
                                          <p:spTgt spid="92165"/>
                                        </p:tgtEl>
                                        <p:attrNameLst>
                                          <p:attrName>ppt_h</p:attrName>
                                        </p:attrNameLst>
                                      </p:cBhvr>
                                      <p:tavLst>
                                        <p:tav tm="0">
                                          <p:val>
                                            <p:strVal val="#ppt_h"/>
                                          </p:val>
                                        </p:tav>
                                        <p:tav tm="100000">
                                          <p:val>
                                            <p:strVal val="#ppt_h"/>
                                          </p:val>
                                        </p:tav>
                                      </p:tavLst>
                                    </p:anim>
                                    <p:animEffect transition="in" filter="fade">
                                      <p:cBhvr>
                                        <p:cTn id="64" dur="1000"/>
                                        <p:tgtEl>
                                          <p:spTgt spid="921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163" grpId="0" build="p"/>
      <p:bldP spid="92165"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Fußzeilenplatzhalter 2">
            <a:extLst>
              <a:ext uri="{FF2B5EF4-FFF2-40B4-BE49-F238E27FC236}">
                <a16:creationId xmlns:a16="http://schemas.microsoft.com/office/drawing/2014/main" id="{B5E80FCD-2B4B-954F-88F9-5349DEEED6DE}"/>
              </a:ext>
            </a:extLst>
          </p:cNvPr>
          <p:cNvSpPr>
            <a:spLocks noGrp="1"/>
          </p:cNvSpPr>
          <p:nvPr>
            <p:ph type="ftr" sz="quarter" idx="10"/>
          </p:nvPr>
        </p:nvSpPr>
        <p:spPr/>
        <p:txBody>
          <a:bodyPr/>
          <a:lstStyle/>
          <a:p>
            <a:r>
              <a:rPr lang="de-DE" altLang="de-DE"/>
              <a:t>15 Jahre ... | Detlef Müller-Böling | 24. September 2007</a:t>
            </a:r>
          </a:p>
        </p:txBody>
      </p:sp>
      <p:sp>
        <p:nvSpPr>
          <p:cNvPr id="10" name="Foliennummernplatzhalter 3">
            <a:extLst>
              <a:ext uri="{FF2B5EF4-FFF2-40B4-BE49-F238E27FC236}">
                <a16:creationId xmlns:a16="http://schemas.microsoft.com/office/drawing/2014/main" id="{C7247472-EE6C-A041-B680-1D885B635E6A}"/>
              </a:ext>
            </a:extLst>
          </p:cNvPr>
          <p:cNvSpPr>
            <a:spLocks noGrp="1"/>
          </p:cNvSpPr>
          <p:nvPr>
            <p:ph type="sldNum" sz="quarter" idx="11"/>
          </p:nvPr>
        </p:nvSpPr>
        <p:spPr/>
        <p:txBody>
          <a:bodyPr/>
          <a:lstStyle/>
          <a:p>
            <a:fld id="{3B214B38-89D6-BD48-8281-EC411E576B8E}" type="slidenum">
              <a:rPr lang="de-DE" altLang="de-DE"/>
              <a:pPr/>
              <a:t>6</a:t>
            </a:fld>
            <a:endParaRPr lang="de-DE" altLang="de-DE"/>
          </a:p>
        </p:txBody>
      </p:sp>
      <p:sp>
        <p:nvSpPr>
          <p:cNvPr id="21506" name="Text Box 2">
            <a:extLst>
              <a:ext uri="{FF2B5EF4-FFF2-40B4-BE49-F238E27FC236}">
                <a16:creationId xmlns:a16="http://schemas.microsoft.com/office/drawing/2014/main" id="{A46A9661-98FB-814B-B7A9-D395694E6208}"/>
              </a:ext>
            </a:extLst>
          </p:cNvPr>
          <p:cNvSpPr txBox="1">
            <a:spLocks noChangeArrowheads="1"/>
          </p:cNvSpPr>
          <p:nvPr/>
        </p:nvSpPr>
        <p:spPr bwMode="auto">
          <a:xfrm>
            <a:off x="7696200" y="152400"/>
            <a:ext cx="12954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spcBef>
                <a:spcPct val="50000"/>
              </a:spcBef>
            </a:pPr>
            <a:endParaRPr lang="de-DE" altLang="de-DE" sz="2400">
              <a:latin typeface="Times New Roman" panose="02020603050405020304" pitchFamily="18" charset="0"/>
            </a:endParaRPr>
          </a:p>
        </p:txBody>
      </p:sp>
      <p:sp>
        <p:nvSpPr>
          <p:cNvPr id="21507" name="Rectangle 3">
            <a:extLst>
              <a:ext uri="{FF2B5EF4-FFF2-40B4-BE49-F238E27FC236}">
                <a16:creationId xmlns:a16="http://schemas.microsoft.com/office/drawing/2014/main" id="{4A92847E-AAEC-8749-AC86-4145F932F08A}"/>
              </a:ext>
            </a:extLst>
          </p:cNvPr>
          <p:cNvSpPr>
            <a:spLocks noGrp="1" noChangeArrowheads="1"/>
          </p:cNvSpPr>
          <p:nvPr>
            <p:ph type="title"/>
          </p:nvPr>
        </p:nvSpPr>
        <p:spPr>
          <a:xfrm>
            <a:off x="2268538" y="115888"/>
            <a:ext cx="5254625" cy="685800"/>
          </a:xfrm>
        </p:spPr>
        <p:txBody>
          <a:bodyPr/>
          <a:lstStyle/>
          <a:p>
            <a:r>
              <a:rPr lang="de-DE" altLang="de-DE" sz="3200" b="1">
                <a:solidFill>
                  <a:srgbClr val="000000"/>
                </a:solidFill>
              </a:rPr>
              <a:t>profiliert</a:t>
            </a:r>
          </a:p>
        </p:txBody>
      </p:sp>
      <p:graphicFrame>
        <p:nvGraphicFramePr>
          <p:cNvPr id="21508" name="Object 4">
            <a:extLst>
              <a:ext uri="{FF2B5EF4-FFF2-40B4-BE49-F238E27FC236}">
                <a16:creationId xmlns:a16="http://schemas.microsoft.com/office/drawing/2014/main" id="{E594DACF-5972-F445-B18D-9B1597C0CF8B}"/>
              </a:ext>
            </a:extLst>
          </p:cNvPr>
          <p:cNvGraphicFramePr>
            <a:graphicFrameLocks/>
          </p:cNvGraphicFramePr>
          <p:nvPr/>
        </p:nvGraphicFramePr>
        <p:xfrm>
          <a:off x="0" y="0"/>
          <a:ext cx="2159000" cy="2159000"/>
        </p:xfrm>
        <a:graphic>
          <a:graphicData uri="http://schemas.openxmlformats.org/presentationml/2006/ole">
            <mc:AlternateContent xmlns:mc="http://schemas.openxmlformats.org/markup-compatibility/2006">
              <mc:Choice xmlns:v="urn:schemas-microsoft-com:vml" Requires="v">
                <p:oleObj spid="_x0000_s21513" name="Clip" r:id="rId4" imgW="1092200" imgH="1066800" progId="MS_ClipArt_Gallery.2">
                  <p:embed/>
                </p:oleObj>
              </mc:Choice>
              <mc:Fallback>
                <p:oleObj name="Clip" r:id="rId4" imgW="1092200" imgH="1066800" progId="MS_ClipArt_Gallery.2">
                  <p:embed/>
                  <p:pic>
                    <p:nvPicPr>
                      <p:cNvPr id="0" name="Object 4"/>
                      <p:cNvPicPr preferRelativeResize="0">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2159000" cy="2159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21509" name="Rectangle 5">
            <a:extLst>
              <a:ext uri="{FF2B5EF4-FFF2-40B4-BE49-F238E27FC236}">
                <a16:creationId xmlns:a16="http://schemas.microsoft.com/office/drawing/2014/main" id="{B74EAFC6-605D-A647-A060-699C4F60429D}"/>
              </a:ext>
            </a:extLst>
          </p:cNvPr>
          <p:cNvSpPr>
            <a:spLocks noChangeArrowheads="1"/>
          </p:cNvSpPr>
          <p:nvPr/>
        </p:nvSpPr>
        <p:spPr bwMode="auto">
          <a:xfrm>
            <a:off x="2895600" y="1844675"/>
            <a:ext cx="5757863" cy="792163"/>
          </a:xfrm>
          <a:prstGeom prst="rect">
            <a:avLst/>
          </a:prstGeom>
          <a:noFill/>
          <a:ln>
            <a:noFill/>
          </a:ln>
          <a:effectLst/>
          <a:extLst>
            <a:ext uri="{909E8E84-426E-40DD-AFC4-6F175D3DCCD1}">
              <a14:hiddenFill xmlns:a14="http://schemas.microsoft.com/office/drawing/2010/main">
                <a:solidFill>
                  <a:schemeClr val="accent2"/>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17961" dir="2700000" algn="ctr" rotWithShape="0">
                    <a:schemeClr val="accent2">
                      <a:gamma/>
                      <a:shade val="60000"/>
                      <a:invGamma/>
                    </a:schemeClr>
                  </a:outerShdw>
                </a:effectLst>
              </a14:hiddenEffects>
            </a:ext>
          </a:extLst>
        </p:spPr>
        <p:txBody>
          <a:bodyPr anchor="ctr"/>
          <a:lstStyle/>
          <a:p>
            <a:pPr eaLnBrk="0" hangingPunct="0"/>
            <a:r>
              <a:rPr lang="de-DE" altLang="de-DE" sz="3200" b="1"/>
              <a:t>allgemein akzeptiertes Ziel</a:t>
            </a:r>
          </a:p>
        </p:txBody>
      </p:sp>
      <p:sp>
        <p:nvSpPr>
          <p:cNvPr id="21510" name="Rectangle 6">
            <a:extLst>
              <a:ext uri="{FF2B5EF4-FFF2-40B4-BE49-F238E27FC236}">
                <a16:creationId xmlns:a16="http://schemas.microsoft.com/office/drawing/2014/main" id="{9686972D-4D04-1549-905C-FA95084718F2}"/>
              </a:ext>
            </a:extLst>
          </p:cNvPr>
          <p:cNvSpPr>
            <a:spLocks noChangeArrowheads="1"/>
          </p:cNvSpPr>
          <p:nvPr/>
        </p:nvSpPr>
        <p:spPr bwMode="auto">
          <a:xfrm>
            <a:off x="2895600" y="2900363"/>
            <a:ext cx="6248400" cy="792162"/>
          </a:xfrm>
          <a:prstGeom prst="rect">
            <a:avLst/>
          </a:prstGeom>
          <a:noFill/>
          <a:ln>
            <a:noFill/>
          </a:ln>
          <a:effectLst/>
          <a:extLst>
            <a:ext uri="{909E8E84-426E-40DD-AFC4-6F175D3DCCD1}">
              <a14:hiddenFill xmlns:a14="http://schemas.microsoft.com/office/drawing/2010/main">
                <a:solidFill>
                  <a:schemeClr val="accent2"/>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17961" dir="2700000" algn="ctr" rotWithShape="0">
                    <a:schemeClr val="accent2">
                      <a:gamma/>
                      <a:shade val="60000"/>
                      <a:invGamma/>
                    </a:schemeClr>
                  </a:outerShdw>
                </a:effectLst>
              </a14:hiddenEffects>
            </a:ext>
          </a:extLst>
        </p:spPr>
        <p:txBody>
          <a:bodyPr anchor="ctr"/>
          <a:lstStyle/>
          <a:p>
            <a:pPr eaLnBrk="0" hangingPunct="0"/>
            <a:r>
              <a:rPr lang="de-DE" altLang="de-DE" sz="3200" b="1"/>
              <a:t>Stärken-/Schwächenanalysen</a:t>
            </a:r>
          </a:p>
        </p:txBody>
      </p:sp>
      <p:sp>
        <p:nvSpPr>
          <p:cNvPr id="21511" name="Rectangle 7">
            <a:extLst>
              <a:ext uri="{FF2B5EF4-FFF2-40B4-BE49-F238E27FC236}">
                <a16:creationId xmlns:a16="http://schemas.microsoft.com/office/drawing/2014/main" id="{F5A809AE-A2CF-3745-A0ED-2BF9EAE01D03}"/>
              </a:ext>
            </a:extLst>
          </p:cNvPr>
          <p:cNvSpPr>
            <a:spLocks noChangeArrowheads="1"/>
          </p:cNvSpPr>
          <p:nvPr/>
        </p:nvSpPr>
        <p:spPr bwMode="auto">
          <a:xfrm>
            <a:off x="2916238" y="3956050"/>
            <a:ext cx="5757862" cy="792163"/>
          </a:xfrm>
          <a:prstGeom prst="rect">
            <a:avLst/>
          </a:prstGeom>
          <a:noFill/>
          <a:ln>
            <a:noFill/>
          </a:ln>
          <a:effectLst/>
          <a:extLst>
            <a:ext uri="{909E8E84-426E-40DD-AFC4-6F175D3DCCD1}">
              <a14:hiddenFill xmlns:a14="http://schemas.microsoft.com/office/drawing/2010/main">
                <a:solidFill>
                  <a:schemeClr val="accent2"/>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17961" dir="2700000" algn="ctr" rotWithShape="0">
                    <a:schemeClr val="accent2">
                      <a:gamma/>
                      <a:shade val="60000"/>
                      <a:invGamma/>
                    </a:schemeClr>
                  </a:outerShdw>
                </a:effectLst>
              </a14:hiddenEffects>
            </a:ext>
          </a:extLst>
        </p:spPr>
        <p:txBody>
          <a:bodyPr anchor="ctr"/>
          <a:lstStyle/>
          <a:p>
            <a:pPr eaLnBrk="0" hangingPunct="0"/>
            <a:r>
              <a:rPr lang="de-DE" altLang="de-DE" sz="3200" b="1"/>
              <a:t>Mission statements</a:t>
            </a:r>
          </a:p>
        </p:txBody>
      </p:sp>
      <p:sp>
        <p:nvSpPr>
          <p:cNvPr id="21512" name="Rectangle 8">
            <a:extLst>
              <a:ext uri="{FF2B5EF4-FFF2-40B4-BE49-F238E27FC236}">
                <a16:creationId xmlns:a16="http://schemas.microsoft.com/office/drawing/2014/main" id="{808161AF-0198-9C49-BE45-ED98C0E9DD33}"/>
              </a:ext>
            </a:extLst>
          </p:cNvPr>
          <p:cNvSpPr>
            <a:spLocks noChangeArrowheads="1"/>
          </p:cNvSpPr>
          <p:nvPr/>
        </p:nvSpPr>
        <p:spPr bwMode="auto">
          <a:xfrm>
            <a:off x="2916238" y="5013325"/>
            <a:ext cx="5757862" cy="792163"/>
          </a:xfrm>
          <a:prstGeom prst="rect">
            <a:avLst/>
          </a:prstGeom>
          <a:noFill/>
          <a:ln>
            <a:noFill/>
          </a:ln>
          <a:effectLst/>
          <a:extLst>
            <a:ext uri="{909E8E84-426E-40DD-AFC4-6F175D3DCCD1}">
              <a14:hiddenFill xmlns:a14="http://schemas.microsoft.com/office/drawing/2010/main">
                <a:solidFill>
                  <a:schemeClr val="accent2"/>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17961" dir="2700000" algn="ctr" rotWithShape="0">
                    <a:schemeClr val="accent2">
                      <a:gamma/>
                      <a:shade val="60000"/>
                      <a:invGamma/>
                    </a:schemeClr>
                  </a:outerShdw>
                </a:effectLst>
              </a14:hiddenEffects>
            </a:ext>
          </a:extLst>
        </p:spPr>
        <p:txBody>
          <a:bodyPr anchor="ctr"/>
          <a:lstStyle/>
          <a:p>
            <a:pPr eaLnBrk="0" hangingPunct="0"/>
            <a:r>
              <a:rPr lang="de-DE" altLang="de-DE" sz="3200" b="1"/>
              <a:t>Dreiteilung des Hochschulsystems</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7" presetClass="entr" presetSubtype="10" fill="hold" nodeType="afterEffect">
                                  <p:stCondLst>
                                    <p:cond delay="0"/>
                                  </p:stCondLst>
                                  <p:childTnLst>
                                    <p:set>
                                      <p:cBhvr>
                                        <p:cTn id="6" dur="1" fill="hold">
                                          <p:stCondLst>
                                            <p:cond delay="0"/>
                                          </p:stCondLst>
                                        </p:cTn>
                                        <p:tgtEl>
                                          <p:spTgt spid="21508"/>
                                        </p:tgtEl>
                                        <p:attrNameLst>
                                          <p:attrName>style.visibility</p:attrName>
                                        </p:attrNameLst>
                                      </p:cBhvr>
                                      <p:to>
                                        <p:strVal val="visible"/>
                                      </p:to>
                                    </p:set>
                                    <p:anim calcmode="lin" valueType="num">
                                      <p:cBhvr>
                                        <p:cTn id="7" dur="500" fill="hold"/>
                                        <p:tgtEl>
                                          <p:spTgt spid="21508"/>
                                        </p:tgtEl>
                                        <p:attrNameLst>
                                          <p:attrName>ppt_w</p:attrName>
                                        </p:attrNameLst>
                                      </p:cBhvr>
                                      <p:tavLst>
                                        <p:tav tm="0">
                                          <p:val>
                                            <p:fltVal val="0"/>
                                          </p:val>
                                        </p:tav>
                                        <p:tav tm="100000">
                                          <p:val>
                                            <p:strVal val="#ppt_w"/>
                                          </p:val>
                                        </p:tav>
                                      </p:tavLst>
                                    </p:anim>
                                    <p:anim calcmode="lin" valueType="num">
                                      <p:cBhvr>
                                        <p:cTn id="8" dur="500" fill="hold"/>
                                        <p:tgtEl>
                                          <p:spTgt spid="21508"/>
                                        </p:tgtEl>
                                        <p:attrNameLst>
                                          <p:attrName>ppt_h</p:attrName>
                                        </p:attrNameLst>
                                      </p:cBhvr>
                                      <p:tavLst>
                                        <p:tav tm="0">
                                          <p:val>
                                            <p:strVal val="#ppt_h"/>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4" presetClass="entr" presetSubtype="32" fill="hold" grpId="0" nodeType="clickEffect">
                                  <p:stCondLst>
                                    <p:cond delay="0"/>
                                  </p:stCondLst>
                                  <p:childTnLst>
                                    <p:set>
                                      <p:cBhvr>
                                        <p:cTn id="12" dur="1" fill="hold">
                                          <p:stCondLst>
                                            <p:cond delay="0"/>
                                          </p:stCondLst>
                                        </p:cTn>
                                        <p:tgtEl>
                                          <p:spTgt spid="21509"/>
                                        </p:tgtEl>
                                        <p:attrNameLst>
                                          <p:attrName>style.visibility</p:attrName>
                                        </p:attrNameLst>
                                      </p:cBhvr>
                                      <p:to>
                                        <p:strVal val="visible"/>
                                      </p:to>
                                    </p:set>
                                    <p:animEffect transition="in" filter="box(out)">
                                      <p:cBhvr>
                                        <p:cTn id="13" dur="500"/>
                                        <p:tgtEl>
                                          <p:spTgt spid="21509"/>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4" presetClass="entr" presetSubtype="32" fill="hold" grpId="0" nodeType="clickEffect">
                                  <p:stCondLst>
                                    <p:cond delay="0"/>
                                  </p:stCondLst>
                                  <p:childTnLst>
                                    <p:set>
                                      <p:cBhvr>
                                        <p:cTn id="17" dur="1" fill="hold">
                                          <p:stCondLst>
                                            <p:cond delay="0"/>
                                          </p:stCondLst>
                                        </p:cTn>
                                        <p:tgtEl>
                                          <p:spTgt spid="21510"/>
                                        </p:tgtEl>
                                        <p:attrNameLst>
                                          <p:attrName>style.visibility</p:attrName>
                                        </p:attrNameLst>
                                      </p:cBhvr>
                                      <p:to>
                                        <p:strVal val="visible"/>
                                      </p:to>
                                    </p:set>
                                    <p:animEffect transition="in" filter="box(out)">
                                      <p:cBhvr>
                                        <p:cTn id="18" dur="500"/>
                                        <p:tgtEl>
                                          <p:spTgt spid="21510"/>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4" presetClass="entr" presetSubtype="32" fill="hold" grpId="0" nodeType="clickEffect">
                                  <p:stCondLst>
                                    <p:cond delay="0"/>
                                  </p:stCondLst>
                                  <p:childTnLst>
                                    <p:set>
                                      <p:cBhvr>
                                        <p:cTn id="22" dur="1" fill="hold">
                                          <p:stCondLst>
                                            <p:cond delay="0"/>
                                          </p:stCondLst>
                                        </p:cTn>
                                        <p:tgtEl>
                                          <p:spTgt spid="21511"/>
                                        </p:tgtEl>
                                        <p:attrNameLst>
                                          <p:attrName>style.visibility</p:attrName>
                                        </p:attrNameLst>
                                      </p:cBhvr>
                                      <p:to>
                                        <p:strVal val="visible"/>
                                      </p:to>
                                    </p:set>
                                    <p:animEffect transition="in" filter="box(out)">
                                      <p:cBhvr>
                                        <p:cTn id="23" dur="500"/>
                                        <p:tgtEl>
                                          <p:spTgt spid="21511"/>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4" presetClass="entr" presetSubtype="32" fill="hold" grpId="0" nodeType="clickEffect">
                                  <p:stCondLst>
                                    <p:cond delay="0"/>
                                  </p:stCondLst>
                                  <p:childTnLst>
                                    <p:set>
                                      <p:cBhvr>
                                        <p:cTn id="27" dur="1" fill="hold">
                                          <p:stCondLst>
                                            <p:cond delay="0"/>
                                          </p:stCondLst>
                                        </p:cTn>
                                        <p:tgtEl>
                                          <p:spTgt spid="21512"/>
                                        </p:tgtEl>
                                        <p:attrNameLst>
                                          <p:attrName>style.visibility</p:attrName>
                                        </p:attrNameLst>
                                      </p:cBhvr>
                                      <p:to>
                                        <p:strVal val="visible"/>
                                      </p:to>
                                    </p:set>
                                    <p:animEffect transition="in" filter="box(out)">
                                      <p:cBhvr>
                                        <p:cTn id="28" dur="500"/>
                                        <p:tgtEl>
                                          <p:spTgt spid="215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09" grpId="0"/>
      <p:bldP spid="21510" grpId="0"/>
      <p:bldP spid="21511" grpId="0"/>
      <p:bldP spid="2151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ußzeilenplatzhalter 2">
            <a:extLst>
              <a:ext uri="{FF2B5EF4-FFF2-40B4-BE49-F238E27FC236}">
                <a16:creationId xmlns:a16="http://schemas.microsoft.com/office/drawing/2014/main" id="{1687528D-BB94-8D40-A5AF-C71B737A7C35}"/>
              </a:ext>
            </a:extLst>
          </p:cNvPr>
          <p:cNvSpPr>
            <a:spLocks noGrp="1"/>
          </p:cNvSpPr>
          <p:nvPr>
            <p:ph type="ftr" sz="quarter" idx="10"/>
          </p:nvPr>
        </p:nvSpPr>
        <p:spPr/>
        <p:txBody>
          <a:bodyPr/>
          <a:lstStyle/>
          <a:p>
            <a:r>
              <a:rPr lang="de-DE" altLang="de-DE"/>
              <a:t>15 Jahre ... | Detlef Müller-Böling | 24. September 2007</a:t>
            </a:r>
          </a:p>
        </p:txBody>
      </p:sp>
      <p:sp>
        <p:nvSpPr>
          <p:cNvPr id="9" name="Foliennummernplatzhalter 3">
            <a:extLst>
              <a:ext uri="{FF2B5EF4-FFF2-40B4-BE49-F238E27FC236}">
                <a16:creationId xmlns:a16="http://schemas.microsoft.com/office/drawing/2014/main" id="{78BF9F84-C98B-7442-93AE-6FCF7555769A}"/>
              </a:ext>
            </a:extLst>
          </p:cNvPr>
          <p:cNvSpPr>
            <a:spLocks noGrp="1"/>
          </p:cNvSpPr>
          <p:nvPr>
            <p:ph type="sldNum" sz="quarter" idx="11"/>
          </p:nvPr>
        </p:nvSpPr>
        <p:spPr/>
        <p:txBody>
          <a:bodyPr/>
          <a:lstStyle/>
          <a:p>
            <a:fld id="{81BF7BD8-8C78-9149-B4E7-981B775CD5E4}" type="slidenum">
              <a:rPr lang="de-DE" altLang="de-DE"/>
              <a:pPr/>
              <a:t>7</a:t>
            </a:fld>
            <a:endParaRPr lang="de-DE" altLang="de-DE"/>
          </a:p>
        </p:txBody>
      </p:sp>
      <p:sp>
        <p:nvSpPr>
          <p:cNvPr id="19458" name="Text Box 2">
            <a:extLst>
              <a:ext uri="{FF2B5EF4-FFF2-40B4-BE49-F238E27FC236}">
                <a16:creationId xmlns:a16="http://schemas.microsoft.com/office/drawing/2014/main" id="{BF0F2B83-A246-3B48-8ECB-D5915865B4FF}"/>
              </a:ext>
            </a:extLst>
          </p:cNvPr>
          <p:cNvSpPr txBox="1">
            <a:spLocks noChangeArrowheads="1"/>
          </p:cNvSpPr>
          <p:nvPr/>
        </p:nvSpPr>
        <p:spPr bwMode="auto">
          <a:xfrm>
            <a:off x="7696200" y="152400"/>
            <a:ext cx="12954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spcBef>
                <a:spcPct val="50000"/>
              </a:spcBef>
            </a:pPr>
            <a:endParaRPr lang="de-DE" altLang="de-DE" sz="2400">
              <a:latin typeface="Times New Roman" panose="02020603050405020304" pitchFamily="18" charset="0"/>
            </a:endParaRPr>
          </a:p>
        </p:txBody>
      </p:sp>
      <p:sp>
        <p:nvSpPr>
          <p:cNvPr id="19459" name="Rectangle 3">
            <a:extLst>
              <a:ext uri="{FF2B5EF4-FFF2-40B4-BE49-F238E27FC236}">
                <a16:creationId xmlns:a16="http://schemas.microsoft.com/office/drawing/2014/main" id="{53744B6D-05AA-0648-BB8A-711B2907BFFF}"/>
              </a:ext>
            </a:extLst>
          </p:cNvPr>
          <p:cNvSpPr>
            <a:spLocks noGrp="1" noChangeArrowheads="1"/>
          </p:cNvSpPr>
          <p:nvPr>
            <p:ph type="title"/>
          </p:nvPr>
        </p:nvSpPr>
        <p:spPr>
          <a:xfrm>
            <a:off x="2268538" y="115888"/>
            <a:ext cx="5229225" cy="685800"/>
          </a:xfrm>
        </p:spPr>
        <p:txBody>
          <a:bodyPr/>
          <a:lstStyle/>
          <a:p>
            <a:r>
              <a:rPr lang="de-DE" altLang="de-DE" sz="3200" b="1">
                <a:solidFill>
                  <a:srgbClr val="000000"/>
                </a:solidFill>
              </a:rPr>
              <a:t>international</a:t>
            </a:r>
          </a:p>
        </p:txBody>
      </p:sp>
      <p:graphicFrame>
        <p:nvGraphicFramePr>
          <p:cNvPr id="19460" name="Object 4">
            <a:extLst>
              <a:ext uri="{FF2B5EF4-FFF2-40B4-BE49-F238E27FC236}">
                <a16:creationId xmlns:a16="http://schemas.microsoft.com/office/drawing/2014/main" id="{F7BFDF86-3EC6-6443-AF41-3645DDEF5EB9}"/>
              </a:ext>
            </a:extLst>
          </p:cNvPr>
          <p:cNvGraphicFramePr>
            <a:graphicFrameLocks/>
          </p:cNvGraphicFramePr>
          <p:nvPr/>
        </p:nvGraphicFramePr>
        <p:xfrm>
          <a:off x="0" y="0"/>
          <a:ext cx="2159000" cy="2159000"/>
        </p:xfrm>
        <a:graphic>
          <a:graphicData uri="http://schemas.openxmlformats.org/presentationml/2006/ole">
            <mc:AlternateContent xmlns:mc="http://schemas.openxmlformats.org/markup-compatibility/2006">
              <mc:Choice xmlns:v="urn:schemas-microsoft-com:vml" Requires="v">
                <p:oleObj spid="_x0000_s19464" name="Clip" r:id="rId4" imgW="1092200" imgH="1066800" progId="MS_ClipArt_Gallery.2">
                  <p:embed/>
                </p:oleObj>
              </mc:Choice>
              <mc:Fallback>
                <p:oleObj name="Clip" r:id="rId4" imgW="1092200" imgH="1066800" progId="MS_ClipArt_Gallery.2">
                  <p:embed/>
                  <p:pic>
                    <p:nvPicPr>
                      <p:cNvPr id="0" name="Object 4"/>
                      <p:cNvPicPr preferRelativeResize="0">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2159000" cy="2159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9461" name="Rectangle 5">
            <a:extLst>
              <a:ext uri="{FF2B5EF4-FFF2-40B4-BE49-F238E27FC236}">
                <a16:creationId xmlns:a16="http://schemas.microsoft.com/office/drawing/2014/main" id="{7E33FF8C-53EB-4048-B860-D0602E93E6FA}"/>
              </a:ext>
            </a:extLst>
          </p:cNvPr>
          <p:cNvSpPr>
            <a:spLocks noChangeArrowheads="1"/>
          </p:cNvSpPr>
          <p:nvPr/>
        </p:nvSpPr>
        <p:spPr bwMode="auto">
          <a:xfrm>
            <a:off x="2895600" y="1844675"/>
            <a:ext cx="5757863" cy="792163"/>
          </a:xfrm>
          <a:prstGeom prst="rect">
            <a:avLst/>
          </a:prstGeom>
          <a:noFill/>
          <a:ln>
            <a:noFill/>
          </a:ln>
          <a:effectLst/>
          <a:extLst>
            <a:ext uri="{909E8E84-426E-40DD-AFC4-6F175D3DCCD1}">
              <a14:hiddenFill xmlns:a14="http://schemas.microsoft.com/office/drawing/2010/main">
                <a:solidFill>
                  <a:schemeClr val="accent2"/>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17961" dir="2700000" algn="ctr" rotWithShape="0">
                    <a:schemeClr val="accent2">
                      <a:gamma/>
                      <a:shade val="60000"/>
                      <a:invGamma/>
                    </a:schemeClr>
                  </a:outerShdw>
                </a:effectLst>
              </a14:hiddenEffects>
            </a:ext>
          </a:extLst>
        </p:spPr>
        <p:txBody>
          <a:bodyPr anchor="ctr"/>
          <a:lstStyle/>
          <a:p>
            <a:pPr eaLnBrk="0" hangingPunct="0"/>
            <a:r>
              <a:rPr lang="de-DE" altLang="de-DE" sz="3200" b="1"/>
              <a:t>Bachelor / Master System</a:t>
            </a:r>
          </a:p>
        </p:txBody>
      </p:sp>
      <p:sp>
        <p:nvSpPr>
          <p:cNvPr id="19462" name="Rectangle 6">
            <a:extLst>
              <a:ext uri="{FF2B5EF4-FFF2-40B4-BE49-F238E27FC236}">
                <a16:creationId xmlns:a16="http://schemas.microsoft.com/office/drawing/2014/main" id="{BA0F0C72-31D2-7040-8EAE-82868CC5016A}"/>
              </a:ext>
            </a:extLst>
          </p:cNvPr>
          <p:cNvSpPr>
            <a:spLocks noChangeArrowheads="1"/>
          </p:cNvSpPr>
          <p:nvPr/>
        </p:nvSpPr>
        <p:spPr bwMode="auto">
          <a:xfrm>
            <a:off x="2895600" y="5013325"/>
            <a:ext cx="5757863" cy="792163"/>
          </a:xfrm>
          <a:prstGeom prst="rect">
            <a:avLst/>
          </a:prstGeom>
          <a:noFill/>
          <a:ln>
            <a:noFill/>
          </a:ln>
          <a:effectLst/>
          <a:extLst>
            <a:ext uri="{909E8E84-426E-40DD-AFC4-6F175D3DCCD1}">
              <a14:hiddenFill xmlns:a14="http://schemas.microsoft.com/office/drawing/2010/main">
                <a:solidFill>
                  <a:schemeClr val="accent2"/>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17961" dir="2700000" algn="ctr" rotWithShape="0">
                    <a:schemeClr val="accent2">
                      <a:gamma/>
                      <a:shade val="60000"/>
                      <a:invGamma/>
                    </a:schemeClr>
                  </a:outerShdw>
                </a:effectLst>
              </a14:hiddenEffects>
            </a:ext>
          </a:extLst>
        </p:spPr>
        <p:txBody>
          <a:bodyPr anchor="ctr"/>
          <a:lstStyle/>
          <a:p>
            <a:pPr eaLnBrk="0" hangingPunct="0"/>
            <a:r>
              <a:rPr lang="de-DE" altLang="de-DE" sz="3200" b="1"/>
              <a:t>internationale Benchmarks in der Lehre</a:t>
            </a:r>
          </a:p>
        </p:txBody>
      </p:sp>
      <p:sp>
        <p:nvSpPr>
          <p:cNvPr id="19463" name="Rectangle 7">
            <a:extLst>
              <a:ext uri="{FF2B5EF4-FFF2-40B4-BE49-F238E27FC236}">
                <a16:creationId xmlns:a16="http://schemas.microsoft.com/office/drawing/2014/main" id="{50945BCB-4492-1746-BB0D-D9E6C354B5A0}"/>
              </a:ext>
            </a:extLst>
          </p:cNvPr>
          <p:cNvSpPr>
            <a:spLocks noChangeArrowheads="1"/>
          </p:cNvSpPr>
          <p:nvPr/>
        </p:nvSpPr>
        <p:spPr bwMode="auto">
          <a:xfrm>
            <a:off x="2895600" y="3429000"/>
            <a:ext cx="5757863" cy="792163"/>
          </a:xfrm>
          <a:prstGeom prst="rect">
            <a:avLst/>
          </a:prstGeom>
          <a:noFill/>
          <a:ln>
            <a:noFill/>
          </a:ln>
          <a:effectLst/>
          <a:extLst>
            <a:ext uri="{909E8E84-426E-40DD-AFC4-6F175D3DCCD1}">
              <a14:hiddenFill xmlns:a14="http://schemas.microsoft.com/office/drawing/2010/main">
                <a:solidFill>
                  <a:schemeClr val="accent2"/>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17961" dir="2700000" algn="ctr" rotWithShape="0">
                    <a:schemeClr val="accent2">
                      <a:gamma/>
                      <a:shade val="60000"/>
                      <a:invGamma/>
                    </a:schemeClr>
                  </a:outerShdw>
                </a:effectLst>
              </a14:hiddenEffects>
            </a:ext>
          </a:extLst>
        </p:spPr>
        <p:txBody>
          <a:bodyPr anchor="ctr"/>
          <a:lstStyle/>
          <a:p>
            <a:pPr eaLnBrk="0" hangingPunct="0"/>
            <a:r>
              <a:rPr lang="de-DE" altLang="de-DE" sz="3200" b="1"/>
              <a:t>ausl. Studierende von 95 – 05 verdoppelt (100 – 190 T)</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7" presetClass="entr" presetSubtype="10" fill="hold" nodeType="afterEffect">
                                  <p:stCondLst>
                                    <p:cond delay="0"/>
                                  </p:stCondLst>
                                  <p:childTnLst>
                                    <p:set>
                                      <p:cBhvr>
                                        <p:cTn id="6" dur="1" fill="hold">
                                          <p:stCondLst>
                                            <p:cond delay="0"/>
                                          </p:stCondLst>
                                        </p:cTn>
                                        <p:tgtEl>
                                          <p:spTgt spid="19460"/>
                                        </p:tgtEl>
                                        <p:attrNameLst>
                                          <p:attrName>style.visibility</p:attrName>
                                        </p:attrNameLst>
                                      </p:cBhvr>
                                      <p:to>
                                        <p:strVal val="visible"/>
                                      </p:to>
                                    </p:set>
                                    <p:anim calcmode="lin" valueType="num">
                                      <p:cBhvr>
                                        <p:cTn id="7" dur="500" fill="hold"/>
                                        <p:tgtEl>
                                          <p:spTgt spid="19460"/>
                                        </p:tgtEl>
                                        <p:attrNameLst>
                                          <p:attrName>ppt_w</p:attrName>
                                        </p:attrNameLst>
                                      </p:cBhvr>
                                      <p:tavLst>
                                        <p:tav tm="0">
                                          <p:val>
                                            <p:fltVal val="0"/>
                                          </p:val>
                                        </p:tav>
                                        <p:tav tm="100000">
                                          <p:val>
                                            <p:strVal val="#ppt_w"/>
                                          </p:val>
                                        </p:tav>
                                      </p:tavLst>
                                    </p:anim>
                                    <p:anim calcmode="lin" valueType="num">
                                      <p:cBhvr>
                                        <p:cTn id="8" dur="500" fill="hold"/>
                                        <p:tgtEl>
                                          <p:spTgt spid="19460"/>
                                        </p:tgtEl>
                                        <p:attrNameLst>
                                          <p:attrName>ppt_h</p:attrName>
                                        </p:attrNameLst>
                                      </p:cBhvr>
                                      <p:tavLst>
                                        <p:tav tm="0">
                                          <p:val>
                                            <p:strVal val="#ppt_h"/>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4" presetClass="entr" presetSubtype="32" fill="hold" grpId="0" nodeType="clickEffect">
                                  <p:stCondLst>
                                    <p:cond delay="0"/>
                                  </p:stCondLst>
                                  <p:childTnLst>
                                    <p:set>
                                      <p:cBhvr>
                                        <p:cTn id="12" dur="1" fill="hold">
                                          <p:stCondLst>
                                            <p:cond delay="0"/>
                                          </p:stCondLst>
                                        </p:cTn>
                                        <p:tgtEl>
                                          <p:spTgt spid="19461"/>
                                        </p:tgtEl>
                                        <p:attrNameLst>
                                          <p:attrName>style.visibility</p:attrName>
                                        </p:attrNameLst>
                                      </p:cBhvr>
                                      <p:to>
                                        <p:strVal val="visible"/>
                                      </p:to>
                                    </p:set>
                                    <p:animEffect transition="in" filter="box(out)">
                                      <p:cBhvr>
                                        <p:cTn id="13" dur="500"/>
                                        <p:tgtEl>
                                          <p:spTgt spid="19461"/>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4" presetClass="entr" presetSubtype="32" fill="hold" grpId="0" nodeType="clickEffect">
                                  <p:stCondLst>
                                    <p:cond delay="0"/>
                                  </p:stCondLst>
                                  <p:childTnLst>
                                    <p:set>
                                      <p:cBhvr>
                                        <p:cTn id="17" dur="1" fill="hold">
                                          <p:stCondLst>
                                            <p:cond delay="0"/>
                                          </p:stCondLst>
                                        </p:cTn>
                                        <p:tgtEl>
                                          <p:spTgt spid="19463"/>
                                        </p:tgtEl>
                                        <p:attrNameLst>
                                          <p:attrName>style.visibility</p:attrName>
                                        </p:attrNameLst>
                                      </p:cBhvr>
                                      <p:to>
                                        <p:strVal val="visible"/>
                                      </p:to>
                                    </p:set>
                                    <p:animEffect transition="in" filter="box(out)">
                                      <p:cBhvr>
                                        <p:cTn id="18" dur="500"/>
                                        <p:tgtEl>
                                          <p:spTgt spid="19463"/>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4" presetClass="entr" presetSubtype="32" fill="hold" grpId="0" nodeType="clickEffect">
                                  <p:stCondLst>
                                    <p:cond delay="0"/>
                                  </p:stCondLst>
                                  <p:childTnLst>
                                    <p:set>
                                      <p:cBhvr>
                                        <p:cTn id="22" dur="1" fill="hold">
                                          <p:stCondLst>
                                            <p:cond delay="0"/>
                                          </p:stCondLst>
                                        </p:cTn>
                                        <p:tgtEl>
                                          <p:spTgt spid="19462"/>
                                        </p:tgtEl>
                                        <p:attrNameLst>
                                          <p:attrName>style.visibility</p:attrName>
                                        </p:attrNameLst>
                                      </p:cBhvr>
                                      <p:to>
                                        <p:strVal val="visible"/>
                                      </p:to>
                                    </p:set>
                                    <p:animEffect transition="in" filter="box(out)">
                                      <p:cBhvr>
                                        <p:cTn id="23" dur="500"/>
                                        <p:tgtEl>
                                          <p:spTgt spid="194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61" grpId="0"/>
      <p:bldP spid="19462" grpId="0"/>
      <p:bldP spid="19463"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Fußzeilenplatzhalter 2">
            <a:extLst>
              <a:ext uri="{FF2B5EF4-FFF2-40B4-BE49-F238E27FC236}">
                <a16:creationId xmlns:a16="http://schemas.microsoft.com/office/drawing/2014/main" id="{1C8BCE99-55C2-B749-BD25-39A991A3DDC5}"/>
              </a:ext>
            </a:extLst>
          </p:cNvPr>
          <p:cNvSpPr>
            <a:spLocks noGrp="1"/>
          </p:cNvSpPr>
          <p:nvPr>
            <p:ph type="ftr" sz="quarter" idx="10"/>
          </p:nvPr>
        </p:nvSpPr>
        <p:spPr/>
        <p:txBody>
          <a:bodyPr/>
          <a:lstStyle/>
          <a:p>
            <a:r>
              <a:rPr lang="de-DE" altLang="de-DE"/>
              <a:t>15 Jahre ... | Detlef Müller-Böling | 24. September 2007</a:t>
            </a:r>
          </a:p>
        </p:txBody>
      </p:sp>
      <p:sp>
        <p:nvSpPr>
          <p:cNvPr id="10" name="Foliennummernplatzhalter 3">
            <a:extLst>
              <a:ext uri="{FF2B5EF4-FFF2-40B4-BE49-F238E27FC236}">
                <a16:creationId xmlns:a16="http://schemas.microsoft.com/office/drawing/2014/main" id="{5F3BD325-5B8D-3E4F-9867-A56AE57C7D79}"/>
              </a:ext>
            </a:extLst>
          </p:cNvPr>
          <p:cNvSpPr>
            <a:spLocks noGrp="1"/>
          </p:cNvSpPr>
          <p:nvPr>
            <p:ph type="sldNum" sz="quarter" idx="11"/>
          </p:nvPr>
        </p:nvSpPr>
        <p:spPr/>
        <p:txBody>
          <a:bodyPr/>
          <a:lstStyle/>
          <a:p>
            <a:fld id="{E9D01DEA-6809-6D43-8ECD-37E10A91FE3F}" type="slidenum">
              <a:rPr lang="de-DE" altLang="de-DE"/>
              <a:pPr/>
              <a:t>8</a:t>
            </a:fld>
            <a:endParaRPr lang="de-DE" altLang="de-DE"/>
          </a:p>
        </p:txBody>
      </p:sp>
      <p:sp>
        <p:nvSpPr>
          <p:cNvPr id="23554" name="Text Box 2">
            <a:extLst>
              <a:ext uri="{FF2B5EF4-FFF2-40B4-BE49-F238E27FC236}">
                <a16:creationId xmlns:a16="http://schemas.microsoft.com/office/drawing/2014/main" id="{5482BD3F-97E2-934C-B6D8-8BD6E0D0A7E2}"/>
              </a:ext>
            </a:extLst>
          </p:cNvPr>
          <p:cNvSpPr txBox="1">
            <a:spLocks noChangeArrowheads="1"/>
          </p:cNvSpPr>
          <p:nvPr/>
        </p:nvSpPr>
        <p:spPr bwMode="auto">
          <a:xfrm>
            <a:off x="7696200" y="152400"/>
            <a:ext cx="12954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spcBef>
                <a:spcPct val="50000"/>
              </a:spcBef>
            </a:pPr>
            <a:endParaRPr lang="de-DE" altLang="de-DE" sz="2400">
              <a:latin typeface="Times New Roman" panose="02020603050405020304" pitchFamily="18" charset="0"/>
            </a:endParaRPr>
          </a:p>
        </p:txBody>
      </p:sp>
      <p:sp>
        <p:nvSpPr>
          <p:cNvPr id="23555" name="Rectangle 3">
            <a:extLst>
              <a:ext uri="{FF2B5EF4-FFF2-40B4-BE49-F238E27FC236}">
                <a16:creationId xmlns:a16="http://schemas.microsoft.com/office/drawing/2014/main" id="{292CA3EC-F4ED-674F-BDB0-E20F794D740D}"/>
              </a:ext>
            </a:extLst>
          </p:cNvPr>
          <p:cNvSpPr>
            <a:spLocks noGrp="1" noChangeArrowheads="1"/>
          </p:cNvSpPr>
          <p:nvPr>
            <p:ph type="title"/>
          </p:nvPr>
        </p:nvSpPr>
        <p:spPr>
          <a:xfrm>
            <a:off x="2268538" y="115888"/>
            <a:ext cx="5089525" cy="685800"/>
          </a:xfrm>
          <a:noFill/>
          <a:ln/>
        </p:spPr>
        <p:txBody>
          <a:bodyPr/>
          <a:lstStyle/>
          <a:p>
            <a:r>
              <a:rPr lang="de-DE" altLang="de-DE" sz="3200" b="1">
                <a:solidFill>
                  <a:srgbClr val="000000"/>
                </a:solidFill>
              </a:rPr>
              <a:t>wissenschaftlich</a:t>
            </a:r>
          </a:p>
        </p:txBody>
      </p:sp>
      <p:graphicFrame>
        <p:nvGraphicFramePr>
          <p:cNvPr id="23556" name="Object 4">
            <a:extLst>
              <a:ext uri="{FF2B5EF4-FFF2-40B4-BE49-F238E27FC236}">
                <a16:creationId xmlns:a16="http://schemas.microsoft.com/office/drawing/2014/main" id="{3AF0BA80-7A4E-C342-A468-D5C9CDC301D1}"/>
              </a:ext>
            </a:extLst>
          </p:cNvPr>
          <p:cNvGraphicFramePr>
            <a:graphicFrameLocks/>
          </p:cNvGraphicFramePr>
          <p:nvPr/>
        </p:nvGraphicFramePr>
        <p:xfrm>
          <a:off x="0" y="0"/>
          <a:ext cx="2159000" cy="2159000"/>
        </p:xfrm>
        <a:graphic>
          <a:graphicData uri="http://schemas.openxmlformats.org/presentationml/2006/ole">
            <mc:AlternateContent xmlns:mc="http://schemas.openxmlformats.org/markup-compatibility/2006">
              <mc:Choice xmlns:v="urn:schemas-microsoft-com:vml" Requires="v">
                <p:oleObj spid="_x0000_s23561" name="Clip" r:id="rId4" imgW="1092200" imgH="1066800" progId="MS_ClipArt_Gallery.2">
                  <p:embed/>
                </p:oleObj>
              </mc:Choice>
              <mc:Fallback>
                <p:oleObj name="Clip" r:id="rId4" imgW="1092200" imgH="1066800" progId="MS_ClipArt_Gallery.2">
                  <p:embed/>
                  <p:pic>
                    <p:nvPicPr>
                      <p:cNvPr id="0" name="Object 4"/>
                      <p:cNvPicPr preferRelativeResize="0">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2159000" cy="2159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23557" name="Rectangle 5">
            <a:extLst>
              <a:ext uri="{FF2B5EF4-FFF2-40B4-BE49-F238E27FC236}">
                <a16:creationId xmlns:a16="http://schemas.microsoft.com/office/drawing/2014/main" id="{AFFDA73C-4DEA-2A43-93B3-18514D8ABA58}"/>
              </a:ext>
            </a:extLst>
          </p:cNvPr>
          <p:cNvSpPr>
            <a:spLocks noChangeArrowheads="1"/>
          </p:cNvSpPr>
          <p:nvPr/>
        </p:nvSpPr>
        <p:spPr bwMode="auto">
          <a:xfrm>
            <a:off x="2843213" y="1844675"/>
            <a:ext cx="5757862" cy="792163"/>
          </a:xfrm>
          <a:prstGeom prst="rect">
            <a:avLst/>
          </a:prstGeom>
          <a:noFill/>
          <a:ln>
            <a:noFill/>
          </a:ln>
          <a:effectLst/>
          <a:extLst>
            <a:ext uri="{909E8E84-426E-40DD-AFC4-6F175D3DCCD1}">
              <a14:hiddenFill xmlns:a14="http://schemas.microsoft.com/office/drawing/2010/main">
                <a:solidFill>
                  <a:schemeClr val="accent2"/>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17961" dir="2700000" algn="ctr" rotWithShape="0">
                    <a:schemeClr val="accent2">
                      <a:gamma/>
                      <a:shade val="60000"/>
                      <a:invGamma/>
                    </a:schemeClr>
                  </a:outerShdw>
                </a:effectLst>
              </a14:hiddenEffects>
            </a:ext>
          </a:extLst>
        </p:spPr>
        <p:txBody>
          <a:bodyPr anchor="ctr"/>
          <a:lstStyle/>
          <a:p>
            <a:pPr eaLnBrk="0" hangingPunct="0"/>
            <a:r>
              <a:rPr lang="de-DE" altLang="de-DE" sz="3200" b="1"/>
              <a:t>anerkanntes Paradigma</a:t>
            </a:r>
          </a:p>
        </p:txBody>
      </p:sp>
      <p:sp>
        <p:nvSpPr>
          <p:cNvPr id="23558" name="Rectangle 6">
            <a:extLst>
              <a:ext uri="{FF2B5EF4-FFF2-40B4-BE49-F238E27FC236}">
                <a16:creationId xmlns:a16="http://schemas.microsoft.com/office/drawing/2014/main" id="{CC020E2F-2A36-C54C-A3C9-DEE1C6D8F150}"/>
              </a:ext>
            </a:extLst>
          </p:cNvPr>
          <p:cNvSpPr>
            <a:spLocks noChangeArrowheads="1"/>
          </p:cNvSpPr>
          <p:nvPr/>
        </p:nvSpPr>
        <p:spPr bwMode="auto">
          <a:xfrm>
            <a:off x="2843213" y="2971800"/>
            <a:ext cx="5757862" cy="792163"/>
          </a:xfrm>
          <a:prstGeom prst="rect">
            <a:avLst/>
          </a:prstGeom>
          <a:noFill/>
          <a:ln>
            <a:noFill/>
          </a:ln>
          <a:effectLst/>
          <a:extLst>
            <a:ext uri="{909E8E84-426E-40DD-AFC4-6F175D3DCCD1}">
              <a14:hiddenFill xmlns:a14="http://schemas.microsoft.com/office/drawing/2010/main">
                <a:solidFill>
                  <a:schemeClr val="accent2"/>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17961" dir="2700000" algn="ctr" rotWithShape="0">
                    <a:schemeClr val="accent2">
                      <a:gamma/>
                      <a:shade val="60000"/>
                      <a:invGamma/>
                    </a:schemeClr>
                  </a:outerShdw>
                </a:effectLst>
              </a14:hiddenEffects>
            </a:ext>
          </a:extLst>
        </p:spPr>
        <p:txBody>
          <a:bodyPr anchor="ctr"/>
          <a:lstStyle/>
          <a:p>
            <a:pPr eaLnBrk="0" hangingPunct="0"/>
            <a:r>
              <a:rPr lang="de-DE" altLang="de-DE" sz="3200" b="1"/>
              <a:t>Leistung, Exzellenz, Qualität</a:t>
            </a:r>
          </a:p>
        </p:txBody>
      </p:sp>
      <p:sp>
        <p:nvSpPr>
          <p:cNvPr id="23559" name="Rectangle 7">
            <a:extLst>
              <a:ext uri="{FF2B5EF4-FFF2-40B4-BE49-F238E27FC236}">
                <a16:creationId xmlns:a16="http://schemas.microsoft.com/office/drawing/2014/main" id="{BA11FFF9-4312-414A-9D6B-4E90EE621F36}"/>
              </a:ext>
            </a:extLst>
          </p:cNvPr>
          <p:cNvSpPr>
            <a:spLocks noChangeArrowheads="1"/>
          </p:cNvSpPr>
          <p:nvPr/>
        </p:nvSpPr>
        <p:spPr bwMode="auto">
          <a:xfrm>
            <a:off x="2843213" y="4100513"/>
            <a:ext cx="5757862" cy="792162"/>
          </a:xfrm>
          <a:prstGeom prst="rect">
            <a:avLst/>
          </a:prstGeom>
          <a:noFill/>
          <a:ln>
            <a:noFill/>
          </a:ln>
          <a:effectLst/>
          <a:extLst>
            <a:ext uri="{909E8E84-426E-40DD-AFC4-6F175D3DCCD1}">
              <a14:hiddenFill xmlns:a14="http://schemas.microsoft.com/office/drawing/2010/main">
                <a:solidFill>
                  <a:schemeClr val="accent2"/>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17961" dir="2700000" algn="ctr" rotWithShape="0">
                    <a:schemeClr val="accent2">
                      <a:gamma/>
                      <a:shade val="60000"/>
                      <a:invGamma/>
                    </a:schemeClr>
                  </a:outerShdw>
                </a:effectLst>
              </a14:hiddenEffects>
            </a:ext>
          </a:extLst>
        </p:spPr>
        <p:txBody>
          <a:bodyPr anchor="ctr"/>
          <a:lstStyle/>
          <a:p>
            <a:pPr eaLnBrk="0" hangingPunct="0"/>
            <a:r>
              <a:rPr lang="de-DE" altLang="de-DE" sz="3200" b="1"/>
              <a:t>Qualitäts-Management</a:t>
            </a:r>
          </a:p>
        </p:txBody>
      </p:sp>
      <p:sp>
        <p:nvSpPr>
          <p:cNvPr id="23560" name="Rectangle 8">
            <a:extLst>
              <a:ext uri="{FF2B5EF4-FFF2-40B4-BE49-F238E27FC236}">
                <a16:creationId xmlns:a16="http://schemas.microsoft.com/office/drawing/2014/main" id="{12D2705D-1C66-EF4F-B6C1-70E955F33E68}"/>
              </a:ext>
            </a:extLst>
          </p:cNvPr>
          <p:cNvSpPr>
            <a:spLocks noChangeArrowheads="1"/>
          </p:cNvSpPr>
          <p:nvPr/>
        </p:nvSpPr>
        <p:spPr bwMode="auto">
          <a:xfrm>
            <a:off x="2843213" y="5229225"/>
            <a:ext cx="5757862" cy="792163"/>
          </a:xfrm>
          <a:prstGeom prst="rect">
            <a:avLst/>
          </a:prstGeom>
          <a:noFill/>
          <a:ln>
            <a:noFill/>
          </a:ln>
          <a:effectLst/>
          <a:extLst>
            <a:ext uri="{909E8E84-426E-40DD-AFC4-6F175D3DCCD1}">
              <a14:hiddenFill xmlns:a14="http://schemas.microsoft.com/office/drawing/2010/main">
                <a:solidFill>
                  <a:schemeClr val="accent2"/>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17961" dir="2700000" algn="ctr" rotWithShape="0">
                    <a:schemeClr val="accent2">
                      <a:gamma/>
                      <a:shade val="60000"/>
                      <a:invGamma/>
                    </a:schemeClr>
                  </a:outerShdw>
                </a:effectLst>
              </a14:hiddenEffects>
            </a:ext>
          </a:extLst>
        </p:spPr>
        <p:txBody>
          <a:bodyPr anchor="ctr"/>
          <a:lstStyle/>
          <a:p>
            <a:pPr eaLnBrk="0" hangingPunct="0"/>
            <a:r>
              <a:rPr lang="de-DE" altLang="de-DE" sz="3200" b="1">
                <a:solidFill>
                  <a:srgbClr val="FF0000"/>
                </a:solidFill>
              </a:rPr>
              <a:t>aber: Akkreditierung</a:t>
            </a:r>
          </a:p>
        </p:txBody>
      </p:sp>
    </p:spTree>
  </p:cSld>
  <p:clrMapOvr>
    <a:masterClrMapping/>
  </p:clrMapOvr>
  <p:transition spd="med">
    <p:cut/>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7" presetClass="entr" presetSubtype="10" fill="hold" nodeType="afterEffect">
                                  <p:stCondLst>
                                    <p:cond delay="0"/>
                                  </p:stCondLst>
                                  <p:childTnLst>
                                    <p:set>
                                      <p:cBhvr>
                                        <p:cTn id="6" dur="1" fill="hold">
                                          <p:stCondLst>
                                            <p:cond delay="0"/>
                                          </p:stCondLst>
                                        </p:cTn>
                                        <p:tgtEl>
                                          <p:spTgt spid="23556"/>
                                        </p:tgtEl>
                                        <p:attrNameLst>
                                          <p:attrName>style.visibility</p:attrName>
                                        </p:attrNameLst>
                                      </p:cBhvr>
                                      <p:to>
                                        <p:strVal val="visible"/>
                                      </p:to>
                                    </p:set>
                                    <p:anim calcmode="lin" valueType="num">
                                      <p:cBhvr>
                                        <p:cTn id="7" dur="500" fill="hold"/>
                                        <p:tgtEl>
                                          <p:spTgt spid="23556"/>
                                        </p:tgtEl>
                                        <p:attrNameLst>
                                          <p:attrName>ppt_w</p:attrName>
                                        </p:attrNameLst>
                                      </p:cBhvr>
                                      <p:tavLst>
                                        <p:tav tm="0">
                                          <p:val>
                                            <p:fltVal val="0"/>
                                          </p:val>
                                        </p:tav>
                                        <p:tav tm="100000">
                                          <p:val>
                                            <p:strVal val="#ppt_w"/>
                                          </p:val>
                                        </p:tav>
                                      </p:tavLst>
                                    </p:anim>
                                    <p:anim calcmode="lin" valueType="num">
                                      <p:cBhvr>
                                        <p:cTn id="8" dur="500" fill="hold"/>
                                        <p:tgtEl>
                                          <p:spTgt spid="23556"/>
                                        </p:tgtEl>
                                        <p:attrNameLst>
                                          <p:attrName>ppt_h</p:attrName>
                                        </p:attrNameLst>
                                      </p:cBhvr>
                                      <p:tavLst>
                                        <p:tav tm="0">
                                          <p:val>
                                            <p:strVal val="#ppt_h"/>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4" presetClass="entr" presetSubtype="32" fill="hold" grpId="0" nodeType="clickEffect">
                                  <p:stCondLst>
                                    <p:cond delay="0"/>
                                  </p:stCondLst>
                                  <p:childTnLst>
                                    <p:set>
                                      <p:cBhvr>
                                        <p:cTn id="12" dur="1" fill="hold">
                                          <p:stCondLst>
                                            <p:cond delay="0"/>
                                          </p:stCondLst>
                                        </p:cTn>
                                        <p:tgtEl>
                                          <p:spTgt spid="23557"/>
                                        </p:tgtEl>
                                        <p:attrNameLst>
                                          <p:attrName>style.visibility</p:attrName>
                                        </p:attrNameLst>
                                      </p:cBhvr>
                                      <p:to>
                                        <p:strVal val="visible"/>
                                      </p:to>
                                    </p:set>
                                    <p:animEffect transition="in" filter="box(out)">
                                      <p:cBhvr>
                                        <p:cTn id="13" dur="500"/>
                                        <p:tgtEl>
                                          <p:spTgt spid="23557"/>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4" presetClass="entr" presetSubtype="32" fill="hold" grpId="0" nodeType="clickEffect">
                                  <p:stCondLst>
                                    <p:cond delay="0"/>
                                  </p:stCondLst>
                                  <p:childTnLst>
                                    <p:set>
                                      <p:cBhvr>
                                        <p:cTn id="17" dur="1" fill="hold">
                                          <p:stCondLst>
                                            <p:cond delay="0"/>
                                          </p:stCondLst>
                                        </p:cTn>
                                        <p:tgtEl>
                                          <p:spTgt spid="23558"/>
                                        </p:tgtEl>
                                        <p:attrNameLst>
                                          <p:attrName>style.visibility</p:attrName>
                                        </p:attrNameLst>
                                      </p:cBhvr>
                                      <p:to>
                                        <p:strVal val="visible"/>
                                      </p:to>
                                    </p:set>
                                    <p:animEffect transition="in" filter="box(out)">
                                      <p:cBhvr>
                                        <p:cTn id="18" dur="500"/>
                                        <p:tgtEl>
                                          <p:spTgt spid="23558"/>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4" presetClass="entr" presetSubtype="32" fill="hold" grpId="0" nodeType="clickEffect">
                                  <p:stCondLst>
                                    <p:cond delay="0"/>
                                  </p:stCondLst>
                                  <p:childTnLst>
                                    <p:set>
                                      <p:cBhvr>
                                        <p:cTn id="22" dur="1" fill="hold">
                                          <p:stCondLst>
                                            <p:cond delay="0"/>
                                          </p:stCondLst>
                                        </p:cTn>
                                        <p:tgtEl>
                                          <p:spTgt spid="23559"/>
                                        </p:tgtEl>
                                        <p:attrNameLst>
                                          <p:attrName>style.visibility</p:attrName>
                                        </p:attrNameLst>
                                      </p:cBhvr>
                                      <p:to>
                                        <p:strVal val="visible"/>
                                      </p:to>
                                    </p:set>
                                    <p:animEffect transition="in" filter="box(out)">
                                      <p:cBhvr>
                                        <p:cTn id="23" dur="500"/>
                                        <p:tgtEl>
                                          <p:spTgt spid="23559"/>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4" presetClass="entr" presetSubtype="32" fill="hold" grpId="0" nodeType="clickEffect">
                                  <p:stCondLst>
                                    <p:cond delay="0"/>
                                  </p:stCondLst>
                                  <p:childTnLst>
                                    <p:set>
                                      <p:cBhvr>
                                        <p:cTn id="27" dur="1" fill="hold">
                                          <p:stCondLst>
                                            <p:cond delay="0"/>
                                          </p:stCondLst>
                                        </p:cTn>
                                        <p:tgtEl>
                                          <p:spTgt spid="23560"/>
                                        </p:tgtEl>
                                        <p:attrNameLst>
                                          <p:attrName>style.visibility</p:attrName>
                                        </p:attrNameLst>
                                      </p:cBhvr>
                                      <p:to>
                                        <p:strVal val="visible"/>
                                      </p:to>
                                    </p:set>
                                    <p:animEffect transition="in" filter="box(out)">
                                      <p:cBhvr>
                                        <p:cTn id="28" dur="500"/>
                                        <p:tgtEl>
                                          <p:spTgt spid="235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557" grpId="0"/>
      <p:bldP spid="23558" grpId="0"/>
      <p:bldP spid="23559" grpId="0"/>
      <p:bldP spid="23560"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ußzeilenplatzhalter 3">
            <a:extLst>
              <a:ext uri="{FF2B5EF4-FFF2-40B4-BE49-F238E27FC236}">
                <a16:creationId xmlns:a16="http://schemas.microsoft.com/office/drawing/2014/main" id="{2741B598-97A3-724C-A1F1-F5E2D5BEF87B}"/>
              </a:ext>
            </a:extLst>
          </p:cNvPr>
          <p:cNvSpPr>
            <a:spLocks noGrp="1"/>
          </p:cNvSpPr>
          <p:nvPr>
            <p:ph type="ftr" sz="quarter" idx="10"/>
          </p:nvPr>
        </p:nvSpPr>
        <p:spPr/>
        <p:txBody>
          <a:bodyPr/>
          <a:lstStyle/>
          <a:p>
            <a:r>
              <a:rPr lang="de-DE" altLang="de-DE"/>
              <a:t>15 Jahre ... | Detlef Müller-Böling | 24. September 2007</a:t>
            </a:r>
          </a:p>
        </p:txBody>
      </p:sp>
      <p:sp>
        <p:nvSpPr>
          <p:cNvPr id="7" name="Foliennummernplatzhalter 4">
            <a:extLst>
              <a:ext uri="{FF2B5EF4-FFF2-40B4-BE49-F238E27FC236}">
                <a16:creationId xmlns:a16="http://schemas.microsoft.com/office/drawing/2014/main" id="{94DD74AB-E387-4B46-897F-7208CADACBEC}"/>
              </a:ext>
            </a:extLst>
          </p:cNvPr>
          <p:cNvSpPr>
            <a:spLocks noGrp="1"/>
          </p:cNvSpPr>
          <p:nvPr>
            <p:ph type="sldNum" sz="quarter" idx="11"/>
          </p:nvPr>
        </p:nvSpPr>
        <p:spPr/>
        <p:txBody>
          <a:bodyPr/>
          <a:lstStyle/>
          <a:p>
            <a:fld id="{ACDF540C-2E79-5544-81E4-7B03B966628E}" type="slidenum">
              <a:rPr lang="de-DE" altLang="de-DE"/>
              <a:pPr/>
              <a:t>9</a:t>
            </a:fld>
            <a:endParaRPr lang="de-DE" altLang="de-DE"/>
          </a:p>
        </p:txBody>
      </p:sp>
      <p:sp>
        <p:nvSpPr>
          <p:cNvPr id="98306" name="Rectangle 2">
            <a:extLst>
              <a:ext uri="{FF2B5EF4-FFF2-40B4-BE49-F238E27FC236}">
                <a16:creationId xmlns:a16="http://schemas.microsoft.com/office/drawing/2014/main" id="{1FEA3FE9-B425-5848-AE95-379695FBC726}"/>
              </a:ext>
            </a:extLst>
          </p:cNvPr>
          <p:cNvSpPr>
            <a:spLocks noGrp="1" noChangeArrowheads="1"/>
          </p:cNvSpPr>
          <p:nvPr>
            <p:ph type="title"/>
          </p:nvPr>
        </p:nvSpPr>
        <p:spPr>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r>
              <a:rPr lang="de-DE" altLang="de-DE" sz="3200" b="1">
                <a:solidFill>
                  <a:srgbClr val="FF0000"/>
                </a:solidFill>
              </a:rPr>
              <a:t>System fährt an die Wand ....</a:t>
            </a:r>
          </a:p>
        </p:txBody>
      </p:sp>
      <p:sp>
        <p:nvSpPr>
          <p:cNvPr id="98307" name="Rectangle 3">
            <a:extLst>
              <a:ext uri="{FF2B5EF4-FFF2-40B4-BE49-F238E27FC236}">
                <a16:creationId xmlns:a16="http://schemas.microsoft.com/office/drawing/2014/main" id="{0FE1D546-8AEF-E041-B4E1-206841F5FC43}"/>
              </a:ext>
            </a:extLst>
          </p:cNvPr>
          <p:cNvSpPr>
            <a:spLocks noGrp="1" noChangeArrowheads="1"/>
          </p:cNvSpPr>
          <p:nvPr>
            <p:ph type="body" idx="1"/>
          </p:nvPr>
        </p:nvSpPr>
        <p:spPr>
          <a:xfrm>
            <a:off x="1403350" y="1639888"/>
            <a:ext cx="7283450" cy="2797175"/>
          </a:xfrm>
        </p:spPr>
        <p:txBody>
          <a:bodyPr/>
          <a:lstStyle/>
          <a:p>
            <a:r>
              <a:rPr lang="de-DE" altLang="de-DE" sz="3200"/>
              <a:t>37.000 Profs und 30.000 Studiengänge</a:t>
            </a:r>
          </a:p>
          <a:p>
            <a:r>
              <a:rPr lang="de-DE" altLang="de-DE" sz="3200"/>
              <a:t>rd. 100 Mio. € Gebühren p.a.</a:t>
            </a:r>
          </a:p>
          <a:p>
            <a:r>
              <a:rPr lang="de-DE" altLang="de-DE" sz="3200"/>
              <a:t>Systemakkreditierung: Was ? Wie?</a:t>
            </a:r>
          </a:p>
          <a:p>
            <a:endParaRPr lang="de-DE" altLang="de-DE" sz="3200"/>
          </a:p>
          <a:p>
            <a:endParaRPr lang="de-DE" altLang="de-DE" sz="3200"/>
          </a:p>
          <a:p>
            <a:endParaRPr lang="de-DE" altLang="de-DE" sz="3200"/>
          </a:p>
          <a:p>
            <a:endParaRPr lang="de-DE" altLang="de-DE" sz="3200"/>
          </a:p>
        </p:txBody>
      </p:sp>
      <p:sp>
        <p:nvSpPr>
          <p:cNvPr id="98308" name="AutoShape 4">
            <a:extLst>
              <a:ext uri="{FF2B5EF4-FFF2-40B4-BE49-F238E27FC236}">
                <a16:creationId xmlns:a16="http://schemas.microsoft.com/office/drawing/2014/main" id="{C64E01AB-9FDB-7D40-AEE4-81E5B1DCB8B3}"/>
              </a:ext>
            </a:extLst>
          </p:cNvPr>
          <p:cNvSpPr>
            <a:spLocks noChangeArrowheads="1"/>
          </p:cNvSpPr>
          <p:nvPr/>
        </p:nvSpPr>
        <p:spPr bwMode="auto">
          <a:xfrm>
            <a:off x="1908175" y="4868863"/>
            <a:ext cx="976313" cy="485775"/>
          </a:xfrm>
          <a:prstGeom prst="rightArrow">
            <a:avLst>
              <a:gd name="adj1" fmla="val 50000"/>
              <a:gd name="adj2" fmla="val 50245"/>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98309" name="Text Box 5">
            <a:extLst>
              <a:ext uri="{FF2B5EF4-FFF2-40B4-BE49-F238E27FC236}">
                <a16:creationId xmlns:a16="http://schemas.microsoft.com/office/drawing/2014/main" id="{27BC39DB-C98A-124B-BE82-6FB7D075F0FB}"/>
              </a:ext>
            </a:extLst>
          </p:cNvPr>
          <p:cNvSpPr txBox="1">
            <a:spLocks noChangeArrowheads="1"/>
          </p:cNvSpPr>
          <p:nvPr/>
        </p:nvSpPr>
        <p:spPr bwMode="auto">
          <a:xfrm>
            <a:off x="3255963" y="4787900"/>
            <a:ext cx="3951287"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de-DE" altLang="de-DE" sz="3200" b="1"/>
              <a:t>Moratorium 5 Jahre</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98307">
                                            <p:txEl>
                                              <p:pRg st="0" end="0"/>
                                            </p:txEl>
                                          </p:spTgt>
                                        </p:tgtEl>
                                        <p:attrNameLst>
                                          <p:attrName>style.visibility</p:attrName>
                                        </p:attrNameLst>
                                      </p:cBhvr>
                                      <p:to>
                                        <p:strVal val="visible"/>
                                      </p:to>
                                    </p:set>
                                    <p:anim calcmode="lin" valueType="num">
                                      <p:cBhvr>
                                        <p:cTn id="7" dur="1000" fill="hold"/>
                                        <p:tgtEl>
                                          <p:spTgt spid="98307">
                                            <p:txEl>
                                              <p:pRg st="0" end="0"/>
                                            </p:txEl>
                                          </p:spTgt>
                                        </p:tgtEl>
                                        <p:attrNameLst>
                                          <p:attrName>ppt_w</p:attrName>
                                        </p:attrNameLst>
                                      </p:cBhvr>
                                      <p:tavLst>
                                        <p:tav tm="0">
                                          <p:val>
                                            <p:strVal val="#ppt_w*0.70"/>
                                          </p:val>
                                        </p:tav>
                                        <p:tav tm="100000">
                                          <p:val>
                                            <p:strVal val="#ppt_w"/>
                                          </p:val>
                                        </p:tav>
                                      </p:tavLst>
                                    </p:anim>
                                    <p:anim calcmode="lin" valueType="num">
                                      <p:cBhvr>
                                        <p:cTn id="8" dur="1000" fill="hold"/>
                                        <p:tgtEl>
                                          <p:spTgt spid="98307">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98307">
                                            <p:txEl>
                                              <p:pRg st="0" end="0"/>
                                            </p:txEl>
                                          </p:spTgt>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55" presetClass="entr" presetSubtype="0" fill="hold" grpId="0" nodeType="clickEffect">
                                  <p:stCondLst>
                                    <p:cond delay="0"/>
                                  </p:stCondLst>
                                  <p:childTnLst>
                                    <p:set>
                                      <p:cBhvr>
                                        <p:cTn id="13" dur="1" fill="hold">
                                          <p:stCondLst>
                                            <p:cond delay="0"/>
                                          </p:stCondLst>
                                        </p:cTn>
                                        <p:tgtEl>
                                          <p:spTgt spid="98307">
                                            <p:txEl>
                                              <p:pRg st="1" end="1"/>
                                            </p:txEl>
                                          </p:spTgt>
                                        </p:tgtEl>
                                        <p:attrNameLst>
                                          <p:attrName>style.visibility</p:attrName>
                                        </p:attrNameLst>
                                      </p:cBhvr>
                                      <p:to>
                                        <p:strVal val="visible"/>
                                      </p:to>
                                    </p:set>
                                    <p:anim calcmode="lin" valueType="num">
                                      <p:cBhvr>
                                        <p:cTn id="14" dur="1000" fill="hold"/>
                                        <p:tgtEl>
                                          <p:spTgt spid="98307">
                                            <p:txEl>
                                              <p:pRg st="1" end="1"/>
                                            </p:txEl>
                                          </p:spTgt>
                                        </p:tgtEl>
                                        <p:attrNameLst>
                                          <p:attrName>ppt_w</p:attrName>
                                        </p:attrNameLst>
                                      </p:cBhvr>
                                      <p:tavLst>
                                        <p:tav tm="0">
                                          <p:val>
                                            <p:strVal val="#ppt_w*0.70"/>
                                          </p:val>
                                        </p:tav>
                                        <p:tav tm="100000">
                                          <p:val>
                                            <p:strVal val="#ppt_w"/>
                                          </p:val>
                                        </p:tav>
                                      </p:tavLst>
                                    </p:anim>
                                    <p:anim calcmode="lin" valueType="num">
                                      <p:cBhvr>
                                        <p:cTn id="15" dur="1000" fill="hold"/>
                                        <p:tgtEl>
                                          <p:spTgt spid="98307">
                                            <p:txEl>
                                              <p:pRg st="1" end="1"/>
                                            </p:txEl>
                                          </p:spTgt>
                                        </p:tgtEl>
                                        <p:attrNameLst>
                                          <p:attrName>ppt_h</p:attrName>
                                        </p:attrNameLst>
                                      </p:cBhvr>
                                      <p:tavLst>
                                        <p:tav tm="0">
                                          <p:val>
                                            <p:strVal val="#ppt_h"/>
                                          </p:val>
                                        </p:tav>
                                        <p:tav tm="100000">
                                          <p:val>
                                            <p:strVal val="#ppt_h"/>
                                          </p:val>
                                        </p:tav>
                                      </p:tavLst>
                                    </p:anim>
                                    <p:animEffect transition="in" filter="fade">
                                      <p:cBhvr>
                                        <p:cTn id="16" dur="1000"/>
                                        <p:tgtEl>
                                          <p:spTgt spid="98307">
                                            <p:txEl>
                                              <p:pRg st="1" end="1"/>
                                            </p:txEl>
                                          </p:spTgt>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55" presetClass="entr" presetSubtype="0" fill="hold" grpId="0" nodeType="clickEffect">
                                  <p:stCondLst>
                                    <p:cond delay="0"/>
                                  </p:stCondLst>
                                  <p:childTnLst>
                                    <p:set>
                                      <p:cBhvr>
                                        <p:cTn id="20" dur="1" fill="hold">
                                          <p:stCondLst>
                                            <p:cond delay="0"/>
                                          </p:stCondLst>
                                        </p:cTn>
                                        <p:tgtEl>
                                          <p:spTgt spid="98307">
                                            <p:txEl>
                                              <p:pRg st="2" end="2"/>
                                            </p:txEl>
                                          </p:spTgt>
                                        </p:tgtEl>
                                        <p:attrNameLst>
                                          <p:attrName>style.visibility</p:attrName>
                                        </p:attrNameLst>
                                      </p:cBhvr>
                                      <p:to>
                                        <p:strVal val="visible"/>
                                      </p:to>
                                    </p:set>
                                    <p:anim calcmode="lin" valueType="num">
                                      <p:cBhvr>
                                        <p:cTn id="21" dur="1000" fill="hold"/>
                                        <p:tgtEl>
                                          <p:spTgt spid="98307">
                                            <p:txEl>
                                              <p:pRg st="2" end="2"/>
                                            </p:txEl>
                                          </p:spTgt>
                                        </p:tgtEl>
                                        <p:attrNameLst>
                                          <p:attrName>ppt_w</p:attrName>
                                        </p:attrNameLst>
                                      </p:cBhvr>
                                      <p:tavLst>
                                        <p:tav tm="0">
                                          <p:val>
                                            <p:strVal val="#ppt_w*0.70"/>
                                          </p:val>
                                        </p:tav>
                                        <p:tav tm="100000">
                                          <p:val>
                                            <p:strVal val="#ppt_w"/>
                                          </p:val>
                                        </p:tav>
                                      </p:tavLst>
                                    </p:anim>
                                    <p:anim calcmode="lin" valueType="num">
                                      <p:cBhvr>
                                        <p:cTn id="22" dur="1000" fill="hold"/>
                                        <p:tgtEl>
                                          <p:spTgt spid="98307">
                                            <p:txEl>
                                              <p:pRg st="2" end="2"/>
                                            </p:txEl>
                                          </p:spTgt>
                                        </p:tgtEl>
                                        <p:attrNameLst>
                                          <p:attrName>ppt_h</p:attrName>
                                        </p:attrNameLst>
                                      </p:cBhvr>
                                      <p:tavLst>
                                        <p:tav tm="0">
                                          <p:val>
                                            <p:strVal val="#ppt_h"/>
                                          </p:val>
                                        </p:tav>
                                        <p:tav tm="100000">
                                          <p:val>
                                            <p:strVal val="#ppt_h"/>
                                          </p:val>
                                        </p:tav>
                                      </p:tavLst>
                                    </p:anim>
                                    <p:animEffect transition="in" filter="fade">
                                      <p:cBhvr>
                                        <p:cTn id="23" dur="1000"/>
                                        <p:tgtEl>
                                          <p:spTgt spid="98307">
                                            <p:txEl>
                                              <p:pRg st="2" end="2"/>
                                            </p:txEl>
                                          </p:spTgt>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55" presetClass="entr" presetSubtype="0" fill="hold" nodeType="clickEffect">
                                  <p:stCondLst>
                                    <p:cond delay="0"/>
                                  </p:stCondLst>
                                  <p:childTnLst>
                                    <p:set>
                                      <p:cBhvr>
                                        <p:cTn id="27" dur="1" fill="hold">
                                          <p:stCondLst>
                                            <p:cond delay="0"/>
                                          </p:stCondLst>
                                        </p:cTn>
                                        <p:tgtEl>
                                          <p:spTgt spid="98308"/>
                                        </p:tgtEl>
                                        <p:attrNameLst>
                                          <p:attrName>style.visibility</p:attrName>
                                        </p:attrNameLst>
                                      </p:cBhvr>
                                      <p:to>
                                        <p:strVal val="visible"/>
                                      </p:to>
                                    </p:set>
                                    <p:anim calcmode="lin" valueType="num">
                                      <p:cBhvr>
                                        <p:cTn id="28" dur="1000" fill="hold"/>
                                        <p:tgtEl>
                                          <p:spTgt spid="98308"/>
                                        </p:tgtEl>
                                        <p:attrNameLst>
                                          <p:attrName>ppt_w</p:attrName>
                                        </p:attrNameLst>
                                      </p:cBhvr>
                                      <p:tavLst>
                                        <p:tav tm="0">
                                          <p:val>
                                            <p:strVal val="#ppt_w*0.70"/>
                                          </p:val>
                                        </p:tav>
                                        <p:tav tm="100000">
                                          <p:val>
                                            <p:strVal val="#ppt_w"/>
                                          </p:val>
                                        </p:tav>
                                      </p:tavLst>
                                    </p:anim>
                                    <p:anim calcmode="lin" valueType="num">
                                      <p:cBhvr>
                                        <p:cTn id="29" dur="1000" fill="hold"/>
                                        <p:tgtEl>
                                          <p:spTgt spid="98308"/>
                                        </p:tgtEl>
                                        <p:attrNameLst>
                                          <p:attrName>ppt_h</p:attrName>
                                        </p:attrNameLst>
                                      </p:cBhvr>
                                      <p:tavLst>
                                        <p:tav tm="0">
                                          <p:val>
                                            <p:strVal val="#ppt_h"/>
                                          </p:val>
                                        </p:tav>
                                        <p:tav tm="100000">
                                          <p:val>
                                            <p:strVal val="#ppt_h"/>
                                          </p:val>
                                        </p:tav>
                                      </p:tavLst>
                                    </p:anim>
                                    <p:animEffect transition="in" filter="fade">
                                      <p:cBhvr>
                                        <p:cTn id="30" dur="1000"/>
                                        <p:tgtEl>
                                          <p:spTgt spid="98308"/>
                                        </p:tgtEl>
                                      </p:cBhvr>
                                    </p:animEffect>
                                  </p:childTnLst>
                                </p:cTn>
                              </p:par>
                            </p:childTnLst>
                          </p:cTn>
                        </p:par>
                        <p:par>
                          <p:cTn id="31" fill="hold" nodeType="afterGroup">
                            <p:stCondLst>
                              <p:cond delay="1000"/>
                            </p:stCondLst>
                            <p:childTnLst>
                              <p:par>
                                <p:cTn id="32" presetID="55" presetClass="entr" presetSubtype="0" fill="hold" grpId="0" nodeType="afterEffect">
                                  <p:stCondLst>
                                    <p:cond delay="0"/>
                                  </p:stCondLst>
                                  <p:childTnLst>
                                    <p:set>
                                      <p:cBhvr>
                                        <p:cTn id="33" dur="1" fill="hold">
                                          <p:stCondLst>
                                            <p:cond delay="0"/>
                                          </p:stCondLst>
                                        </p:cTn>
                                        <p:tgtEl>
                                          <p:spTgt spid="98309"/>
                                        </p:tgtEl>
                                        <p:attrNameLst>
                                          <p:attrName>style.visibility</p:attrName>
                                        </p:attrNameLst>
                                      </p:cBhvr>
                                      <p:to>
                                        <p:strVal val="visible"/>
                                      </p:to>
                                    </p:set>
                                    <p:anim calcmode="lin" valueType="num">
                                      <p:cBhvr>
                                        <p:cTn id="34" dur="1000" fill="hold"/>
                                        <p:tgtEl>
                                          <p:spTgt spid="98309"/>
                                        </p:tgtEl>
                                        <p:attrNameLst>
                                          <p:attrName>ppt_w</p:attrName>
                                        </p:attrNameLst>
                                      </p:cBhvr>
                                      <p:tavLst>
                                        <p:tav tm="0">
                                          <p:val>
                                            <p:strVal val="#ppt_w*0.70"/>
                                          </p:val>
                                        </p:tav>
                                        <p:tav tm="100000">
                                          <p:val>
                                            <p:strVal val="#ppt_w"/>
                                          </p:val>
                                        </p:tav>
                                      </p:tavLst>
                                    </p:anim>
                                    <p:anim calcmode="lin" valueType="num">
                                      <p:cBhvr>
                                        <p:cTn id="35" dur="1000" fill="hold"/>
                                        <p:tgtEl>
                                          <p:spTgt spid="98309"/>
                                        </p:tgtEl>
                                        <p:attrNameLst>
                                          <p:attrName>ppt_h</p:attrName>
                                        </p:attrNameLst>
                                      </p:cBhvr>
                                      <p:tavLst>
                                        <p:tav tm="0">
                                          <p:val>
                                            <p:strVal val="#ppt_h"/>
                                          </p:val>
                                        </p:tav>
                                        <p:tav tm="100000">
                                          <p:val>
                                            <p:strVal val="#ppt_h"/>
                                          </p:val>
                                        </p:tav>
                                      </p:tavLst>
                                    </p:anim>
                                    <p:animEffect transition="in" filter="fade">
                                      <p:cBhvr>
                                        <p:cTn id="36" dur="1000"/>
                                        <p:tgtEl>
                                          <p:spTgt spid="9830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8307" grpId="0" build="p"/>
      <p:bldP spid="98309" grpId="0"/>
    </p:bldLst>
  </p:timing>
</p:sld>
</file>

<file path=ppt/theme/theme1.xml><?xml version="1.0" encoding="utf-8"?>
<a:theme xmlns:a="http://schemas.openxmlformats.org/drawingml/2006/main" name="Standarddesign">
  <a:themeElements>
    <a:clrScheme name="Standard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Standard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Standard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Standard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Standard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Standard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Standard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Standard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Standard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Standard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Standard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Standard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Standard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Standard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858</Words>
  <Application>Microsoft Macintosh PowerPoint</Application>
  <PresentationFormat>Bildschirmpräsentation (4:3)</PresentationFormat>
  <Paragraphs>163</Paragraphs>
  <Slides>23</Slides>
  <Notes>23</Notes>
  <HiddenSlides>0</HiddenSlides>
  <MMClips>0</MMClips>
  <ScaleCrop>false</ScaleCrop>
  <HeadingPairs>
    <vt:vector size="8" baseType="variant">
      <vt:variant>
        <vt:lpstr>Verwendete Schriftarten</vt:lpstr>
      </vt:variant>
      <vt:variant>
        <vt:i4>3</vt:i4>
      </vt:variant>
      <vt:variant>
        <vt:lpstr>Design</vt:lpstr>
      </vt:variant>
      <vt:variant>
        <vt:i4>1</vt:i4>
      </vt:variant>
      <vt:variant>
        <vt:lpstr>Eingebettete OLE-Server</vt:lpstr>
      </vt:variant>
      <vt:variant>
        <vt:i4>3</vt:i4>
      </vt:variant>
      <vt:variant>
        <vt:lpstr>Folientitel</vt:lpstr>
      </vt:variant>
      <vt:variant>
        <vt:i4>23</vt:i4>
      </vt:variant>
    </vt:vector>
  </HeadingPairs>
  <TitlesOfParts>
    <vt:vector size="30" baseType="lpstr">
      <vt:lpstr>Arial</vt:lpstr>
      <vt:lpstr>Wingdings</vt:lpstr>
      <vt:lpstr>Times New Roman</vt:lpstr>
      <vt:lpstr>Standarddesign</vt:lpstr>
      <vt:lpstr>Microsoft Clip Gallery</vt:lpstr>
      <vt:lpstr>Microsoft Office Excel-Diagramm</vt:lpstr>
      <vt:lpstr>Microsoft Graph-Diagramm</vt:lpstr>
      <vt:lpstr>15 Jahre Hochschulreform  - entfesselt oder nicht,  das ist die Frage</vt:lpstr>
      <vt:lpstr>Warum Hochschulreform</vt:lpstr>
      <vt:lpstr>PowerPoint-Präsentation</vt:lpstr>
      <vt:lpstr>wettbewerblich</vt:lpstr>
      <vt:lpstr>Daten über Daten ....</vt:lpstr>
      <vt:lpstr>profiliert</vt:lpstr>
      <vt:lpstr>international</vt:lpstr>
      <vt:lpstr>wissenschaftlich</vt:lpstr>
      <vt:lpstr>System fährt an die Wand ....</vt:lpstr>
      <vt:lpstr>autonom</vt:lpstr>
      <vt:lpstr>noch entwicklungsfähig ....</vt:lpstr>
      <vt:lpstr>virtuell</vt:lpstr>
      <vt:lpstr>wirtschaftlich</vt:lpstr>
      <vt:lpstr>Ausgaben je Student/in im tertiären Sektor</vt:lpstr>
      <vt:lpstr>Budget je Student/in</vt:lpstr>
      <vt:lpstr>Harvard vs. Exzellenzinitiative</vt:lpstr>
      <vt:lpstr>Vergleichs-Budget LMU München 2008</vt:lpstr>
      <vt:lpstr>Kostenberechnungen zum Hochschulpakt</vt:lpstr>
      <vt:lpstr>Kostenberechnungen zum Hochschulpakt</vt:lpstr>
      <vt:lpstr>Vergleich der Gesamtkosten bis 2020</vt:lpstr>
      <vt:lpstr>Ausweg ....</vt:lpstr>
      <vt:lpstr>PowerPoint-Präsentation</vt:lpstr>
      <vt:lpstr>15 Jahre Hochschulreform  - entfesselt? Keine Frage!</vt:lpstr>
    </vt:vector>
  </TitlesOfParts>
  <Company>CHE - Centrum für Hochschulentwicklung</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Folie 1</dc:title>
  <dc:creator>Lars Hüning</dc:creator>
  <cp:lastModifiedBy>Detlef Müller-Böling</cp:lastModifiedBy>
  <cp:revision>26</cp:revision>
  <dcterms:created xsi:type="dcterms:W3CDTF">2007-03-01T14:35:06Z</dcterms:created>
  <dcterms:modified xsi:type="dcterms:W3CDTF">2022-02-24T14:05:41Z</dcterms:modified>
</cp:coreProperties>
</file>