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309" r:id="rId4"/>
    <p:sldId id="298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0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1" autoAdjust="0"/>
    <p:restoredTop sz="97125" autoAdjust="0"/>
  </p:normalViewPr>
  <p:slideViewPr>
    <p:cSldViewPr>
      <p:cViewPr varScale="1">
        <p:scale>
          <a:sx n="113" d="100"/>
          <a:sy n="113" d="100"/>
        </p:scale>
        <p:origin x="1560" y="176"/>
      </p:cViewPr>
      <p:guideLst>
        <p:guide orient="horz" pos="3929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FBE99C4-8A65-F344-A81B-E1F4145E96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23C9C2B-F67D-B447-8D75-1EC852481F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AAAE2D7-67C7-CB4C-84E2-E0463214C34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4A76565-C05A-D847-8A77-61F0BA0C496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810C74D-B5C9-A649-AC59-3ADF97C04E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444262A-F7E0-EA4B-9838-5997F53E4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60A05F-1496-0846-8CCA-C04F28252A2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7BD7AC-8811-E942-B73B-EFF752FD4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2AD92-DEA6-1C40-8F43-30E07F566D4D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3258297-B7E7-B74B-89F6-EF4551748A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E65C4ED-6174-5E49-A19D-D24CB8411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CDBB8B-173E-D44B-BEC3-C2BE5F6FF1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19867-073E-444C-9D84-16E31707EB2D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A6DA295-6E4B-564E-88D5-65829F619D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5ADCF83-1A30-4245-9E7E-FC78F7B1F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153B5A-08F6-0743-A7BD-5E4BF5291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81F00-B1CD-A843-A0B4-760EF5D96203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4CB3E09-63D5-9B49-883F-79AE74B285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6BCA2C9-A5DB-E84F-A0D5-63615155D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BD38EE-F397-144B-9B93-A5CAF943F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7820B-67FD-CE4F-8E66-FAA217085948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85BAC2B3-41EB-CD41-8DDD-CDBE5B2078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5402965-0C83-6648-9F0A-CA0DF0993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FF7F82-DE16-7F4E-B6A3-D483CF0873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218D1-855C-184D-A298-EC1301A437A6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1EF45B03-9441-6D4F-97C9-CE9D470101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20175A45-3CA1-E148-AE22-EA27F35A4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53B64A-C607-3148-8325-CEAC801DA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34533-7C66-FE43-9563-E34E1DD657E6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3D941D01-499F-FD46-9B3B-E802D23700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B0ADA38-42A6-CF4F-800B-5096AA274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D27EDE-F4F5-5142-95FB-1F4B33A9A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EC26B-D3F3-5143-A81B-79C8F6E1CC3A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13EF4642-1A60-B94D-A327-A830EF3BCF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74B08AC-E062-2147-BF5A-7D8A0ED29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571760-F0A7-464A-9A90-48911605A1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D9141-E1BF-5D4C-8EB5-AEC4A9FCC41F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265E5184-10AF-B845-9E10-00C4E03C6A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444F689-4F94-844A-96F6-00530293B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D94EB0-F1EF-D242-ACCC-B2CF4EA575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1012C-547A-D842-950A-2772830E6F46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05763030-7A18-FA46-86B5-6A18947A22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EE28707C-3E9C-B541-A7EE-4CD8ED59C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0E1168-53E9-0F42-81F6-940C43F14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A8A5B-6CF2-244C-8EC2-664B4B79E905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C27E6772-3CC3-0D4E-A605-5F9BBAB746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1435FA08-9575-7346-A07B-307469D41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D0D661-DEAD-084A-BF7F-81F038BAF1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7A75B-9EDB-E848-827E-6CA5E2A482AA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A4D83740-CE31-3B4F-AB1A-1B79EE95BC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AF7F7C0-2AFA-CE4B-96BD-BF4D909C2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5031C7-028C-0E49-9F00-F95607688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CC13A-35E1-AE43-B295-2267C17A84F8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B62744C-4088-4E49-8D0B-72F8162822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981199A-F905-C349-BE23-9B044BE23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BFFA1C-806C-E04E-9DA1-E5D8FC52BB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F7F8E-D88B-634C-AF0C-00A823354B0E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E685183F-E3D5-994F-A148-088C618B19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1C616DD-F0EF-DC42-845B-AA3267C51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9" name="Picture 187">
            <a:extLst>
              <a:ext uri="{FF2B5EF4-FFF2-40B4-BE49-F238E27FC236}">
                <a16:creationId xmlns:a16="http://schemas.microsoft.com/office/drawing/2014/main" id="{7690FE80-6D58-1441-9CF8-ABD9C3B36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38"/>
            <a:ext cx="4060825" cy="58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FBF5FC47-AD51-184B-B512-10CA70F535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2346325"/>
            <a:ext cx="7772400" cy="1470025"/>
          </a:xfrm>
        </p:spPr>
        <p:txBody>
          <a:bodyPr/>
          <a:lstStyle>
            <a:lvl1pPr algn="r">
              <a:defRPr sz="3200" b="1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AF6E66F-319A-D540-B6A2-A7DDDE5539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0275" y="4102100"/>
            <a:ext cx="6400800" cy="11271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77D5200-D268-8C40-A504-F1774980E6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01BD58E-CDFF-BB46-BACA-FDE57A00C4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A79129F-7203-0F4B-A1EF-FC8245DFFB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00EA6B-DD8F-2C4D-B15C-518D634F135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253" name="Rectangle 181">
            <a:extLst>
              <a:ext uri="{FF2B5EF4-FFF2-40B4-BE49-F238E27FC236}">
                <a16:creationId xmlns:a16="http://schemas.microsoft.com/office/drawing/2014/main" id="{E91C7ABA-A91F-CA48-962A-70F5A0F12D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58" name="Text Box 186">
            <a:extLst>
              <a:ext uri="{FF2B5EF4-FFF2-40B4-BE49-F238E27FC236}">
                <a16:creationId xmlns:a16="http://schemas.microsoft.com/office/drawing/2014/main" id="{4CCA99F9-7474-9141-A581-4E95F1FC75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092825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bg1"/>
                </a:solidFill>
              </a:rPr>
              <a:t>www.che.de</a:t>
            </a:r>
          </a:p>
        </p:txBody>
      </p:sp>
      <p:pic>
        <p:nvPicPr>
          <p:cNvPr id="3260" name="Picture 188">
            <a:extLst>
              <a:ext uri="{FF2B5EF4-FFF2-40B4-BE49-F238E27FC236}">
                <a16:creationId xmlns:a16="http://schemas.microsoft.com/office/drawing/2014/main" id="{CA044E8D-A614-0546-BEB3-1263D55550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115888"/>
            <a:ext cx="2206625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42780-4011-9C41-B351-855C709C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F87068-89DD-3D42-8427-6CB6CD890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92A39D-BF40-7340-B517-7BACC290B8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B47DEC-7103-5B45-BC21-5FDD2E829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899179-E0ED-0243-913B-EE32C8CC7E8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503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F00D14E-E2FC-6141-8640-5901F5402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44450"/>
            <a:ext cx="2090737" cy="6121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DB7E1C-27D5-F643-9B2C-D7BDF0701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2263" y="44450"/>
            <a:ext cx="6121400" cy="6121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8E758E-40B5-1644-A957-D273DF3E07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C248FA-A2D8-0248-AC95-4671A7D40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F13B31-75A2-C248-850F-363DE9CA027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375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0AC35-C1FF-034D-B805-F2568DA9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2D2587-4742-4540-9555-6C7A925F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1B30A2-00DC-E645-8F19-7F603579B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E43687-D4A5-2344-AF7D-E0732FFBA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D76AAE-5D9E-524E-A636-78CC4E5AA9A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757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02745-1104-9643-9832-25AB9B4D1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89862B-1D68-8647-85DF-45AACBBD7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87F330-3317-704F-9971-73139732E0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1856E0-BCD9-6E4D-9244-A80F2AB45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EBFAC5-65E2-BD49-9F74-6A46FC58B8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049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F7FFF-E9E8-BD4D-A1D9-E98D102B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71B6E6-1697-6A42-9554-B81D4C7A1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3CDDEB-4E1C-4041-A40F-E6A3C202A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942C0F-423E-B844-B87C-5BEF529A6D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C73E0B-EF56-4147-9228-E1F6027F8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A01DE1-37F5-0844-9DD7-F2C061008F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809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39E8F-6F7E-AA4F-A106-C267C442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4DA923-BCA5-4C4D-AC5E-B210CBD2B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06BF1A-E13A-BF48-A869-3EDE7BB68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F4CDB7-F4DF-7443-AFB8-B6DA89029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FA6777-5370-F04C-9B8B-E9720F4D8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FEDDC3-BE88-1D48-96DB-E59412E78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C7F72B-8119-9341-95F4-5F14097E90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8C7934-CB85-AF4A-B43E-05E96187662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996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73B42-9F1A-B140-A78E-A3D80FBC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FFE7816-3857-8B48-B796-BEA77A3A7C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49C81D-9656-C146-8273-E8DFC6CA0D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46D062-6154-D54B-BC5A-D85AFCF0DDE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54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B9DACB7-6CE2-9544-975C-93B7DE55DF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0943A52-40FC-4342-8E08-C8548F877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D3B2C6-C229-FD4F-ADAF-655534FC77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293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555C8-982D-B84F-A581-2EC1446E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3ED356-BB3D-034A-A7A2-DAE1293B0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0D0E36-09E9-3249-A0F3-92465F597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17AC14-D3A6-B84B-98AE-6DDBA101C2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83762C-97E3-B64A-97A4-C91DFB2470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99A613-F803-B341-A322-99FAF56A6B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536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07A03-6C87-4840-A302-3D50CA18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79727C-5F9C-D943-8A92-76B1EDBA3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1C286B-266C-EF44-AA88-A8658C4E4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A25A71-0CFB-904B-9B8E-6483BEEEC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0CDC97-0EBE-CD43-A162-0B7297E7F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3CCA6-1E72-F14D-AD89-B6BBA0F0956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84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>
            <a:extLst>
              <a:ext uri="{FF2B5EF4-FFF2-40B4-BE49-F238E27FC236}">
                <a16:creationId xmlns:a16="http://schemas.microsoft.com/office/drawing/2014/main" id="{999B31C4-1DF7-D24A-AC5B-005143B281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75"/>
            <a:ext cx="8016875" cy="58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>
            <a:extLst>
              <a:ext uri="{FF2B5EF4-FFF2-40B4-BE49-F238E27FC236}">
                <a16:creationId xmlns:a16="http://schemas.microsoft.com/office/drawing/2014/main" id="{8969DEB7-1117-504C-B47B-FE0DBF322C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F4F8EB5-1FA6-C743-8DAE-8653EC2E6E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E015968-0A0B-5142-8E45-50D7CDD05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44450"/>
            <a:ext cx="66976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A92229-B5AF-3644-83DA-AD9B319A3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C3C6A7-9669-FF49-A106-6959BFC6E8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5"/>
            <a:ext cx="6264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141"/>
                </a:solidFill>
              </a:defRPr>
            </a:lvl1pPr>
          </a:lstStyle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4C3F12-A543-FA42-99D0-94574660A4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00"/>
                </a:solidFill>
              </a:defRPr>
            </a:lvl1pPr>
          </a:lstStyle>
          <a:p>
            <a:fld id="{231A660A-0D76-7E49-8B82-9011358184DF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72B18276-397F-B04B-8217-757AD684B2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270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41414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–"/>
        <a:defRPr sz="2400" kern="1200">
          <a:solidFill>
            <a:srgbClr val="41414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400" kern="1200">
          <a:solidFill>
            <a:srgbClr val="41414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41414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1CC6A98-4212-494D-84D9-999759972C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z="3600"/>
              <a:t>Die entfesselte Hochschule</a:t>
            </a:r>
            <a:br>
              <a:rPr lang="de-DE" altLang="de-DE" sz="3600"/>
            </a:br>
            <a:r>
              <a:rPr lang="de-DE" altLang="de-DE" sz="3600"/>
              <a:t>oder</a:t>
            </a:r>
            <a:br>
              <a:rPr lang="de-DE" altLang="de-DE" sz="3600"/>
            </a:br>
            <a:r>
              <a:rPr lang="de-DE" altLang="de-DE" sz="3600"/>
              <a:t>Ein deutsches Reform-Märchen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E498125-3AAE-4E49-9F7B-1C13DD66F4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95513" y="4292600"/>
            <a:ext cx="6400800" cy="1127125"/>
          </a:xfrm>
        </p:spPr>
        <p:txBody>
          <a:bodyPr/>
          <a:lstStyle/>
          <a:p>
            <a:r>
              <a:rPr lang="de-DE" altLang="de-DE" sz="2800"/>
              <a:t>Detlef Müller-Böling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5CB48F-434B-5F43-9264-1393C76568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E47783-7F6A-4846-80EC-238180DFB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A94268-20DE-274F-B83C-6F5E24E74F6E}" type="slidenum">
              <a:rPr lang="de-DE" altLang="de-DE"/>
              <a:pPr/>
              <a:t>10</a:t>
            </a:fld>
            <a:endParaRPr lang="de-DE" altLang="de-DE"/>
          </a:p>
        </p:txBody>
      </p:sp>
      <p:pic>
        <p:nvPicPr>
          <p:cNvPr id="109571" name="Picture 3">
            <a:extLst>
              <a:ext uri="{FF2B5EF4-FFF2-40B4-BE49-F238E27FC236}">
                <a16:creationId xmlns:a16="http://schemas.microsoft.com/office/drawing/2014/main" id="{4137F862-B1BD-5944-94D1-479645853BC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9144000" cy="5027612"/>
          </a:xfrm>
        </p:spPr>
      </p:pic>
      <p:pic>
        <p:nvPicPr>
          <p:cNvPr id="109572" name="Picture 4">
            <a:extLst>
              <a:ext uri="{FF2B5EF4-FFF2-40B4-BE49-F238E27FC236}">
                <a16:creationId xmlns:a16="http://schemas.microsoft.com/office/drawing/2014/main" id="{0DDF7D6A-8103-7B43-B1B9-B8BE87B7E03A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09700" cy="72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6EB47B-545F-E64E-BBE2-9A84C9E711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8BA1CF-CAB5-3647-975C-B1E76134D2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481ACC-6D2C-7345-B94D-365DC93B2577}" type="slidenum">
              <a:rPr lang="de-DE" altLang="de-DE"/>
              <a:pPr/>
              <a:t>11</a:t>
            </a:fld>
            <a:endParaRPr lang="de-DE" altLang="de-DE"/>
          </a:p>
        </p:txBody>
      </p:sp>
      <p:pic>
        <p:nvPicPr>
          <p:cNvPr id="111619" name="Picture 3">
            <a:extLst>
              <a:ext uri="{FF2B5EF4-FFF2-40B4-BE49-F238E27FC236}">
                <a16:creationId xmlns:a16="http://schemas.microsoft.com/office/drawing/2014/main" id="{73CA20FD-A16A-7245-A87F-1261CD7FE58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pic>
        <p:nvPicPr>
          <p:cNvPr id="111620" name="Picture 4">
            <a:extLst>
              <a:ext uri="{FF2B5EF4-FFF2-40B4-BE49-F238E27FC236}">
                <a16:creationId xmlns:a16="http://schemas.microsoft.com/office/drawing/2014/main" id="{3BAE30F4-EB79-CA4B-B026-47B802EC604A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09700" cy="72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5989D8-7AF6-F44F-8A77-D6D8A3F64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FC90BB-7789-C843-923F-24EEE03C2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1A070-3C72-6644-BB9E-E2B6E85EE718}" type="slidenum">
              <a:rPr lang="de-DE" altLang="de-DE"/>
              <a:pPr/>
              <a:t>12</a:t>
            </a:fld>
            <a:endParaRPr lang="de-DE" altLang="de-DE"/>
          </a:p>
        </p:txBody>
      </p:sp>
      <p:pic>
        <p:nvPicPr>
          <p:cNvPr id="113667" name="Picture 3">
            <a:extLst>
              <a:ext uri="{FF2B5EF4-FFF2-40B4-BE49-F238E27FC236}">
                <a16:creationId xmlns:a16="http://schemas.microsoft.com/office/drawing/2014/main" id="{01F9494D-2C9B-374F-B5DD-92E2C8269C2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9144000" cy="5027612"/>
          </a:xfrm>
        </p:spPr>
      </p:pic>
      <p:pic>
        <p:nvPicPr>
          <p:cNvPr id="113668" name="Picture 4">
            <a:extLst>
              <a:ext uri="{FF2B5EF4-FFF2-40B4-BE49-F238E27FC236}">
                <a16:creationId xmlns:a16="http://schemas.microsoft.com/office/drawing/2014/main" id="{85082701-ED9D-E64E-9709-DA50587AB6BD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09700" cy="72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3D5CEB-220C-994C-BB99-81B9C7543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2ED849-FA02-7541-81C6-8D53A3675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69CA42-E23D-1C4C-8E34-CFA302745F6A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D3E91EDB-456E-CA4A-84F6-CBC0EA89E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800" b="1"/>
              <a:t>Résumé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2F5D65DB-810D-5240-B882-A77645663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557338"/>
            <a:ext cx="7067550" cy="3517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4400"/>
              <a:t>aktiv </a:t>
            </a:r>
            <a:r>
              <a:rPr lang="de-DE" altLang="de-DE" sz="3600"/>
              <a:t>statt</a:t>
            </a:r>
            <a:r>
              <a:rPr lang="de-DE" altLang="de-DE" sz="4400"/>
              <a:t> lethargisch</a:t>
            </a:r>
          </a:p>
          <a:p>
            <a:pPr>
              <a:lnSpc>
                <a:spcPct val="90000"/>
              </a:lnSpc>
            </a:pPr>
            <a:r>
              <a:rPr lang="de-DE" altLang="de-DE" sz="4400"/>
              <a:t>reagibel </a:t>
            </a:r>
            <a:r>
              <a:rPr lang="de-DE" altLang="de-DE" sz="3600"/>
              <a:t>statt</a:t>
            </a:r>
            <a:r>
              <a:rPr lang="de-DE" altLang="de-DE" sz="4400"/>
              <a:t> starr</a:t>
            </a:r>
          </a:p>
          <a:p>
            <a:pPr>
              <a:lnSpc>
                <a:spcPct val="90000"/>
              </a:lnSpc>
            </a:pPr>
            <a:r>
              <a:rPr lang="de-DE" altLang="de-DE" sz="4400"/>
              <a:t>ungleich </a:t>
            </a:r>
            <a:r>
              <a:rPr lang="de-DE" altLang="de-DE" sz="3600"/>
              <a:t>statt</a:t>
            </a:r>
            <a:r>
              <a:rPr lang="de-DE" altLang="de-DE" sz="4400"/>
              <a:t> </a:t>
            </a:r>
            <a:r>
              <a:rPr lang="de-DE" altLang="de-DE"/>
              <a:t>scheinbar</a:t>
            </a:r>
            <a:r>
              <a:rPr lang="de-DE" altLang="de-DE" sz="4400"/>
              <a:t> gleich</a:t>
            </a:r>
            <a:br>
              <a:rPr lang="de-DE" altLang="de-DE" sz="4400"/>
            </a:br>
            <a:endParaRPr lang="de-DE" altLang="de-DE" sz="4400"/>
          </a:p>
          <a:p>
            <a:pPr algn="ctr">
              <a:lnSpc>
                <a:spcPct val="90000"/>
              </a:lnSpc>
            </a:pPr>
            <a:r>
              <a:rPr lang="de-DE" altLang="de-DE" sz="4400"/>
              <a:t>entfesselt</a:t>
            </a:r>
          </a:p>
          <a:p>
            <a:pPr>
              <a:lnSpc>
                <a:spcPct val="90000"/>
              </a:lnSpc>
            </a:pPr>
            <a:endParaRPr lang="de-DE" altLang="de-DE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8BD62A8-3862-B34F-B490-830EA875F7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194F7145-B5AA-234D-93A9-306808F07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6EED7-53C0-A943-9F3B-444EA21BF809}" type="slidenum">
              <a:rPr lang="de-DE" altLang="de-DE"/>
              <a:pPr/>
              <a:t>2</a:t>
            </a:fld>
            <a:endParaRPr lang="de-DE" altLang="de-DE"/>
          </a:p>
        </p:txBody>
      </p:sp>
      <p:pic>
        <p:nvPicPr>
          <p:cNvPr id="91141" name="Picture 5">
            <a:extLst>
              <a:ext uri="{FF2B5EF4-FFF2-40B4-BE49-F238E27FC236}">
                <a16:creationId xmlns:a16="http://schemas.microsoft.com/office/drawing/2014/main" id="{EB4CD35D-1CA1-ED4A-ACF9-FA82BD02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48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ED4318-D33B-CB4F-BE7E-A41D3C8606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A665FC-CEC7-3249-B11B-50B18C84E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17B5-0DCF-8D4F-A001-ED16E8D6E78F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2FB2048E-503A-2645-92F6-A3811B6A7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400" b="1"/>
              <a:t>Reformdruck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27F79173-E737-9D40-A5AE-7BCC384B8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639888"/>
            <a:ext cx="7499350" cy="4525962"/>
          </a:xfrm>
        </p:spPr>
        <p:txBody>
          <a:bodyPr/>
          <a:lstStyle/>
          <a:p>
            <a:r>
              <a:rPr lang="de-DE" altLang="de-DE" sz="4400"/>
              <a:t>von 3 auf 30 % eines Altersjahrgangs</a:t>
            </a:r>
          </a:p>
          <a:p>
            <a:r>
              <a:rPr lang="de-DE" altLang="de-DE" sz="4400"/>
              <a:t>+ 70 % mehr Studis, </a:t>
            </a:r>
            <a:br>
              <a:rPr lang="de-DE" altLang="de-DE" sz="4400"/>
            </a:br>
            <a:r>
              <a:rPr lang="de-DE" altLang="de-DE" sz="4400"/>
              <a:t>+ 12 % mehr Geld</a:t>
            </a:r>
          </a:p>
          <a:p>
            <a:r>
              <a:rPr lang="de-DE" altLang="de-DE" sz="4400"/>
              <a:t>Studiengangänderung </a:t>
            </a:r>
            <a:br>
              <a:rPr lang="de-DE" altLang="de-DE" sz="4400"/>
            </a:br>
            <a:r>
              <a:rPr lang="de-DE" altLang="de-DE" sz="4400"/>
              <a:t>~ 10 Jahre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ECB9E5-5111-A04B-8C07-3F0CF5C79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97E9BB-652F-D04A-8CE4-972DFC3FEE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A93EA-E374-A840-9FB8-AE61BC8624F2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2F0E1EC9-9C73-AC40-8834-947207095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800" b="1"/>
              <a:t>Reformfelder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251D076-C9D6-E649-AFCD-21BF676E4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0800" y="1639888"/>
            <a:ext cx="7067550" cy="4525962"/>
          </a:xfrm>
        </p:spPr>
        <p:txBody>
          <a:bodyPr/>
          <a:lstStyle/>
          <a:p>
            <a:r>
              <a:rPr lang="de-DE" altLang="de-DE" sz="5400"/>
              <a:t>Finanzen</a:t>
            </a:r>
          </a:p>
          <a:p>
            <a:r>
              <a:rPr lang="de-DE" altLang="de-DE" sz="5400"/>
              <a:t>Organisation</a:t>
            </a:r>
          </a:p>
          <a:p>
            <a:r>
              <a:rPr lang="de-DE" altLang="de-DE" sz="5400"/>
              <a:t>Personal</a:t>
            </a:r>
          </a:p>
          <a:p>
            <a:r>
              <a:rPr lang="de-DE" altLang="de-DE" sz="5400"/>
              <a:t>Studiengänge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0976C7-0A81-F449-B235-79E6C29383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C5DB7E-BD30-A840-AB39-A72C1393D2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9F03D-E39B-FC42-9938-E6DC58DC7517}" type="slidenum">
              <a:rPr lang="de-DE" altLang="de-DE"/>
              <a:pPr/>
              <a:t>5</a:t>
            </a:fld>
            <a:endParaRPr lang="de-DE" altLang="de-DE"/>
          </a:p>
        </p:txBody>
      </p:sp>
      <p:pic>
        <p:nvPicPr>
          <p:cNvPr id="99332" name="Picture 4">
            <a:extLst>
              <a:ext uri="{FF2B5EF4-FFF2-40B4-BE49-F238E27FC236}">
                <a16:creationId xmlns:a16="http://schemas.microsoft.com/office/drawing/2014/main" id="{85582F31-F129-CC42-9B9E-436F4EECD17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pic>
        <p:nvPicPr>
          <p:cNvPr id="99334" name="Picture 6">
            <a:extLst>
              <a:ext uri="{FF2B5EF4-FFF2-40B4-BE49-F238E27FC236}">
                <a16:creationId xmlns:a16="http://schemas.microsoft.com/office/drawing/2014/main" id="{275B7A28-2D95-A441-B0EF-22D9E47D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C5F6EF-743E-7241-9BE2-FCF7826982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4D104F-2A62-8C4D-99DF-536E01907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A111F-9418-2643-8E5E-40EAE95EC789}" type="slidenum">
              <a:rPr lang="de-DE" altLang="de-DE"/>
              <a:pPr/>
              <a:t>6</a:t>
            </a:fld>
            <a:endParaRPr lang="de-DE" altLang="de-DE"/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41645613-B2A5-FD43-8828-7B29E850016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9144000" cy="5027612"/>
          </a:xfrm>
        </p:spPr>
      </p:pic>
      <p:pic>
        <p:nvPicPr>
          <p:cNvPr id="101382" name="Picture 6">
            <a:extLst>
              <a:ext uri="{FF2B5EF4-FFF2-40B4-BE49-F238E27FC236}">
                <a16:creationId xmlns:a16="http://schemas.microsoft.com/office/drawing/2014/main" id="{4A69E156-5A55-DB42-9A46-ACAD17509650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09700" cy="72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5F39B7-43DC-0747-90C8-38A63CC432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0B80C1-EDBC-3F4D-B9F3-D4FC0933A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08425-7083-BF41-A104-E99E5A5A9DCC}" type="slidenum">
              <a:rPr lang="de-DE" altLang="de-DE"/>
              <a:pPr/>
              <a:t>7</a:t>
            </a:fld>
            <a:endParaRPr lang="de-DE" altLang="de-DE"/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668B9880-EBA3-4C40-A96C-B8999B2B0FF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9144000" cy="5486400"/>
          </a:xfrm>
          <a:noFill/>
          <a:ln/>
        </p:spPr>
      </p:pic>
      <p:pic>
        <p:nvPicPr>
          <p:cNvPr id="103429" name="Picture 5">
            <a:extLst>
              <a:ext uri="{FF2B5EF4-FFF2-40B4-BE49-F238E27FC236}">
                <a16:creationId xmlns:a16="http://schemas.microsoft.com/office/drawing/2014/main" id="{EDC4BFDD-152A-5347-9F3F-A2858EA16CB4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09700" cy="72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43C3CA-F507-4445-B36E-886467A13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C09C37-1375-3240-B641-626FD7390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A7C82E-B6C7-424D-9477-16181868402B}" type="slidenum">
              <a:rPr lang="de-DE" altLang="de-DE"/>
              <a:pPr/>
              <a:t>8</a:t>
            </a:fld>
            <a:endParaRPr lang="de-DE" altLang="de-DE"/>
          </a:p>
        </p:txBody>
      </p:sp>
      <p:pic>
        <p:nvPicPr>
          <p:cNvPr id="105475" name="Picture 3">
            <a:extLst>
              <a:ext uri="{FF2B5EF4-FFF2-40B4-BE49-F238E27FC236}">
                <a16:creationId xmlns:a16="http://schemas.microsoft.com/office/drawing/2014/main" id="{961ECECB-9C1C-4A41-B32A-BB6CE04C027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88" y="981075"/>
            <a:ext cx="8939212" cy="4916488"/>
          </a:xfrm>
        </p:spPr>
      </p:pic>
      <p:pic>
        <p:nvPicPr>
          <p:cNvPr id="105476" name="Picture 4">
            <a:extLst>
              <a:ext uri="{FF2B5EF4-FFF2-40B4-BE49-F238E27FC236}">
                <a16:creationId xmlns:a16="http://schemas.microsoft.com/office/drawing/2014/main" id="{A56501DB-FD7C-0C4B-9EFD-50287DA3493A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09700" cy="72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ABEAA3-B1A7-1E41-8D5F-E23955887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Reform-Märchen | Detlef Müller-Böling | Lions Monschau 04.09.08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D900E3-8A1B-6343-90E9-3B812BF030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E9CC4-7A77-3A43-8ACD-7D050A4A95C4}" type="slidenum">
              <a:rPr lang="de-DE" altLang="de-DE"/>
              <a:pPr/>
              <a:t>9</a:t>
            </a:fld>
            <a:endParaRPr lang="de-DE" altLang="de-DE"/>
          </a:p>
        </p:txBody>
      </p:sp>
      <p:pic>
        <p:nvPicPr>
          <p:cNvPr id="107523" name="Picture 3">
            <a:extLst>
              <a:ext uri="{FF2B5EF4-FFF2-40B4-BE49-F238E27FC236}">
                <a16:creationId xmlns:a16="http://schemas.microsoft.com/office/drawing/2014/main" id="{F673EB79-66AF-4C4C-8E13-B0F6FE71C0B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9144000" cy="5027612"/>
          </a:xfrm>
        </p:spPr>
      </p:pic>
      <p:pic>
        <p:nvPicPr>
          <p:cNvPr id="107524" name="Picture 4">
            <a:extLst>
              <a:ext uri="{FF2B5EF4-FFF2-40B4-BE49-F238E27FC236}">
                <a16:creationId xmlns:a16="http://schemas.microsoft.com/office/drawing/2014/main" id="{DDAC5624-0BBC-EE49-8E4A-4BFF35BB68EE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09700" cy="72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Macintosh PowerPoint</Application>
  <PresentationFormat>Bildschirmpräsentation (4:3)</PresentationFormat>
  <Paragraphs>53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Wingdings</vt:lpstr>
      <vt:lpstr>Standarddesign</vt:lpstr>
      <vt:lpstr>Die entfesselte Hochschule oder Ein deutsches Reform-Märchen</vt:lpstr>
      <vt:lpstr>PowerPoint-Präsentation</vt:lpstr>
      <vt:lpstr>Reformdruck</vt:lpstr>
      <vt:lpstr>Reformfelder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Résumé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 Hüning</dc:creator>
  <cp:lastModifiedBy>Detlef Müller-Böling</cp:lastModifiedBy>
  <cp:revision>39</cp:revision>
  <dcterms:created xsi:type="dcterms:W3CDTF">2007-03-01T14:35:06Z</dcterms:created>
  <dcterms:modified xsi:type="dcterms:W3CDTF">2022-02-10T08:46:20Z</dcterms:modified>
</cp:coreProperties>
</file>